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NET 21.3-->
<p:presentation xmlns:r="http://schemas.openxmlformats.org/officeDocument/2006/relationships" xmlns:a="http://schemas.openxmlformats.org/drawingml/2006/main" xmlns:p="http://schemas.openxmlformats.org/presentationml/2006/main" removePersonalInfoOnSave="1" saveSubsetFonts="1">
  <p:sldMasterIdLst>
    <p:sldMasterId id="2147483648" r:id="rId1"/>
    <p:sldMasterId id="2147483660" r:id="rId2"/>
  </p:sldMasterIdLst>
  <p:notesMasterIdLst>
    <p:notesMasterId r:id="rId3"/>
  </p:notesMasterIdLst>
  <p:handoutMasterIdLst>
    <p:handoutMasterId r:id="rId4"/>
  </p:handoutMasterIdLst>
  <p:sldIdLst>
    <p:sldId id="256" r:id="rId5"/>
    <p:sldId id="258" r:id="rId6"/>
    <p:sldId id="260" r:id="rId7"/>
    <p:sldId id="261" r:id="rId8"/>
    <p:sldId id="262" r:id="rId9"/>
    <p:sldId id="263" r:id="rId10"/>
    <p:sldId id="265" r:id="rId11"/>
    <p:sldId id="266" r:id="rId12"/>
    <p:sldId id="267" r:id="rId13"/>
    <p:sldId id="1448" r:id="rId14"/>
    <p:sldId id="1449" r:id="rId15"/>
    <p:sldId id="1464" r:id="rId16"/>
    <p:sldId id="268" r:id="rId17"/>
    <p:sldId id="1465" r:id="rId18"/>
    <p:sldId id="270" r:id="rId19"/>
    <p:sldId id="1466" r:id="rId20"/>
    <p:sldId id="272" r:id="rId21"/>
    <p:sldId id="273" r:id="rId22"/>
    <p:sldId id="274" r:id="rId23"/>
    <p:sldId id="1418" r:id="rId24"/>
    <p:sldId id="1417" r:id="rId25"/>
    <p:sldId id="1416" r:id="rId26"/>
    <p:sldId id="276" r:id="rId27"/>
    <p:sldId id="277" r:id="rId28"/>
    <p:sldId id="278" r:id="rId29"/>
    <p:sldId id="279" r:id="rId30"/>
    <p:sldId id="282" r:id="rId31"/>
    <p:sldId id="280" r:id="rId32"/>
    <p:sldId id="281" r:id="rId33"/>
    <p:sldId id="1467" r:id="rId34"/>
    <p:sldId id="284" r:id="rId35"/>
    <p:sldId id="285" r:id="rId36"/>
    <p:sldId id="286" r:id="rId37"/>
    <p:sldId id="1447" r:id="rId38"/>
    <p:sldId id="287" r:id="rId39"/>
    <p:sldId id="288" r:id="rId40"/>
    <p:sldId id="1421" r:id="rId41"/>
    <p:sldId id="1422" r:id="rId42"/>
    <p:sldId id="1419" r:id="rId43"/>
    <p:sldId id="1420" r:id="rId44"/>
    <p:sldId id="289" r:id="rId45"/>
    <p:sldId id="290" r:id="rId46"/>
  </p:sldIdLst>
  <p:sldSz cx="12192000" cy="6858000"/>
  <p:notesSz cx="7102475" cy="9388475"/>
  <p:custDataLst>
    <p:tags r:id="rId4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3" d="100"/>
          <a:sy n="43" d="100"/>
        </p:scale>
        <p:origin x="756" y="40"/>
      </p:cViewPr>
      <p:guideLst/>
    </p:cSldViewPr>
  </p:slideViewPr>
  <p:notesTextViewPr>
    <p:cViewPr>
      <p:scale>
        <a:sx n="1" d="1"/>
        <a:sy n="1" d="1"/>
      </p:scale>
      <p:origin x="0" y="0"/>
    </p:cViewPr>
  </p:notesTextViewPr>
  <p:notesViewPr>
    <p:cSldViewPr>
      <p:cViewPr>
        <p:scale>
          <a:sx n="1" d="100"/>
          <a:sy n="1" d="100"/>
        </p:scale>
        <p:origin x="0" y="0"/>
      </p:cViewPr>
    </p:cSldViewPr>
  </p:notesViewPr>
  <p:gridSpacing cx="76200" cy="76200"/>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6.xml" /><Relationship Id="rId11" Type="http://schemas.openxmlformats.org/officeDocument/2006/relationships/slide" Target="slides/slide7.xml" /><Relationship Id="rId12" Type="http://schemas.openxmlformats.org/officeDocument/2006/relationships/slide" Target="slides/slide8.xml" /><Relationship Id="rId13" Type="http://schemas.openxmlformats.org/officeDocument/2006/relationships/slide" Target="slides/slide9.xml" /><Relationship Id="rId14" Type="http://schemas.openxmlformats.org/officeDocument/2006/relationships/slide" Target="slides/slide10.xml" /><Relationship Id="rId15" Type="http://schemas.openxmlformats.org/officeDocument/2006/relationships/slide" Target="slides/slide11.xml" /><Relationship Id="rId16" Type="http://schemas.openxmlformats.org/officeDocument/2006/relationships/slide" Target="slides/slide12.xml" /><Relationship Id="rId17" Type="http://schemas.openxmlformats.org/officeDocument/2006/relationships/slide" Target="slides/slide13.xml" /><Relationship Id="rId18" Type="http://schemas.openxmlformats.org/officeDocument/2006/relationships/slide" Target="slides/slide14.xml" /><Relationship Id="rId19" Type="http://schemas.openxmlformats.org/officeDocument/2006/relationships/slide" Target="slides/slide15.xml" /><Relationship Id="rId2" Type="http://schemas.openxmlformats.org/officeDocument/2006/relationships/slideMaster" Target="slideMasters/slideMaster2.xml" /><Relationship Id="rId20" Type="http://schemas.openxmlformats.org/officeDocument/2006/relationships/slide" Target="slides/slide16.xml" /><Relationship Id="rId21" Type="http://schemas.openxmlformats.org/officeDocument/2006/relationships/slide" Target="slides/slide17.xml" /><Relationship Id="rId22" Type="http://schemas.openxmlformats.org/officeDocument/2006/relationships/slide" Target="slides/slide18.xml" /><Relationship Id="rId23" Type="http://schemas.openxmlformats.org/officeDocument/2006/relationships/slide" Target="slides/slide19.xml" /><Relationship Id="rId24" Type="http://schemas.openxmlformats.org/officeDocument/2006/relationships/slide" Target="slides/slide20.xml" /><Relationship Id="rId25" Type="http://schemas.openxmlformats.org/officeDocument/2006/relationships/slide" Target="slides/slide21.xml" /><Relationship Id="rId26" Type="http://schemas.openxmlformats.org/officeDocument/2006/relationships/slide" Target="slides/slide22.xml" /><Relationship Id="rId27" Type="http://schemas.openxmlformats.org/officeDocument/2006/relationships/slide" Target="slides/slide23.xml" /><Relationship Id="rId28" Type="http://schemas.openxmlformats.org/officeDocument/2006/relationships/slide" Target="slides/slide24.xml" /><Relationship Id="rId29" Type="http://schemas.openxmlformats.org/officeDocument/2006/relationships/slide" Target="slides/slide25.xml" /><Relationship Id="rId3" Type="http://schemas.openxmlformats.org/officeDocument/2006/relationships/notesMaster" Target="notesMasters/notesMaster1.xml" /><Relationship Id="rId30" Type="http://schemas.openxmlformats.org/officeDocument/2006/relationships/slide" Target="slides/slide26.xml" /><Relationship Id="rId31" Type="http://schemas.openxmlformats.org/officeDocument/2006/relationships/slide" Target="slides/slide27.xml" /><Relationship Id="rId32" Type="http://schemas.openxmlformats.org/officeDocument/2006/relationships/slide" Target="slides/slide28.xml" /><Relationship Id="rId33" Type="http://schemas.openxmlformats.org/officeDocument/2006/relationships/slide" Target="slides/slide29.xml" /><Relationship Id="rId34" Type="http://schemas.openxmlformats.org/officeDocument/2006/relationships/slide" Target="slides/slide30.xml" /><Relationship Id="rId35" Type="http://schemas.openxmlformats.org/officeDocument/2006/relationships/slide" Target="slides/slide31.xml" /><Relationship Id="rId36" Type="http://schemas.openxmlformats.org/officeDocument/2006/relationships/slide" Target="slides/slide32.xml" /><Relationship Id="rId37" Type="http://schemas.openxmlformats.org/officeDocument/2006/relationships/slide" Target="slides/slide33.xml" /><Relationship Id="rId38" Type="http://schemas.openxmlformats.org/officeDocument/2006/relationships/slide" Target="slides/slide34.xml" /><Relationship Id="rId39" Type="http://schemas.openxmlformats.org/officeDocument/2006/relationships/slide" Target="slides/slide35.xml" /><Relationship Id="rId4" Type="http://schemas.openxmlformats.org/officeDocument/2006/relationships/handoutMaster" Target="handoutMasters/handoutMaster1.xml" /><Relationship Id="rId40" Type="http://schemas.openxmlformats.org/officeDocument/2006/relationships/slide" Target="slides/slide36.xml" /><Relationship Id="rId41" Type="http://schemas.openxmlformats.org/officeDocument/2006/relationships/slide" Target="slides/slide37.xml" /><Relationship Id="rId42" Type="http://schemas.openxmlformats.org/officeDocument/2006/relationships/slide" Target="slides/slide38.xml" /><Relationship Id="rId43" Type="http://schemas.openxmlformats.org/officeDocument/2006/relationships/slide" Target="slides/slide39.xml" /><Relationship Id="rId44" Type="http://schemas.openxmlformats.org/officeDocument/2006/relationships/slide" Target="slides/slide40.xml" /><Relationship Id="rId45" Type="http://schemas.openxmlformats.org/officeDocument/2006/relationships/slide" Target="slides/slide41.xml" /><Relationship Id="rId46" Type="http://schemas.openxmlformats.org/officeDocument/2006/relationships/slide" Target="slides/slide42.xml" /><Relationship Id="rId47" Type="http://schemas.openxmlformats.org/officeDocument/2006/relationships/tags" Target="tags/tag1.xml" /><Relationship Id="rId48" Type="http://schemas.openxmlformats.org/officeDocument/2006/relationships/presProps" Target="presProps.xml" /><Relationship Id="rId49" Type="http://schemas.openxmlformats.org/officeDocument/2006/relationships/viewProps" Target="viewProps.xml" /><Relationship Id="rId5" Type="http://schemas.openxmlformats.org/officeDocument/2006/relationships/slide" Target="slides/slide1.xml" /><Relationship Id="rId50" Type="http://schemas.openxmlformats.org/officeDocument/2006/relationships/theme" Target="theme/theme1.xml" /><Relationship Id="rId51" Type="http://schemas.openxmlformats.org/officeDocument/2006/relationships/tableStyles" Target="tableStyles.xml" /><Relationship Id="rId6" Type="http://schemas.openxmlformats.org/officeDocument/2006/relationships/slide" Target="slides/slide2.xml" /><Relationship Id="rId7" Type="http://schemas.openxmlformats.org/officeDocument/2006/relationships/slide" Target="slides/slide3.xml" /><Relationship Id="rId8" Type="http://schemas.openxmlformats.org/officeDocument/2006/relationships/slide" Target="slides/slide4.xml" /><Relationship Id="rId9" Type="http://schemas.openxmlformats.org/officeDocument/2006/relationships/slide" Target="slides/slide5.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4.xml" /></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22725" y="0"/>
            <a:ext cx="3078163" cy="469900"/>
          </a:xfrm>
          <a:prstGeom prst="rect">
            <a:avLst/>
          </a:prstGeom>
        </p:spPr>
        <p:txBody>
          <a:bodyPr vert="horz" lIns="91440" tIns="45720" rIns="91440" bIns="45720" rtlCol="0"/>
          <a:lstStyle>
            <a:lvl1pPr algn="r">
              <a:defRPr sz="1200"/>
            </a:lvl1pPr>
          </a:lstStyle>
          <a:p>
            <a:fld id="{9D128E53-934A-40D6-9255-A949645B2666}" type="datetimeFigureOut">
              <a:rPr lang="en-US" smtClean="0"/>
              <a:t>11/13/2024</a:t>
            </a:fld>
            <a:endParaRPr lang="en-US"/>
          </a:p>
        </p:txBody>
      </p:sp>
    </p:spTree>
    <p:extLst>
      <p:ext uri="{BB962C8B-B14F-4D97-AF65-F5344CB8AC3E}">
        <p14:creationId xmlns:p14="http://schemas.microsoft.com/office/powerpoint/2010/main" val="2543316468"/>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66F1DC6F-6131-4D1D-9E79-9BCFBFA05C80}" type="datetimeFigureOut">
              <a:rPr lang="en-US" smtClean="0"/>
              <a:t>11/13/2024</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0AB04215-880A-4D21-8960-8626971940FC}" type="slidenum">
              <a:rPr lang="en-US" smtClean="0"/>
              <a:t>‹#›</a:t>
            </a:fld>
            <a:endParaRPr lang="en-US"/>
          </a:p>
        </p:txBody>
      </p:sp>
    </p:spTree>
    <p:extLst>
      <p:ext uri="{BB962C8B-B14F-4D97-AF65-F5344CB8AC3E}">
        <p14:creationId xmlns:p14="http://schemas.microsoft.com/office/powerpoint/2010/main" val="2328643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12.xml.rels>&#65279;<?xml version="1.0" encoding="utf-8" standalone="yes"?><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_rels/notesSlide13.xml.rels>&#65279;<?xml version="1.0" encoding="utf-8" standalone="yes"?><Relationships xmlns="http://schemas.openxmlformats.org/package/2006/relationships"><Relationship Id="rId1" Type="http://schemas.openxmlformats.org/officeDocument/2006/relationships/slide" Target="../slides/slide13.xml" /><Relationship Id="rId2" Type="http://schemas.openxmlformats.org/officeDocument/2006/relationships/notesMaster" Target="../notesMasters/notesMaster1.xml" /></Relationships>
</file>

<file path=ppt/notesSlides/_rels/notesSlide14.xml.rels>&#65279;<?xml version="1.0" encoding="utf-8" standalone="yes"?><Relationships xmlns="http://schemas.openxmlformats.org/package/2006/relationships"><Relationship Id="rId1" Type="http://schemas.openxmlformats.org/officeDocument/2006/relationships/slide" Target="../slides/slide14.xml" /><Relationship Id="rId2" Type="http://schemas.openxmlformats.org/officeDocument/2006/relationships/notesMaster" Target="../notesMasters/notesMaster1.xml" /></Relationships>
</file>

<file path=ppt/notesSlides/_rels/notesSlide15.xml.rels>&#65279;<?xml version="1.0" encoding="utf-8" standalone="yes"?><Relationships xmlns="http://schemas.openxmlformats.org/package/2006/relationships"><Relationship Id="rId1" Type="http://schemas.openxmlformats.org/officeDocument/2006/relationships/slide" Target="../slides/slide15.xml" /><Relationship Id="rId2" Type="http://schemas.openxmlformats.org/officeDocument/2006/relationships/notesMaster" Target="../notesMasters/notesMaster1.xml" /></Relationships>
</file>

<file path=ppt/notesSlides/_rels/notesSlide16.xml.rels>&#65279;<?xml version="1.0" encoding="utf-8" standalone="yes"?><Relationships xmlns="http://schemas.openxmlformats.org/package/2006/relationships"><Relationship Id="rId1" Type="http://schemas.openxmlformats.org/officeDocument/2006/relationships/slide" Target="../slides/slide16.xml" /><Relationship Id="rId2" Type="http://schemas.openxmlformats.org/officeDocument/2006/relationships/notesMaster" Target="../notesMasters/notesMaster1.xml" /></Relationships>
</file>

<file path=ppt/notesSlides/_rels/notesSlide17.xml.rels>&#65279;<?xml version="1.0" encoding="utf-8" standalone="yes"?><Relationships xmlns="http://schemas.openxmlformats.org/package/2006/relationships"><Relationship Id="rId1" Type="http://schemas.openxmlformats.org/officeDocument/2006/relationships/slide" Target="../slides/slide17.xml" /><Relationship Id="rId2" Type="http://schemas.openxmlformats.org/officeDocument/2006/relationships/notesMaster" Target="../notesMasters/notesMaster1.xml" /></Relationships>
</file>

<file path=ppt/notesSlides/_rels/notesSlide18.xml.rels>&#65279;<?xml version="1.0" encoding="utf-8" standalone="yes"?><Relationships xmlns="http://schemas.openxmlformats.org/package/2006/relationships"><Relationship Id="rId1" Type="http://schemas.openxmlformats.org/officeDocument/2006/relationships/slide" Target="../slides/slide18.xml" /><Relationship Id="rId2" Type="http://schemas.openxmlformats.org/officeDocument/2006/relationships/notesMaster" Target="../notesMasters/notesMaster1.xml" /></Relationships>
</file>

<file path=ppt/notesSlides/_rels/notesSlide19.xml.rels>&#65279;<?xml version="1.0" encoding="utf-8" standalone="yes"?><Relationships xmlns="http://schemas.openxmlformats.org/package/2006/relationships"><Relationship Id="rId1" Type="http://schemas.openxmlformats.org/officeDocument/2006/relationships/slide" Target="../slides/slide19.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20.xml.rels>&#65279;<?xml version="1.0" encoding="utf-8" standalone="yes"?><Relationships xmlns="http://schemas.openxmlformats.org/package/2006/relationships"><Relationship Id="rId1" Type="http://schemas.openxmlformats.org/officeDocument/2006/relationships/slide" Target="../slides/slide20.xml" /><Relationship Id="rId2" Type="http://schemas.openxmlformats.org/officeDocument/2006/relationships/notesMaster" Target="../notesMasters/notesMaster1.xml" /></Relationships>
</file>

<file path=ppt/notesSlides/_rels/notesSlide21.xml.rels>&#65279;<?xml version="1.0" encoding="utf-8" standalone="yes"?><Relationships xmlns="http://schemas.openxmlformats.org/package/2006/relationships"><Relationship Id="rId1" Type="http://schemas.openxmlformats.org/officeDocument/2006/relationships/slide" Target="../slides/slide21.xml" /><Relationship Id="rId2" Type="http://schemas.openxmlformats.org/officeDocument/2006/relationships/notesMaster" Target="../notesMasters/notesMaster1.xml" /></Relationships>
</file>

<file path=ppt/notesSlides/_rels/notesSlide22.xml.rels>&#65279;<?xml version="1.0" encoding="utf-8" standalone="yes"?><Relationships xmlns="http://schemas.openxmlformats.org/package/2006/relationships"><Relationship Id="rId1" Type="http://schemas.openxmlformats.org/officeDocument/2006/relationships/slide" Target="../slides/slide22.xml" /><Relationship Id="rId2" Type="http://schemas.openxmlformats.org/officeDocument/2006/relationships/notesMaster" Target="../notesMasters/notesMaster1.xml" /></Relationships>
</file>

<file path=ppt/notesSlides/_rels/notesSlide23.xml.rels>&#65279;<?xml version="1.0" encoding="utf-8" standalone="yes"?><Relationships xmlns="http://schemas.openxmlformats.org/package/2006/relationships"><Relationship Id="rId1" Type="http://schemas.openxmlformats.org/officeDocument/2006/relationships/slide" Target="../slides/slide23.xml" /><Relationship Id="rId2" Type="http://schemas.openxmlformats.org/officeDocument/2006/relationships/notesMaster" Target="../notesMasters/notesMaster1.xml" /></Relationships>
</file>

<file path=ppt/notesSlides/_rels/notesSlide24.xml.rels>&#65279;<?xml version="1.0" encoding="utf-8" standalone="yes"?><Relationships xmlns="http://schemas.openxmlformats.org/package/2006/relationships"><Relationship Id="rId1" Type="http://schemas.openxmlformats.org/officeDocument/2006/relationships/slide" Target="../slides/slide24.xml" /><Relationship Id="rId2" Type="http://schemas.openxmlformats.org/officeDocument/2006/relationships/notesMaster" Target="../notesMasters/notesMaster1.xml" /></Relationships>
</file>

<file path=ppt/notesSlides/_rels/notesSlide25.xml.rels>&#65279;<?xml version="1.0" encoding="utf-8" standalone="yes"?><Relationships xmlns="http://schemas.openxmlformats.org/package/2006/relationships"><Relationship Id="rId1" Type="http://schemas.openxmlformats.org/officeDocument/2006/relationships/slide" Target="../slides/slide25.xml" /><Relationship Id="rId2" Type="http://schemas.openxmlformats.org/officeDocument/2006/relationships/notesMaster" Target="../notesMasters/notesMaster1.xml" /></Relationships>
</file>

<file path=ppt/notesSlides/_rels/notesSlide26.xml.rels>&#65279;<?xml version="1.0" encoding="utf-8" standalone="yes"?><Relationships xmlns="http://schemas.openxmlformats.org/package/2006/relationships"><Relationship Id="rId1" Type="http://schemas.openxmlformats.org/officeDocument/2006/relationships/slide" Target="../slides/slide26.xml" /><Relationship Id="rId2" Type="http://schemas.openxmlformats.org/officeDocument/2006/relationships/notesMaster" Target="../notesMasters/notesMaster1.xml" /></Relationships>
</file>

<file path=ppt/notesSlides/_rels/notesSlide27.xml.rels>&#65279;<?xml version="1.0" encoding="utf-8" standalone="yes"?><Relationships xmlns="http://schemas.openxmlformats.org/package/2006/relationships"><Relationship Id="rId1" Type="http://schemas.openxmlformats.org/officeDocument/2006/relationships/slide" Target="../slides/slide27.xml" /><Relationship Id="rId2" Type="http://schemas.openxmlformats.org/officeDocument/2006/relationships/notesMaster" Target="../notesMasters/notesMaster1.xml" /></Relationships>
</file>

<file path=ppt/notesSlides/_rels/notesSlide28.xml.rels>&#65279;<?xml version="1.0" encoding="utf-8" standalone="yes"?><Relationships xmlns="http://schemas.openxmlformats.org/package/2006/relationships"><Relationship Id="rId1" Type="http://schemas.openxmlformats.org/officeDocument/2006/relationships/slide" Target="../slides/slide28.xml" /><Relationship Id="rId2" Type="http://schemas.openxmlformats.org/officeDocument/2006/relationships/notesMaster" Target="../notesMasters/notesMaster1.xml" /></Relationships>
</file>

<file path=ppt/notesSlides/_rels/notesSlide29.xml.rels>&#65279;<?xml version="1.0" encoding="utf-8" standalone="yes"?><Relationships xmlns="http://schemas.openxmlformats.org/package/2006/relationships"><Relationship Id="rId1" Type="http://schemas.openxmlformats.org/officeDocument/2006/relationships/slide" Target="../slides/slide29.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30.xml.rels>&#65279;<?xml version="1.0" encoding="utf-8" standalone="yes"?><Relationships xmlns="http://schemas.openxmlformats.org/package/2006/relationships"><Relationship Id="rId1" Type="http://schemas.openxmlformats.org/officeDocument/2006/relationships/slide" Target="../slides/slide30.xml" /><Relationship Id="rId2" Type="http://schemas.openxmlformats.org/officeDocument/2006/relationships/notesMaster" Target="../notesMasters/notesMaster1.xml" /></Relationships>
</file>

<file path=ppt/notesSlides/_rels/notesSlide31.xml.rels>&#65279;<?xml version="1.0" encoding="utf-8" standalone="yes"?><Relationships xmlns="http://schemas.openxmlformats.org/package/2006/relationships"><Relationship Id="rId1" Type="http://schemas.openxmlformats.org/officeDocument/2006/relationships/slide" Target="../slides/slide31.xml" /><Relationship Id="rId2" Type="http://schemas.openxmlformats.org/officeDocument/2006/relationships/notesMaster" Target="../notesMasters/notesMaster1.xml" /></Relationships>
</file>

<file path=ppt/notesSlides/_rels/notesSlide32.xml.rels>&#65279;<?xml version="1.0" encoding="utf-8" standalone="yes"?><Relationships xmlns="http://schemas.openxmlformats.org/package/2006/relationships"><Relationship Id="rId1" Type="http://schemas.openxmlformats.org/officeDocument/2006/relationships/slide" Target="../slides/slide32.xml" /><Relationship Id="rId2" Type="http://schemas.openxmlformats.org/officeDocument/2006/relationships/notesMaster" Target="../notesMasters/notesMaster1.xml" /></Relationships>
</file>

<file path=ppt/notesSlides/_rels/notesSlide33.xml.rels>&#65279;<?xml version="1.0" encoding="utf-8" standalone="yes"?><Relationships xmlns="http://schemas.openxmlformats.org/package/2006/relationships"><Relationship Id="rId1" Type="http://schemas.openxmlformats.org/officeDocument/2006/relationships/slide" Target="../slides/slide33.xml" /><Relationship Id="rId2" Type="http://schemas.openxmlformats.org/officeDocument/2006/relationships/notesMaster" Target="../notesMasters/notesMaster1.xml" /></Relationships>
</file>

<file path=ppt/notesSlides/_rels/notesSlide34.xml.rels>&#65279;<?xml version="1.0" encoding="utf-8" standalone="yes"?><Relationships xmlns="http://schemas.openxmlformats.org/package/2006/relationships"><Relationship Id="rId1" Type="http://schemas.openxmlformats.org/officeDocument/2006/relationships/slide" Target="../slides/slide34.xml" /><Relationship Id="rId2" Type="http://schemas.openxmlformats.org/officeDocument/2006/relationships/notesMaster" Target="../notesMasters/notesMaster1.xml" /></Relationships>
</file>

<file path=ppt/notesSlides/_rels/notesSlide35.xml.rels>&#65279;<?xml version="1.0" encoding="utf-8" standalone="yes"?><Relationships xmlns="http://schemas.openxmlformats.org/package/2006/relationships"><Relationship Id="rId1" Type="http://schemas.openxmlformats.org/officeDocument/2006/relationships/slide" Target="../slides/slide35.xml" /><Relationship Id="rId2" Type="http://schemas.openxmlformats.org/officeDocument/2006/relationships/notesMaster" Target="../notesMasters/notesMaster1.xml" /></Relationships>
</file>

<file path=ppt/notesSlides/_rels/notesSlide36.xml.rels>&#65279;<?xml version="1.0" encoding="utf-8" standalone="yes"?><Relationships xmlns="http://schemas.openxmlformats.org/package/2006/relationships"><Relationship Id="rId1" Type="http://schemas.openxmlformats.org/officeDocument/2006/relationships/slide" Target="../slides/slide36.xml" /><Relationship Id="rId2" Type="http://schemas.openxmlformats.org/officeDocument/2006/relationships/notesMaster" Target="../notesMasters/notesMaster1.xml" /></Relationships>
</file>

<file path=ppt/notesSlides/_rels/notesSlide37.xml.rels>&#65279;<?xml version="1.0" encoding="utf-8" standalone="yes"?><Relationships xmlns="http://schemas.openxmlformats.org/package/2006/relationships"><Relationship Id="rId1" Type="http://schemas.openxmlformats.org/officeDocument/2006/relationships/slide" Target="../slides/slide37.xml" /><Relationship Id="rId2" Type="http://schemas.openxmlformats.org/officeDocument/2006/relationships/notesMaster" Target="../notesMasters/notesMaster1.xml" /></Relationships>
</file>

<file path=ppt/notesSlides/_rels/notesSlide38.xml.rels>&#65279;<?xml version="1.0" encoding="utf-8" standalone="yes"?><Relationships xmlns="http://schemas.openxmlformats.org/package/2006/relationships"><Relationship Id="rId1" Type="http://schemas.openxmlformats.org/officeDocument/2006/relationships/slide" Target="../slides/slide38.xml" /><Relationship Id="rId2" Type="http://schemas.openxmlformats.org/officeDocument/2006/relationships/notesMaster" Target="../notesMasters/notesMaster1.xml" /></Relationships>
</file>

<file path=ppt/notesSlides/_rels/notesSlide39.xml.rels>&#65279;<?xml version="1.0" encoding="utf-8" standalone="yes"?><Relationships xmlns="http://schemas.openxmlformats.org/package/2006/relationships"><Relationship Id="rId1" Type="http://schemas.openxmlformats.org/officeDocument/2006/relationships/slide" Target="../slides/slide39.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40.xml.rels>&#65279;<?xml version="1.0" encoding="utf-8" standalone="yes"?><Relationships xmlns="http://schemas.openxmlformats.org/package/2006/relationships"><Relationship Id="rId1" Type="http://schemas.openxmlformats.org/officeDocument/2006/relationships/slide" Target="../slides/slide40.xml" /><Relationship Id="rId2" Type="http://schemas.openxmlformats.org/officeDocument/2006/relationships/notesMaster" Target="../notesMasters/notesMaster1.xml" /></Relationships>
</file>

<file path=ppt/notesSlides/_rels/notesSlide41.xml.rels>&#65279;<?xml version="1.0" encoding="utf-8" standalone="yes"?><Relationships xmlns="http://schemas.openxmlformats.org/package/2006/relationships"><Relationship Id="rId1" Type="http://schemas.openxmlformats.org/officeDocument/2006/relationships/slide" Target="../slides/slide41.xml" /><Relationship Id="rId2" Type="http://schemas.openxmlformats.org/officeDocument/2006/relationships/notesMaster" Target="../notesMasters/notesMaster1.xml" /></Relationships>
</file>

<file path=ppt/notesSlides/_rels/notesSlide42.xml.rels>&#65279;<?xml version="1.0" encoding="utf-8" standalone="yes"?><Relationships xmlns="http://schemas.openxmlformats.org/package/2006/relationships"><Relationship Id="rId1" Type="http://schemas.openxmlformats.org/officeDocument/2006/relationships/slide" Target="../slides/slide42.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B04215-880A-4D21-8960-8626971940FC}" type="slidenum">
              <a:rPr lang="en-US" smtClean="0"/>
              <a:t>1</a:t>
            </a:fld>
            <a:endParaRPr lang="en-US"/>
          </a:p>
        </p:txBody>
      </p:sp>
    </p:spTree>
    <p:extLst>
      <p:ext uri="{BB962C8B-B14F-4D97-AF65-F5344CB8AC3E}">
        <p14:creationId xmlns:p14="http://schemas.microsoft.com/office/powerpoint/2010/main" val="3398292369"/>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B04215-880A-4D21-8960-8626971940FC}" type="slidenum">
              <a:rPr lang="en-US" smtClean="0"/>
              <a:t>10</a:t>
            </a:fld>
            <a:endParaRPr lang="en-US"/>
          </a:p>
        </p:txBody>
      </p:sp>
    </p:spTree>
    <p:extLst>
      <p:ext uri="{BB962C8B-B14F-4D97-AF65-F5344CB8AC3E}">
        <p14:creationId xmlns:p14="http://schemas.microsoft.com/office/powerpoint/2010/main" val="3905659771"/>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B04215-880A-4D21-8960-8626971940FC}" type="slidenum">
              <a:rPr lang="en-US" smtClean="0"/>
              <a:t>11</a:t>
            </a:fld>
            <a:endParaRPr lang="en-US"/>
          </a:p>
        </p:txBody>
      </p:sp>
    </p:spTree>
    <p:extLst>
      <p:ext uri="{BB962C8B-B14F-4D97-AF65-F5344CB8AC3E}">
        <p14:creationId xmlns:p14="http://schemas.microsoft.com/office/powerpoint/2010/main" val="1518875560"/>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B04215-880A-4D21-8960-8626971940FC}" type="slidenum">
              <a:rPr lang="en-US" smtClean="0"/>
              <a:t>12</a:t>
            </a:fld>
            <a:endParaRPr lang="en-US"/>
          </a:p>
        </p:txBody>
      </p:sp>
    </p:spTree>
    <p:extLst>
      <p:ext uri="{BB962C8B-B14F-4D97-AF65-F5344CB8AC3E}">
        <p14:creationId xmlns:p14="http://schemas.microsoft.com/office/powerpoint/2010/main" val="3537382105"/>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showMasterPhAnim="0">
  <p:cSld>
    <p:spTree>
      <p:nvGrpSpPr>
        <p:cNvPr id="1" name="Shape 162"/>
        <p:cNvGrpSpPr/>
        <p:nvPr/>
      </p:nvGrpSpPr>
      <p:grpSpPr>
        <a:xfrm>
          <a:off x="0" y="0"/>
          <a:ext cx="0" cy="0"/>
        </a:xfrm>
      </p:grpSpPr>
      <p:sp>
        <p:nvSpPr>
          <p:cNvPr id="163" name="Google Shape;163;p12:notes"/>
          <p:cNvSpPr txBox="1">
            <a:spLocks noGrp="1"/>
          </p:cNvSpPr>
          <p:nvPr>
            <p:ph type="body" idx="1"/>
          </p:nvPr>
        </p:nvSpPr>
        <p:spPr>
          <a:xfrm>
            <a:off x="735567" y="4639003"/>
            <a:ext cx="5884532" cy="3795548"/>
          </a:xfrm>
          <a:prstGeom prst="rect">
            <a:avLst/>
          </a:prstGeom>
        </p:spPr>
        <p:txBody>
          <a:bodyPr spcFirstLastPara="1" wrap="square" lIns="97099" tIns="48537" rIns="97099" bIns="48537" anchor="t" anchorCtr="0">
            <a:noAutofit/>
          </a:bodyPr>
          <a:lstStyle/>
          <a:p>
            <a:endParaRPr/>
          </a:p>
        </p:txBody>
      </p:sp>
      <p:sp>
        <p:nvSpPr>
          <p:cNvPr id="164" name="Google Shape;164;p12:notes"/>
          <p:cNvSpPr>
            <a:spLocks noGrp="1" noRot="1" noChangeAspect="1"/>
          </p:cNvSpPr>
          <p:nvPr>
            <p:ph type="sldImg" idx="2"/>
          </p:nvPr>
        </p:nvSpPr>
        <p:spPr>
          <a:xfrm>
            <a:off x="787400" y="1204913"/>
            <a:ext cx="5781675" cy="3252787"/>
          </a:xfrm>
          <a:custGeom>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B04215-880A-4D21-8960-8626971940FC}" type="slidenum">
              <a:rPr lang="en-US" smtClean="0"/>
              <a:t>14</a:t>
            </a:fld>
            <a:endParaRPr lang="en-US"/>
          </a:p>
        </p:txBody>
      </p:sp>
    </p:spTree>
    <p:extLst>
      <p:ext uri="{BB962C8B-B14F-4D97-AF65-F5344CB8AC3E}">
        <p14:creationId xmlns:p14="http://schemas.microsoft.com/office/powerpoint/2010/main" val="2748419774"/>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showMasterPhAnim="0">
  <p:cSld>
    <p:spTree>
      <p:nvGrpSpPr>
        <p:cNvPr id="1" name="Shape 176"/>
        <p:cNvGrpSpPr/>
        <p:nvPr/>
      </p:nvGrpSpPr>
      <p:grpSpPr>
        <a:xfrm>
          <a:off x="0" y="0"/>
          <a:ext cx="0" cy="0"/>
        </a:xfrm>
      </p:grpSpPr>
      <p:sp>
        <p:nvSpPr>
          <p:cNvPr id="177" name="Google Shape;177;p14:notes"/>
          <p:cNvSpPr txBox="1">
            <a:spLocks noGrp="1"/>
          </p:cNvSpPr>
          <p:nvPr>
            <p:ph type="body" idx="1"/>
          </p:nvPr>
        </p:nvSpPr>
        <p:spPr>
          <a:xfrm>
            <a:off x="735567" y="4639003"/>
            <a:ext cx="5884532" cy="3795548"/>
          </a:xfrm>
          <a:prstGeom prst="rect">
            <a:avLst/>
          </a:prstGeom>
        </p:spPr>
        <p:txBody>
          <a:bodyPr spcFirstLastPara="1" wrap="square" lIns="97099" tIns="48537" rIns="97099" bIns="48537" anchor="t" anchorCtr="0">
            <a:noAutofit/>
          </a:bodyPr>
          <a:lstStyle/>
          <a:p>
            <a:endParaRPr/>
          </a:p>
        </p:txBody>
      </p:sp>
      <p:sp>
        <p:nvSpPr>
          <p:cNvPr id="178" name="Google Shape;178;p14:notes"/>
          <p:cNvSpPr>
            <a:spLocks noGrp="1" noRot="1" noChangeAspect="1"/>
          </p:cNvSpPr>
          <p:nvPr>
            <p:ph type="sldImg" idx="2"/>
          </p:nvPr>
        </p:nvSpPr>
        <p:spPr>
          <a:xfrm>
            <a:off x="787400" y="1204913"/>
            <a:ext cx="5781675" cy="3252787"/>
          </a:xfrm>
          <a:custGeom>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B04215-880A-4D21-8960-8626971940FC}" type="slidenum">
              <a:rPr lang="en-US" smtClean="0"/>
              <a:t>16</a:t>
            </a:fld>
            <a:endParaRPr lang="en-US"/>
          </a:p>
        </p:txBody>
      </p:sp>
    </p:spTree>
    <p:extLst>
      <p:ext uri="{BB962C8B-B14F-4D97-AF65-F5344CB8AC3E}">
        <p14:creationId xmlns:p14="http://schemas.microsoft.com/office/powerpoint/2010/main" val="287976823"/>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showMasterPhAnim="0">
  <p:cSld>
    <p:spTree>
      <p:nvGrpSpPr>
        <p:cNvPr id="1" name="Shape 190"/>
        <p:cNvGrpSpPr/>
        <p:nvPr/>
      </p:nvGrpSpPr>
      <p:grpSpPr>
        <a:xfrm>
          <a:off x="0" y="0"/>
          <a:ext cx="0" cy="0"/>
        </a:xfrm>
      </p:grpSpPr>
      <p:sp>
        <p:nvSpPr>
          <p:cNvPr id="191" name="Google Shape;191;p16:notes"/>
          <p:cNvSpPr txBox="1">
            <a:spLocks noGrp="1"/>
          </p:cNvSpPr>
          <p:nvPr>
            <p:ph type="body" idx="1"/>
          </p:nvPr>
        </p:nvSpPr>
        <p:spPr>
          <a:xfrm>
            <a:off x="735567" y="4639003"/>
            <a:ext cx="5884532" cy="3795548"/>
          </a:xfrm>
          <a:prstGeom prst="rect">
            <a:avLst/>
          </a:prstGeom>
        </p:spPr>
        <p:txBody>
          <a:bodyPr spcFirstLastPara="1" wrap="square" lIns="97099" tIns="48537" rIns="97099" bIns="48537" anchor="t" anchorCtr="0">
            <a:noAutofit/>
          </a:bodyPr>
          <a:lstStyle/>
          <a:p>
            <a:endParaRPr/>
          </a:p>
        </p:txBody>
      </p:sp>
      <p:sp>
        <p:nvSpPr>
          <p:cNvPr id="192" name="Google Shape;192;p16:notes"/>
          <p:cNvSpPr>
            <a:spLocks noGrp="1" noRot="1" noChangeAspect="1"/>
          </p:cNvSpPr>
          <p:nvPr>
            <p:ph type="sldImg" idx="2"/>
          </p:nvPr>
        </p:nvSpPr>
        <p:spPr>
          <a:xfrm>
            <a:off x="787400" y="1204913"/>
            <a:ext cx="5781675" cy="3252787"/>
          </a:xfrm>
          <a:custGeom>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showMasterPhAnim="0">
  <p:cSld>
    <p:spTree>
      <p:nvGrpSpPr>
        <p:cNvPr id="1" name="Shape 197"/>
        <p:cNvGrpSpPr/>
        <p:nvPr/>
      </p:nvGrpSpPr>
      <p:grpSpPr>
        <a:xfrm>
          <a:off x="0" y="0"/>
          <a:ext cx="0" cy="0"/>
        </a:xfrm>
      </p:grpSpPr>
      <p:sp>
        <p:nvSpPr>
          <p:cNvPr id="198" name="Google Shape;198;p17:notes"/>
          <p:cNvSpPr txBox="1">
            <a:spLocks noGrp="1"/>
          </p:cNvSpPr>
          <p:nvPr>
            <p:ph type="body" idx="1"/>
          </p:nvPr>
        </p:nvSpPr>
        <p:spPr>
          <a:xfrm>
            <a:off x="735567" y="4639003"/>
            <a:ext cx="5884532" cy="3795548"/>
          </a:xfrm>
          <a:prstGeom prst="rect">
            <a:avLst/>
          </a:prstGeom>
        </p:spPr>
        <p:txBody>
          <a:bodyPr spcFirstLastPara="1" wrap="square" lIns="97099" tIns="48537" rIns="97099" bIns="48537" anchor="t" anchorCtr="0">
            <a:noAutofit/>
          </a:bodyPr>
          <a:lstStyle/>
          <a:p>
            <a:endParaRPr/>
          </a:p>
        </p:txBody>
      </p:sp>
      <p:sp>
        <p:nvSpPr>
          <p:cNvPr id="199" name="Google Shape;199;p17:notes"/>
          <p:cNvSpPr>
            <a:spLocks noGrp="1" noRot="1" noChangeAspect="1"/>
          </p:cNvSpPr>
          <p:nvPr>
            <p:ph type="sldImg" idx="2"/>
          </p:nvPr>
        </p:nvSpPr>
        <p:spPr>
          <a:xfrm>
            <a:off x="787400" y="1204913"/>
            <a:ext cx="5781675" cy="3252787"/>
          </a:xfrm>
          <a:custGeom>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showMasterPhAnim="0">
  <p:cSld>
    <p:spTree>
      <p:nvGrpSpPr>
        <p:cNvPr id="1" name="Shape 204"/>
        <p:cNvGrpSpPr/>
        <p:nvPr/>
      </p:nvGrpSpPr>
      <p:grpSpPr>
        <a:xfrm>
          <a:off x="0" y="0"/>
          <a:ext cx="0" cy="0"/>
        </a:xfrm>
      </p:grpSpPr>
      <p:sp>
        <p:nvSpPr>
          <p:cNvPr id="205" name="Google Shape;205;p18:notes"/>
          <p:cNvSpPr txBox="1">
            <a:spLocks noGrp="1"/>
          </p:cNvSpPr>
          <p:nvPr>
            <p:ph type="body" idx="1"/>
          </p:nvPr>
        </p:nvSpPr>
        <p:spPr>
          <a:xfrm>
            <a:off x="735567" y="4639003"/>
            <a:ext cx="5884532" cy="3795548"/>
          </a:xfrm>
          <a:prstGeom prst="rect">
            <a:avLst/>
          </a:prstGeom>
        </p:spPr>
        <p:txBody>
          <a:bodyPr spcFirstLastPara="1" wrap="square" lIns="97099" tIns="48537" rIns="97099" bIns="48537" anchor="t" anchorCtr="0">
            <a:noAutofit/>
          </a:bodyPr>
          <a:lstStyle/>
          <a:p>
            <a:endParaRPr/>
          </a:p>
        </p:txBody>
      </p:sp>
      <p:sp>
        <p:nvSpPr>
          <p:cNvPr id="206" name="Google Shape;206;p18:notes"/>
          <p:cNvSpPr>
            <a:spLocks noGrp="1" noRot="1" noChangeAspect="1"/>
          </p:cNvSpPr>
          <p:nvPr>
            <p:ph type="sldImg" idx="2"/>
          </p:nvPr>
        </p:nvSpPr>
        <p:spPr>
          <a:xfrm>
            <a:off x="787400" y="1204913"/>
            <a:ext cx="5781675" cy="3252787"/>
          </a:xfrm>
          <a:custGeom>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showMasterPhAnim="0">
  <p:cSld>
    <p:spTree>
      <p:nvGrpSpPr>
        <p:cNvPr id="1" name="Shape 92"/>
        <p:cNvGrpSpPr/>
        <p:nvPr/>
      </p:nvGrpSpPr>
      <p:grpSpPr>
        <a:xfrm>
          <a:off x="0" y="0"/>
          <a:ext cx="0" cy="0"/>
        </a:xfrm>
      </p:grpSpPr>
      <p:sp>
        <p:nvSpPr>
          <p:cNvPr id="93" name="Google Shape;93;p3:notes"/>
          <p:cNvSpPr txBox="1">
            <a:spLocks noGrp="1"/>
          </p:cNvSpPr>
          <p:nvPr>
            <p:ph type="body" idx="1"/>
          </p:nvPr>
        </p:nvSpPr>
        <p:spPr>
          <a:xfrm>
            <a:off x="735567" y="4639003"/>
            <a:ext cx="5884532" cy="3795548"/>
          </a:xfrm>
          <a:prstGeom prst="rect">
            <a:avLst/>
          </a:prstGeom>
        </p:spPr>
        <p:txBody>
          <a:bodyPr spcFirstLastPara="1" wrap="square" lIns="97099" tIns="48537" rIns="97099" bIns="48537" anchor="t" anchorCtr="0">
            <a:noAutofit/>
          </a:bodyPr>
          <a:lstStyle/>
          <a:p>
            <a:endParaRPr/>
          </a:p>
        </p:txBody>
      </p:sp>
      <p:sp>
        <p:nvSpPr>
          <p:cNvPr id="94" name="Google Shape;94;p3:notes"/>
          <p:cNvSpPr>
            <a:spLocks noGrp="1" noRot="1" noChangeAspect="1"/>
          </p:cNvSpPr>
          <p:nvPr>
            <p:ph type="sldImg" idx="2"/>
          </p:nvPr>
        </p:nvSpPr>
        <p:spPr>
          <a:xfrm>
            <a:off x="787400" y="1204913"/>
            <a:ext cx="5781675" cy="3252787"/>
          </a:xfrm>
          <a:custGeom>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B04215-880A-4D21-8960-8626971940FC}" type="slidenum">
              <a:rPr lang="en-US" smtClean="0"/>
              <a:t>20</a:t>
            </a:fld>
            <a:endParaRPr lang="en-US"/>
          </a:p>
        </p:txBody>
      </p:sp>
    </p:spTree>
    <p:extLst>
      <p:ext uri="{BB962C8B-B14F-4D97-AF65-F5344CB8AC3E}">
        <p14:creationId xmlns:p14="http://schemas.microsoft.com/office/powerpoint/2010/main" val="3775550155"/>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B04215-880A-4D21-8960-8626971940FC}" type="slidenum">
              <a:rPr lang="en-US" smtClean="0"/>
              <a:t>21</a:t>
            </a:fld>
            <a:endParaRPr lang="en-US"/>
          </a:p>
        </p:txBody>
      </p:sp>
    </p:spTree>
    <p:extLst>
      <p:ext uri="{BB962C8B-B14F-4D97-AF65-F5344CB8AC3E}">
        <p14:creationId xmlns:p14="http://schemas.microsoft.com/office/powerpoint/2010/main" val="152522965"/>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B04215-880A-4D21-8960-8626971940FC}" type="slidenum">
              <a:rPr lang="en-US" smtClean="0"/>
              <a:t>22</a:t>
            </a:fld>
            <a:endParaRPr lang="en-US"/>
          </a:p>
        </p:txBody>
      </p:sp>
    </p:spTree>
    <p:extLst>
      <p:ext uri="{BB962C8B-B14F-4D97-AF65-F5344CB8AC3E}">
        <p14:creationId xmlns:p14="http://schemas.microsoft.com/office/powerpoint/2010/main" val="315431506"/>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showMasterPhAnim="0">
  <p:cSld>
    <p:spTree>
      <p:nvGrpSpPr>
        <p:cNvPr id="1" name="Shape 218"/>
        <p:cNvGrpSpPr/>
        <p:nvPr/>
      </p:nvGrpSpPr>
      <p:grpSpPr>
        <a:xfrm>
          <a:off x="0" y="0"/>
          <a:ext cx="0" cy="0"/>
        </a:xfrm>
      </p:grpSpPr>
      <p:sp>
        <p:nvSpPr>
          <p:cNvPr id="219" name="Google Shape;219;p20:notes"/>
          <p:cNvSpPr txBox="1">
            <a:spLocks noGrp="1"/>
          </p:cNvSpPr>
          <p:nvPr>
            <p:ph type="body" idx="1"/>
          </p:nvPr>
        </p:nvSpPr>
        <p:spPr>
          <a:xfrm>
            <a:off x="735567" y="4639003"/>
            <a:ext cx="5884532" cy="3795548"/>
          </a:xfrm>
          <a:prstGeom prst="rect">
            <a:avLst/>
          </a:prstGeom>
        </p:spPr>
        <p:txBody>
          <a:bodyPr spcFirstLastPara="1" wrap="square" lIns="97099" tIns="48537" rIns="97099" bIns="48537" anchor="t" anchorCtr="0">
            <a:noAutofit/>
          </a:bodyPr>
          <a:lstStyle/>
          <a:p>
            <a:endParaRPr/>
          </a:p>
        </p:txBody>
      </p:sp>
      <p:sp>
        <p:nvSpPr>
          <p:cNvPr id="220" name="Google Shape;220;p20:notes"/>
          <p:cNvSpPr>
            <a:spLocks noGrp="1" noRot="1" noChangeAspect="1"/>
          </p:cNvSpPr>
          <p:nvPr>
            <p:ph type="sldImg" idx="2"/>
          </p:nvPr>
        </p:nvSpPr>
        <p:spPr>
          <a:xfrm>
            <a:off x="787400" y="1204913"/>
            <a:ext cx="5781675" cy="3252787"/>
          </a:xfrm>
          <a:custGeom>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showMasterPhAnim="0">
  <p:cSld>
    <p:spTree>
      <p:nvGrpSpPr>
        <p:cNvPr id="1" name="Shape 225"/>
        <p:cNvGrpSpPr/>
        <p:nvPr/>
      </p:nvGrpSpPr>
      <p:grpSpPr>
        <a:xfrm>
          <a:off x="0" y="0"/>
          <a:ext cx="0" cy="0"/>
        </a:xfrm>
      </p:grpSpPr>
      <p:sp>
        <p:nvSpPr>
          <p:cNvPr id="226" name="Google Shape;226;p21:notes"/>
          <p:cNvSpPr txBox="1">
            <a:spLocks noGrp="1"/>
          </p:cNvSpPr>
          <p:nvPr>
            <p:ph type="body" idx="1"/>
          </p:nvPr>
        </p:nvSpPr>
        <p:spPr>
          <a:xfrm>
            <a:off x="735567" y="4639003"/>
            <a:ext cx="5884532" cy="3795548"/>
          </a:xfrm>
          <a:prstGeom prst="rect">
            <a:avLst/>
          </a:prstGeom>
        </p:spPr>
        <p:txBody>
          <a:bodyPr spcFirstLastPara="1" wrap="square" lIns="97099" tIns="48537" rIns="97099" bIns="48537" anchor="t" anchorCtr="0">
            <a:noAutofit/>
          </a:bodyPr>
          <a:lstStyle/>
          <a:p>
            <a:endParaRPr/>
          </a:p>
        </p:txBody>
      </p:sp>
      <p:sp>
        <p:nvSpPr>
          <p:cNvPr id="227" name="Google Shape;227;p21:notes"/>
          <p:cNvSpPr>
            <a:spLocks noGrp="1" noRot="1" noChangeAspect="1"/>
          </p:cNvSpPr>
          <p:nvPr>
            <p:ph type="sldImg" idx="2"/>
          </p:nvPr>
        </p:nvSpPr>
        <p:spPr>
          <a:xfrm>
            <a:off x="787400" y="1204913"/>
            <a:ext cx="5781675" cy="3252787"/>
          </a:xfrm>
          <a:custGeom>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showMasterPhAnim="0">
  <p:cSld>
    <p:spTree>
      <p:nvGrpSpPr>
        <p:cNvPr id="1" name="Shape 232"/>
        <p:cNvGrpSpPr/>
        <p:nvPr/>
      </p:nvGrpSpPr>
      <p:grpSpPr>
        <a:xfrm>
          <a:off x="0" y="0"/>
          <a:ext cx="0" cy="0"/>
        </a:xfrm>
      </p:grpSpPr>
      <p:sp>
        <p:nvSpPr>
          <p:cNvPr id="233" name="Google Shape;233;p22:notes"/>
          <p:cNvSpPr txBox="1">
            <a:spLocks noGrp="1"/>
          </p:cNvSpPr>
          <p:nvPr>
            <p:ph type="body" idx="1"/>
          </p:nvPr>
        </p:nvSpPr>
        <p:spPr>
          <a:xfrm>
            <a:off x="735567" y="4639003"/>
            <a:ext cx="5884532" cy="3795548"/>
          </a:xfrm>
          <a:prstGeom prst="rect">
            <a:avLst/>
          </a:prstGeom>
        </p:spPr>
        <p:txBody>
          <a:bodyPr spcFirstLastPara="1" wrap="square" lIns="97099" tIns="48537" rIns="97099" bIns="48537" anchor="t" anchorCtr="0">
            <a:noAutofit/>
          </a:bodyPr>
          <a:lstStyle/>
          <a:p>
            <a:endParaRPr/>
          </a:p>
        </p:txBody>
      </p:sp>
      <p:sp>
        <p:nvSpPr>
          <p:cNvPr id="234" name="Google Shape;234;p22:notes"/>
          <p:cNvSpPr>
            <a:spLocks noGrp="1" noRot="1" noChangeAspect="1"/>
          </p:cNvSpPr>
          <p:nvPr>
            <p:ph type="sldImg" idx="2"/>
          </p:nvPr>
        </p:nvSpPr>
        <p:spPr>
          <a:xfrm>
            <a:off x="787400" y="1204913"/>
            <a:ext cx="5781675" cy="3252787"/>
          </a:xfrm>
          <a:custGeom>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showMasterPhAnim="0">
  <p:cSld>
    <p:spTree>
      <p:nvGrpSpPr>
        <p:cNvPr id="1" name="Shape 239"/>
        <p:cNvGrpSpPr/>
        <p:nvPr/>
      </p:nvGrpSpPr>
      <p:grpSpPr>
        <a:xfrm>
          <a:off x="0" y="0"/>
          <a:ext cx="0" cy="0"/>
        </a:xfrm>
      </p:grpSpPr>
      <p:sp>
        <p:nvSpPr>
          <p:cNvPr id="240" name="Google Shape;240;p23:notes"/>
          <p:cNvSpPr txBox="1">
            <a:spLocks noGrp="1"/>
          </p:cNvSpPr>
          <p:nvPr>
            <p:ph type="body" idx="1"/>
          </p:nvPr>
        </p:nvSpPr>
        <p:spPr>
          <a:xfrm>
            <a:off x="735567" y="4639003"/>
            <a:ext cx="5884532" cy="3795548"/>
          </a:xfrm>
          <a:prstGeom prst="rect">
            <a:avLst/>
          </a:prstGeom>
        </p:spPr>
        <p:txBody>
          <a:bodyPr spcFirstLastPara="1" wrap="square" lIns="97099" tIns="48537" rIns="97099" bIns="48537" anchor="t" anchorCtr="0">
            <a:noAutofit/>
          </a:bodyPr>
          <a:lstStyle/>
          <a:p>
            <a:endParaRPr/>
          </a:p>
        </p:txBody>
      </p:sp>
      <p:sp>
        <p:nvSpPr>
          <p:cNvPr id="241" name="Google Shape;241;p23:notes"/>
          <p:cNvSpPr>
            <a:spLocks noGrp="1" noRot="1" noChangeAspect="1"/>
          </p:cNvSpPr>
          <p:nvPr>
            <p:ph type="sldImg" idx="2"/>
          </p:nvPr>
        </p:nvSpPr>
        <p:spPr>
          <a:xfrm>
            <a:off x="787400" y="1204913"/>
            <a:ext cx="5781675" cy="3252787"/>
          </a:xfrm>
          <a:custGeom>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showMasterPhAnim="0">
  <p:cSld>
    <p:spTree>
      <p:nvGrpSpPr>
        <p:cNvPr id="1" name="Shape 260"/>
        <p:cNvGrpSpPr/>
        <p:nvPr/>
      </p:nvGrpSpPr>
      <p:grpSpPr>
        <a:xfrm>
          <a:off x="0" y="0"/>
          <a:ext cx="0" cy="0"/>
        </a:xfrm>
      </p:grpSpPr>
      <p:sp>
        <p:nvSpPr>
          <p:cNvPr id="261" name="Google Shape;261;p26:notes"/>
          <p:cNvSpPr txBox="1">
            <a:spLocks noGrp="1"/>
          </p:cNvSpPr>
          <p:nvPr>
            <p:ph type="body" idx="1"/>
          </p:nvPr>
        </p:nvSpPr>
        <p:spPr>
          <a:xfrm>
            <a:off x="735567" y="4639003"/>
            <a:ext cx="5884532" cy="3795548"/>
          </a:xfrm>
          <a:prstGeom prst="rect">
            <a:avLst/>
          </a:prstGeom>
        </p:spPr>
        <p:txBody>
          <a:bodyPr spcFirstLastPara="1" wrap="square" lIns="97099" tIns="48537" rIns="97099" bIns="48537" anchor="t" anchorCtr="0">
            <a:noAutofit/>
          </a:bodyPr>
          <a:lstStyle/>
          <a:p>
            <a:endParaRPr/>
          </a:p>
        </p:txBody>
      </p:sp>
      <p:sp>
        <p:nvSpPr>
          <p:cNvPr id="262" name="Google Shape;262;p26:notes"/>
          <p:cNvSpPr>
            <a:spLocks noGrp="1" noRot="1" noChangeAspect="1"/>
          </p:cNvSpPr>
          <p:nvPr>
            <p:ph type="sldImg" idx="2"/>
          </p:nvPr>
        </p:nvSpPr>
        <p:spPr>
          <a:xfrm>
            <a:off x="787400" y="1204913"/>
            <a:ext cx="5781675" cy="3252787"/>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17103697"/>
      </p:ext>
    </p:extLst>
  </p:cSld>
  <p:clrMapOvr>
    <a:masterClrMapping/>
  </p:clrMapOvr>
</p:notes>
</file>

<file path=ppt/notesSlides/notesSlide28.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showMasterPhAnim="0">
  <p:cSld>
    <p:spTree>
      <p:nvGrpSpPr>
        <p:cNvPr id="1" name="Shape 246"/>
        <p:cNvGrpSpPr/>
        <p:nvPr/>
      </p:nvGrpSpPr>
      <p:grpSpPr>
        <a:xfrm>
          <a:off x="0" y="0"/>
          <a:ext cx="0" cy="0"/>
        </a:xfrm>
      </p:grpSpPr>
      <p:sp>
        <p:nvSpPr>
          <p:cNvPr id="247" name="Google Shape;247;p24:notes"/>
          <p:cNvSpPr txBox="1">
            <a:spLocks noGrp="1"/>
          </p:cNvSpPr>
          <p:nvPr>
            <p:ph type="body" idx="1"/>
          </p:nvPr>
        </p:nvSpPr>
        <p:spPr>
          <a:xfrm>
            <a:off x="735567" y="4639003"/>
            <a:ext cx="5884532" cy="3795548"/>
          </a:xfrm>
          <a:prstGeom prst="rect">
            <a:avLst/>
          </a:prstGeom>
        </p:spPr>
        <p:txBody>
          <a:bodyPr spcFirstLastPara="1" wrap="square" lIns="97099" tIns="48537" rIns="97099" bIns="48537" anchor="t" anchorCtr="0">
            <a:noAutofit/>
          </a:bodyPr>
          <a:lstStyle/>
          <a:p>
            <a:endParaRPr/>
          </a:p>
        </p:txBody>
      </p:sp>
      <p:sp>
        <p:nvSpPr>
          <p:cNvPr id="248" name="Google Shape;248;p24:notes"/>
          <p:cNvSpPr>
            <a:spLocks noGrp="1" noRot="1" noChangeAspect="1"/>
          </p:cNvSpPr>
          <p:nvPr>
            <p:ph type="sldImg" idx="2"/>
          </p:nvPr>
        </p:nvSpPr>
        <p:spPr>
          <a:xfrm>
            <a:off x="787400" y="1204913"/>
            <a:ext cx="5781675" cy="3252787"/>
          </a:xfrm>
          <a:custGeom>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showMasterPhAnim="0">
  <p:cSld>
    <p:spTree>
      <p:nvGrpSpPr>
        <p:cNvPr id="1" name="Shape 253"/>
        <p:cNvGrpSpPr/>
        <p:nvPr/>
      </p:nvGrpSpPr>
      <p:grpSpPr>
        <a:xfrm>
          <a:off x="0" y="0"/>
          <a:ext cx="0" cy="0"/>
        </a:xfrm>
      </p:grpSpPr>
      <p:sp>
        <p:nvSpPr>
          <p:cNvPr id="254" name="Google Shape;254;p25:notes"/>
          <p:cNvSpPr txBox="1">
            <a:spLocks noGrp="1"/>
          </p:cNvSpPr>
          <p:nvPr>
            <p:ph type="body" idx="1"/>
          </p:nvPr>
        </p:nvSpPr>
        <p:spPr>
          <a:xfrm>
            <a:off x="735567" y="4639003"/>
            <a:ext cx="5884532" cy="3795548"/>
          </a:xfrm>
          <a:prstGeom prst="rect">
            <a:avLst/>
          </a:prstGeom>
        </p:spPr>
        <p:txBody>
          <a:bodyPr spcFirstLastPara="1" wrap="square" lIns="97099" tIns="48537" rIns="97099" bIns="48537" anchor="t" anchorCtr="0">
            <a:noAutofit/>
          </a:bodyPr>
          <a:lstStyle/>
          <a:p>
            <a:endParaRPr/>
          </a:p>
        </p:txBody>
      </p:sp>
      <p:sp>
        <p:nvSpPr>
          <p:cNvPr id="255" name="Google Shape;255;p25:notes"/>
          <p:cNvSpPr>
            <a:spLocks noGrp="1" noRot="1" noChangeAspect="1"/>
          </p:cNvSpPr>
          <p:nvPr>
            <p:ph type="sldImg" idx="2"/>
          </p:nvPr>
        </p:nvSpPr>
        <p:spPr>
          <a:xfrm>
            <a:off x="787400" y="1204913"/>
            <a:ext cx="5781675" cy="3252787"/>
          </a:xfrm>
          <a:custGeom>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showMasterPhAnim="0">
  <p:cSld>
    <p:spTree>
      <p:nvGrpSpPr>
        <p:cNvPr id="1" name="Shape 106"/>
        <p:cNvGrpSpPr/>
        <p:nvPr/>
      </p:nvGrpSpPr>
      <p:grpSpPr>
        <a:xfrm>
          <a:off x="0" y="0"/>
          <a:ext cx="0" cy="0"/>
        </a:xfrm>
      </p:grpSpPr>
      <p:sp>
        <p:nvSpPr>
          <p:cNvPr id="107" name="Google Shape;107;p4:notes"/>
          <p:cNvSpPr txBox="1">
            <a:spLocks noGrp="1"/>
          </p:cNvSpPr>
          <p:nvPr>
            <p:ph type="body" idx="1"/>
          </p:nvPr>
        </p:nvSpPr>
        <p:spPr>
          <a:xfrm>
            <a:off x="735567" y="4639003"/>
            <a:ext cx="5884532" cy="3795548"/>
          </a:xfrm>
          <a:prstGeom prst="rect">
            <a:avLst/>
          </a:prstGeom>
        </p:spPr>
        <p:txBody>
          <a:bodyPr spcFirstLastPara="1" wrap="square" lIns="97099" tIns="48537" rIns="97099" bIns="48537" anchor="t" anchorCtr="0">
            <a:noAutofit/>
          </a:bodyPr>
          <a:lstStyle/>
          <a:p>
            <a:endParaRPr/>
          </a:p>
        </p:txBody>
      </p:sp>
      <p:sp>
        <p:nvSpPr>
          <p:cNvPr id="108" name="Google Shape;108;p4:notes"/>
          <p:cNvSpPr>
            <a:spLocks noGrp="1" noRot="1" noChangeAspect="1"/>
          </p:cNvSpPr>
          <p:nvPr>
            <p:ph type="sldImg" idx="2"/>
          </p:nvPr>
        </p:nvSpPr>
        <p:spPr>
          <a:xfrm>
            <a:off x="787400" y="1204913"/>
            <a:ext cx="5781675" cy="3252787"/>
          </a:xfrm>
          <a:custGeom>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B04215-880A-4D21-8960-8626971940FC}" type="slidenum">
              <a:rPr lang="en-US" smtClean="0"/>
              <a:t>30</a:t>
            </a:fld>
            <a:endParaRPr lang="en-US"/>
          </a:p>
        </p:txBody>
      </p:sp>
    </p:spTree>
    <p:extLst>
      <p:ext uri="{BB962C8B-B14F-4D97-AF65-F5344CB8AC3E}">
        <p14:creationId xmlns:p14="http://schemas.microsoft.com/office/powerpoint/2010/main" val="1055917850"/>
      </p:ext>
    </p:extLst>
  </p:cSld>
  <p:clrMapOvr>
    <a:masterClrMapping/>
  </p:clrMapOvr>
</p:notes>
</file>

<file path=ppt/notesSlides/notesSlide31.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showMasterPhAnim="0">
  <p:cSld>
    <p:spTree>
      <p:nvGrpSpPr>
        <p:cNvPr id="1" name="Shape 274"/>
        <p:cNvGrpSpPr/>
        <p:nvPr/>
      </p:nvGrpSpPr>
      <p:grpSpPr>
        <a:xfrm>
          <a:off x="0" y="0"/>
          <a:ext cx="0" cy="0"/>
        </a:xfrm>
      </p:grpSpPr>
      <p:sp>
        <p:nvSpPr>
          <p:cNvPr id="275" name="Google Shape;275;p28:notes"/>
          <p:cNvSpPr txBox="1">
            <a:spLocks noGrp="1"/>
          </p:cNvSpPr>
          <p:nvPr>
            <p:ph type="body" idx="1"/>
          </p:nvPr>
        </p:nvSpPr>
        <p:spPr>
          <a:xfrm>
            <a:off x="735567" y="4639003"/>
            <a:ext cx="5884532" cy="3795548"/>
          </a:xfrm>
          <a:prstGeom prst="rect">
            <a:avLst/>
          </a:prstGeom>
        </p:spPr>
        <p:txBody>
          <a:bodyPr spcFirstLastPara="1" wrap="square" lIns="97099" tIns="48537" rIns="97099" bIns="48537" anchor="t" anchorCtr="0">
            <a:noAutofit/>
          </a:bodyPr>
          <a:lstStyle/>
          <a:p>
            <a:endParaRPr/>
          </a:p>
        </p:txBody>
      </p:sp>
      <p:sp>
        <p:nvSpPr>
          <p:cNvPr id="276" name="Google Shape;276;p28:notes"/>
          <p:cNvSpPr>
            <a:spLocks noGrp="1" noRot="1" noChangeAspect="1"/>
          </p:cNvSpPr>
          <p:nvPr>
            <p:ph type="sldImg" idx="2"/>
          </p:nvPr>
        </p:nvSpPr>
        <p:spPr>
          <a:xfrm>
            <a:off x="787400" y="1204913"/>
            <a:ext cx="5781675" cy="3252787"/>
          </a:xfrm>
          <a:custGeom>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showMasterPhAnim="0">
  <p:cSld>
    <p:spTree>
      <p:nvGrpSpPr>
        <p:cNvPr id="1" name="Shape 281"/>
        <p:cNvGrpSpPr/>
        <p:nvPr/>
      </p:nvGrpSpPr>
      <p:grpSpPr>
        <a:xfrm>
          <a:off x="0" y="0"/>
          <a:ext cx="0" cy="0"/>
        </a:xfrm>
      </p:grpSpPr>
      <p:sp>
        <p:nvSpPr>
          <p:cNvPr id="282" name="Google Shape;282;p29:notes"/>
          <p:cNvSpPr txBox="1">
            <a:spLocks noGrp="1"/>
          </p:cNvSpPr>
          <p:nvPr>
            <p:ph type="body" idx="1"/>
          </p:nvPr>
        </p:nvSpPr>
        <p:spPr>
          <a:xfrm>
            <a:off x="735567" y="4639003"/>
            <a:ext cx="5884532" cy="3795548"/>
          </a:xfrm>
          <a:prstGeom prst="rect">
            <a:avLst/>
          </a:prstGeom>
        </p:spPr>
        <p:txBody>
          <a:bodyPr spcFirstLastPara="1" wrap="square" lIns="97099" tIns="48537" rIns="97099" bIns="48537" anchor="t" anchorCtr="0">
            <a:noAutofit/>
          </a:bodyPr>
          <a:lstStyle/>
          <a:p>
            <a:endParaRPr/>
          </a:p>
        </p:txBody>
      </p:sp>
      <p:sp>
        <p:nvSpPr>
          <p:cNvPr id="283" name="Google Shape;283;p29:notes"/>
          <p:cNvSpPr>
            <a:spLocks noGrp="1" noRot="1" noChangeAspect="1"/>
          </p:cNvSpPr>
          <p:nvPr>
            <p:ph type="sldImg" idx="2"/>
          </p:nvPr>
        </p:nvSpPr>
        <p:spPr>
          <a:xfrm>
            <a:off x="787400" y="1204913"/>
            <a:ext cx="5781675" cy="3252787"/>
          </a:xfrm>
          <a:custGeom>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showMasterPhAnim="0">
  <p:cSld>
    <p:spTree>
      <p:nvGrpSpPr>
        <p:cNvPr id="1" name="Shape 288"/>
        <p:cNvGrpSpPr/>
        <p:nvPr/>
      </p:nvGrpSpPr>
      <p:grpSpPr>
        <a:xfrm>
          <a:off x="0" y="0"/>
          <a:ext cx="0" cy="0"/>
        </a:xfrm>
      </p:grpSpPr>
      <p:sp>
        <p:nvSpPr>
          <p:cNvPr id="289" name="Google Shape;289;p30:notes"/>
          <p:cNvSpPr txBox="1">
            <a:spLocks noGrp="1"/>
          </p:cNvSpPr>
          <p:nvPr>
            <p:ph type="body" idx="1"/>
          </p:nvPr>
        </p:nvSpPr>
        <p:spPr>
          <a:xfrm>
            <a:off x="735567" y="4639003"/>
            <a:ext cx="5884532" cy="3795548"/>
          </a:xfrm>
          <a:prstGeom prst="rect">
            <a:avLst/>
          </a:prstGeom>
        </p:spPr>
        <p:txBody>
          <a:bodyPr spcFirstLastPara="1" wrap="square" lIns="97099" tIns="48537" rIns="97099" bIns="48537" anchor="t" anchorCtr="0">
            <a:noAutofit/>
          </a:bodyPr>
          <a:lstStyle/>
          <a:p>
            <a:endParaRPr/>
          </a:p>
        </p:txBody>
      </p:sp>
      <p:sp>
        <p:nvSpPr>
          <p:cNvPr id="290" name="Google Shape;290;p30:notes"/>
          <p:cNvSpPr>
            <a:spLocks noGrp="1" noRot="1" noChangeAspect="1"/>
          </p:cNvSpPr>
          <p:nvPr>
            <p:ph type="sldImg" idx="2"/>
          </p:nvPr>
        </p:nvSpPr>
        <p:spPr>
          <a:xfrm>
            <a:off x="787400" y="1204913"/>
            <a:ext cx="5781675" cy="3252787"/>
          </a:xfrm>
          <a:custGeom>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B04215-880A-4D21-8960-8626971940FC}" type="slidenum">
              <a:rPr lang="en-US" smtClean="0"/>
              <a:t>34</a:t>
            </a:fld>
            <a:endParaRPr lang="en-US"/>
          </a:p>
        </p:txBody>
      </p:sp>
    </p:spTree>
    <p:extLst>
      <p:ext uri="{BB962C8B-B14F-4D97-AF65-F5344CB8AC3E}">
        <p14:creationId xmlns:p14="http://schemas.microsoft.com/office/powerpoint/2010/main" val="3627010909"/>
      </p:ext>
    </p:extLst>
  </p:cSld>
  <p:clrMapOvr>
    <a:masterClrMapping/>
  </p:clrMapOvr>
</p:notes>
</file>

<file path=ppt/notesSlides/notesSlide35.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showMasterPhAnim="0">
  <p:cSld>
    <p:spTree>
      <p:nvGrpSpPr>
        <p:cNvPr id="1" name="Shape 295"/>
        <p:cNvGrpSpPr/>
        <p:nvPr/>
      </p:nvGrpSpPr>
      <p:grpSpPr>
        <a:xfrm>
          <a:off x="0" y="0"/>
          <a:ext cx="0" cy="0"/>
        </a:xfrm>
      </p:grpSpPr>
      <p:sp>
        <p:nvSpPr>
          <p:cNvPr id="296" name="Google Shape;296;p31:notes"/>
          <p:cNvSpPr txBox="1">
            <a:spLocks noGrp="1"/>
          </p:cNvSpPr>
          <p:nvPr>
            <p:ph type="body" idx="1"/>
          </p:nvPr>
        </p:nvSpPr>
        <p:spPr>
          <a:xfrm>
            <a:off x="735567" y="4639003"/>
            <a:ext cx="5884532" cy="3795548"/>
          </a:xfrm>
          <a:prstGeom prst="rect">
            <a:avLst/>
          </a:prstGeom>
        </p:spPr>
        <p:txBody>
          <a:bodyPr spcFirstLastPara="1" wrap="square" lIns="97099" tIns="48537" rIns="97099" bIns="48537" anchor="t" anchorCtr="0">
            <a:noAutofit/>
          </a:bodyPr>
          <a:lstStyle/>
          <a:p>
            <a:endParaRPr/>
          </a:p>
        </p:txBody>
      </p:sp>
      <p:sp>
        <p:nvSpPr>
          <p:cNvPr id="297" name="Google Shape;297;p31:notes"/>
          <p:cNvSpPr>
            <a:spLocks noGrp="1" noRot="1" noChangeAspect="1"/>
          </p:cNvSpPr>
          <p:nvPr>
            <p:ph type="sldImg" idx="2"/>
          </p:nvPr>
        </p:nvSpPr>
        <p:spPr>
          <a:xfrm>
            <a:off x="787400" y="1204913"/>
            <a:ext cx="5781675" cy="3252787"/>
          </a:xfrm>
          <a:custGeom>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showMasterPhAnim="0">
  <p:cSld>
    <p:spTree>
      <p:nvGrpSpPr>
        <p:cNvPr id="1" name="Shape 302"/>
        <p:cNvGrpSpPr/>
        <p:nvPr/>
      </p:nvGrpSpPr>
      <p:grpSpPr>
        <a:xfrm>
          <a:off x="0" y="0"/>
          <a:ext cx="0" cy="0"/>
        </a:xfrm>
      </p:grpSpPr>
      <p:sp>
        <p:nvSpPr>
          <p:cNvPr id="303" name="Google Shape;303;p32:notes"/>
          <p:cNvSpPr txBox="1">
            <a:spLocks noGrp="1"/>
          </p:cNvSpPr>
          <p:nvPr>
            <p:ph type="body" idx="1"/>
          </p:nvPr>
        </p:nvSpPr>
        <p:spPr>
          <a:xfrm>
            <a:off x="735567" y="4639003"/>
            <a:ext cx="5884532" cy="3795548"/>
          </a:xfrm>
          <a:prstGeom prst="rect">
            <a:avLst/>
          </a:prstGeom>
        </p:spPr>
        <p:txBody>
          <a:bodyPr spcFirstLastPara="1" wrap="square" lIns="97099" tIns="48537" rIns="97099" bIns="48537" anchor="t" anchorCtr="0">
            <a:noAutofit/>
          </a:bodyPr>
          <a:lstStyle/>
          <a:p>
            <a:endParaRPr/>
          </a:p>
        </p:txBody>
      </p:sp>
      <p:sp>
        <p:nvSpPr>
          <p:cNvPr id="304" name="Google Shape;304;p32:notes"/>
          <p:cNvSpPr>
            <a:spLocks noGrp="1" noRot="1" noChangeAspect="1"/>
          </p:cNvSpPr>
          <p:nvPr>
            <p:ph type="sldImg" idx="2"/>
          </p:nvPr>
        </p:nvSpPr>
        <p:spPr>
          <a:xfrm>
            <a:off x="787400" y="1204913"/>
            <a:ext cx="5781675" cy="3252787"/>
          </a:xfrm>
          <a:custGeom>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B04215-880A-4D21-8960-8626971940FC}" type="slidenum">
              <a:rPr lang="en-US" smtClean="0"/>
              <a:t>37</a:t>
            </a:fld>
            <a:endParaRPr lang="en-US"/>
          </a:p>
        </p:txBody>
      </p:sp>
    </p:spTree>
    <p:extLst>
      <p:ext uri="{BB962C8B-B14F-4D97-AF65-F5344CB8AC3E}">
        <p14:creationId xmlns:p14="http://schemas.microsoft.com/office/powerpoint/2010/main" val="3189580169"/>
      </p:ext>
    </p:extLst>
  </p:cSld>
  <p:clrMapOvr>
    <a:masterClrMapping/>
  </p:clrMapOvr>
</p:notes>
</file>

<file path=ppt/notesSlides/notesSlide38.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B04215-880A-4D21-8960-8626971940FC}" type="slidenum">
              <a:rPr lang="en-US" smtClean="0"/>
              <a:t>38</a:t>
            </a:fld>
            <a:endParaRPr lang="en-US"/>
          </a:p>
        </p:txBody>
      </p:sp>
    </p:spTree>
    <p:extLst>
      <p:ext uri="{BB962C8B-B14F-4D97-AF65-F5344CB8AC3E}">
        <p14:creationId xmlns:p14="http://schemas.microsoft.com/office/powerpoint/2010/main" val="4086986852"/>
      </p:ext>
    </p:extLst>
  </p:cSld>
  <p:clrMapOvr>
    <a:masterClrMapping/>
  </p:clrMapOvr>
</p:notes>
</file>

<file path=ppt/notesSlides/notesSlide39.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B04215-880A-4D21-8960-8626971940FC}" type="slidenum">
              <a:rPr lang="en-US" smtClean="0"/>
              <a:t>39</a:t>
            </a:fld>
            <a:endParaRPr lang="en-US"/>
          </a:p>
        </p:txBody>
      </p:sp>
    </p:spTree>
    <p:extLst>
      <p:ext uri="{BB962C8B-B14F-4D97-AF65-F5344CB8AC3E}">
        <p14:creationId xmlns:p14="http://schemas.microsoft.com/office/powerpoint/2010/main" val="1589440580"/>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showMasterPhAnim="0">
  <p:cSld>
    <p:spTree>
      <p:nvGrpSpPr>
        <p:cNvPr id="1" name="Shape 113"/>
        <p:cNvGrpSpPr/>
        <p:nvPr/>
      </p:nvGrpSpPr>
      <p:grpSpPr>
        <a:xfrm>
          <a:off x="0" y="0"/>
          <a:ext cx="0" cy="0"/>
        </a:xfrm>
      </p:grpSpPr>
      <p:sp>
        <p:nvSpPr>
          <p:cNvPr id="114" name="Google Shape;114;p5:notes"/>
          <p:cNvSpPr txBox="1">
            <a:spLocks noGrp="1"/>
          </p:cNvSpPr>
          <p:nvPr>
            <p:ph type="body" idx="1"/>
          </p:nvPr>
        </p:nvSpPr>
        <p:spPr>
          <a:xfrm>
            <a:off x="735567" y="4639003"/>
            <a:ext cx="5884532" cy="3795548"/>
          </a:xfrm>
          <a:prstGeom prst="rect">
            <a:avLst/>
          </a:prstGeom>
        </p:spPr>
        <p:txBody>
          <a:bodyPr spcFirstLastPara="1" wrap="square" lIns="97099" tIns="48537" rIns="97099" bIns="48537" anchor="t" anchorCtr="0">
            <a:noAutofit/>
          </a:bodyPr>
          <a:lstStyle/>
          <a:p>
            <a:endParaRPr/>
          </a:p>
        </p:txBody>
      </p:sp>
      <p:sp>
        <p:nvSpPr>
          <p:cNvPr id="115" name="Google Shape;115;p5:notes"/>
          <p:cNvSpPr>
            <a:spLocks noGrp="1" noRot="1" noChangeAspect="1"/>
          </p:cNvSpPr>
          <p:nvPr>
            <p:ph type="sldImg" idx="2"/>
          </p:nvPr>
        </p:nvSpPr>
        <p:spPr>
          <a:xfrm>
            <a:off x="787400" y="1204913"/>
            <a:ext cx="5781675" cy="3252787"/>
          </a:xfrm>
          <a:custGeom>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B04215-880A-4D21-8960-8626971940FC}" type="slidenum">
              <a:rPr lang="en-US" smtClean="0"/>
              <a:t>40</a:t>
            </a:fld>
            <a:endParaRPr lang="en-US"/>
          </a:p>
        </p:txBody>
      </p:sp>
    </p:spTree>
    <p:extLst>
      <p:ext uri="{BB962C8B-B14F-4D97-AF65-F5344CB8AC3E}">
        <p14:creationId xmlns:p14="http://schemas.microsoft.com/office/powerpoint/2010/main" val="3684799718"/>
      </p:ext>
    </p:extLst>
  </p:cSld>
  <p:clrMapOvr>
    <a:masterClrMapping/>
  </p:clrMapOvr>
</p:notes>
</file>

<file path=ppt/notesSlides/notesSlide41.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showMasterPhAnim="0">
  <p:cSld>
    <p:spTree>
      <p:nvGrpSpPr>
        <p:cNvPr id="1" name="Shape 309"/>
        <p:cNvGrpSpPr/>
        <p:nvPr/>
      </p:nvGrpSpPr>
      <p:grpSpPr>
        <a:xfrm>
          <a:off x="0" y="0"/>
          <a:ext cx="0" cy="0"/>
        </a:xfrm>
      </p:grpSpPr>
      <p:sp>
        <p:nvSpPr>
          <p:cNvPr id="310" name="Google Shape;310;p33:notes"/>
          <p:cNvSpPr txBox="1">
            <a:spLocks noGrp="1"/>
          </p:cNvSpPr>
          <p:nvPr>
            <p:ph type="body" idx="1"/>
          </p:nvPr>
        </p:nvSpPr>
        <p:spPr>
          <a:xfrm>
            <a:off x="735567" y="4639003"/>
            <a:ext cx="5884532" cy="3795548"/>
          </a:xfrm>
          <a:prstGeom prst="rect">
            <a:avLst/>
          </a:prstGeom>
        </p:spPr>
        <p:txBody>
          <a:bodyPr spcFirstLastPara="1" wrap="square" lIns="97099" tIns="48537" rIns="97099" bIns="48537" anchor="t" anchorCtr="0">
            <a:noAutofit/>
          </a:bodyPr>
          <a:lstStyle/>
          <a:p>
            <a:endParaRPr/>
          </a:p>
        </p:txBody>
      </p:sp>
      <p:sp>
        <p:nvSpPr>
          <p:cNvPr id="311" name="Google Shape;311;p33:notes"/>
          <p:cNvSpPr>
            <a:spLocks noGrp="1" noRot="1" noChangeAspect="1"/>
          </p:cNvSpPr>
          <p:nvPr>
            <p:ph type="sldImg" idx="2"/>
          </p:nvPr>
        </p:nvSpPr>
        <p:spPr>
          <a:xfrm>
            <a:off x="787400" y="1204913"/>
            <a:ext cx="5781675" cy="3252787"/>
          </a:xfrm>
          <a:custGeom>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showMasterPhAnim="0">
  <p:cSld>
    <p:spTree>
      <p:nvGrpSpPr>
        <p:cNvPr id="1" name="Shape 316"/>
        <p:cNvGrpSpPr/>
        <p:nvPr/>
      </p:nvGrpSpPr>
      <p:grpSpPr>
        <a:xfrm>
          <a:off x="0" y="0"/>
          <a:ext cx="0" cy="0"/>
        </a:xfrm>
      </p:grpSpPr>
      <p:sp>
        <p:nvSpPr>
          <p:cNvPr id="317" name="Google Shape;317;p34:notes"/>
          <p:cNvSpPr txBox="1">
            <a:spLocks noGrp="1"/>
          </p:cNvSpPr>
          <p:nvPr>
            <p:ph type="body" idx="1"/>
          </p:nvPr>
        </p:nvSpPr>
        <p:spPr>
          <a:xfrm>
            <a:off x="735567" y="4639003"/>
            <a:ext cx="5884532" cy="3795548"/>
          </a:xfrm>
          <a:prstGeom prst="rect">
            <a:avLst/>
          </a:prstGeom>
        </p:spPr>
        <p:txBody>
          <a:bodyPr spcFirstLastPara="1" wrap="square" lIns="97099" tIns="48537" rIns="97099" bIns="48537" anchor="t" anchorCtr="0">
            <a:noAutofit/>
          </a:bodyPr>
          <a:lstStyle/>
          <a:p>
            <a:endParaRPr/>
          </a:p>
        </p:txBody>
      </p:sp>
      <p:sp>
        <p:nvSpPr>
          <p:cNvPr id="318" name="Google Shape;318;p34:notes"/>
          <p:cNvSpPr>
            <a:spLocks noGrp="1" noRot="1" noChangeAspect="1"/>
          </p:cNvSpPr>
          <p:nvPr>
            <p:ph type="sldImg" idx="2"/>
          </p:nvPr>
        </p:nvSpPr>
        <p:spPr>
          <a:xfrm>
            <a:off x="787400" y="1204913"/>
            <a:ext cx="5781675" cy="3252787"/>
          </a:xfrm>
          <a:custGeom>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showMasterPhAnim="0">
  <p:cSld>
    <p:spTree>
      <p:nvGrpSpPr>
        <p:cNvPr id="1" name="Shape 120"/>
        <p:cNvGrpSpPr/>
        <p:nvPr/>
      </p:nvGrpSpPr>
      <p:grpSpPr>
        <a:xfrm>
          <a:off x="0" y="0"/>
          <a:ext cx="0" cy="0"/>
        </a:xfrm>
      </p:grpSpPr>
      <p:sp>
        <p:nvSpPr>
          <p:cNvPr id="121" name="Google Shape;121;p6:notes"/>
          <p:cNvSpPr txBox="1">
            <a:spLocks noGrp="1"/>
          </p:cNvSpPr>
          <p:nvPr>
            <p:ph type="body" idx="1"/>
          </p:nvPr>
        </p:nvSpPr>
        <p:spPr>
          <a:xfrm>
            <a:off x="735567" y="4639003"/>
            <a:ext cx="5884532" cy="3795548"/>
          </a:xfrm>
          <a:prstGeom prst="rect">
            <a:avLst/>
          </a:prstGeom>
        </p:spPr>
        <p:txBody>
          <a:bodyPr spcFirstLastPara="1" wrap="square" lIns="97099" tIns="48537" rIns="97099" bIns="48537" anchor="t" anchorCtr="0">
            <a:noAutofit/>
          </a:bodyPr>
          <a:lstStyle/>
          <a:p>
            <a:endParaRPr/>
          </a:p>
        </p:txBody>
      </p:sp>
      <p:sp>
        <p:nvSpPr>
          <p:cNvPr id="122" name="Google Shape;122;p6:notes"/>
          <p:cNvSpPr>
            <a:spLocks noGrp="1" noRot="1" noChangeAspect="1"/>
          </p:cNvSpPr>
          <p:nvPr>
            <p:ph type="sldImg" idx="2"/>
          </p:nvPr>
        </p:nvSpPr>
        <p:spPr>
          <a:xfrm>
            <a:off x="787400" y="1204913"/>
            <a:ext cx="5781675" cy="3252787"/>
          </a:xfrm>
          <a:custGeom>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showMasterPhAnim="0">
  <p:cSld>
    <p:spTree>
      <p:nvGrpSpPr>
        <p:cNvPr id="1" name="Shape 127"/>
        <p:cNvGrpSpPr/>
        <p:nvPr/>
      </p:nvGrpSpPr>
      <p:grpSpPr>
        <a:xfrm>
          <a:off x="0" y="0"/>
          <a:ext cx="0" cy="0"/>
        </a:xfrm>
      </p:grpSpPr>
      <p:sp>
        <p:nvSpPr>
          <p:cNvPr id="128" name="Google Shape;128;p7:notes"/>
          <p:cNvSpPr txBox="1">
            <a:spLocks noGrp="1"/>
          </p:cNvSpPr>
          <p:nvPr>
            <p:ph type="body" idx="1"/>
          </p:nvPr>
        </p:nvSpPr>
        <p:spPr>
          <a:xfrm>
            <a:off x="735567" y="4639003"/>
            <a:ext cx="5884532" cy="3795548"/>
          </a:xfrm>
          <a:prstGeom prst="rect">
            <a:avLst/>
          </a:prstGeom>
        </p:spPr>
        <p:txBody>
          <a:bodyPr spcFirstLastPara="1" wrap="square" lIns="97099" tIns="48537" rIns="97099" bIns="48537" anchor="t" anchorCtr="0">
            <a:noAutofit/>
          </a:bodyPr>
          <a:lstStyle/>
          <a:p>
            <a:endParaRPr/>
          </a:p>
        </p:txBody>
      </p:sp>
      <p:sp>
        <p:nvSpPr>
          <p:cNvPr id="129" name="Google Shape;129;p7:notes"/>
          <p:cNvSpPr>
            <a:spLocks noGrp="1" noRot="1" noChangeAspect="1"/>
          </p:cNvSpPr>
          <p:nvPr>
            <p:ph type="sldImg" idx="2"/>
          </p:nvPr>
        </p:nvSpPr>
        <p:spPr>
          <a:xfrm>
            <a:off x="787400" y="1204913"/>
            <a:ext cx="5781675" cy="3252787"/>
          </a:xfrm>
          <a:custGeom>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showMasterPhAnim="0">
  <p:cSld>
    <p:spTree>
      <p:nvGrpSpPr>
        <p:cNvPr id="1" name="Shape 141"/>
        <p:cNvGrpSpPr/>
        <p:nvPr/>
      </p:nvGrpSpPr>
      <p:grpSpPr>
        <a:xfrm>
          <a:off x="0" y="0"/>
          <a:ext cx="0" cy="0"/>
        </a:xfrm>
      </p:grpSpPr>
      <p:sp>
        <p:nvSpPr>
          <p:cNvPr id="142" name="Google Shape;142;p9:notes"/>
          <p:cNvSpPr txBox="1">
            <a:spLocks noGrp="1"/>
          </p:cNvSpPr>
          <p:nvPr>
            <p:ph type="body" idx="1"/>
          </p:nvPr>
        </p:nvSpPr>
        <p:spPr>
          <a:xfrm>
            <a:off x="735567" y="4639003"/>
            <a:ext cx="5884532" cy="3795548"/>
          </a:xfrm>
          <a:prstGeom prst="rect">
            <a:avLst/>
          </a:prstGeom>
        </p:spPr>
        <p:txBody>
          <a:bodyPr spcFirstLastPara="1" wrap="square" lIns="97099" tIns="48537" rIns="97099" bIns="48537" anchor="t" anchorCtr="0">
            <a:noAutofit/>
          </a:bodyPr>
          <a:lstStyle/>
          <a:p>
            <a:endParaRPr/>
          </a:p>
        </p:txBody>
      </p:sp>
      <p:sp>
        <p:nvSpPr>
          <p:cNvPr id="143" name="Google Shape;143;p9:notes"/>
          <p:cNvSpPr>
            <a:spLocks noGrp="1" noRot="1" noChangeAspect="1"/>
          </p:cNvSpPr>
          <p:nvPr>
            <p:ph type="sldImg" idx="2"/>
          </p:nvPr>
        </p:nvSpPr>
        <p:spPr>
          <a:xfrm>
            <a:off x="787400" y="1204913"/>
            <a:ext cx="5781675" cy="3252787"/>
          </a:xfrm>
          <a:custGeom>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showMasterPhAnim="0">
  <p:cSld>
    <p:spTree>
      <p:nvGrpSpPr>
        <p:cNvPr id="1" name="Shape 148"/>
        <p:cNvGrpSpPr/>
        <p:nvPr/>
      </p:nvGrpSpPr>
      <p:grpSpPr>
        <a:xfrm>
          <a:off x="0" y="0"/>
          <a:ext cx="0" cy="0"/>
        </a:xfrm>
      </p:grpSpPr>
      <p:sp>
        <p:nvSpPr>
          <p:cNvPr id="149" name="Google Shape;149;p10:notes"/>
          <p:cNvSpPr txBox="1">
            <a:spLocks noGrp="1"/>
          </p:cNvSpPr>
          <p:nvPr>
            <p:ph type="body" idx="1"/>
          </p:nvPr>
        </p:nvSpPr>
        <p:spPr>
          <a:xfrm>
            <a:off x="735567" y="4639003"/>
            <a:ext cx="5884532" cy="3795548"/>
          </a:xfrm>
          <a:prstGeom prst="rect">
            <a:avLst/>
          </a:prstGeom>
        </p:spPr>
        <p:txBody>
          <a:bodyPr spcFirstLastPara="1" wrap="square" lIns="97099" tIns="48537" rIns="97099" bIns="48537" anchor="t" anchorCtr="0">
            <a:noAutofit/>
          </a:bodyPr>
          <a:lstStyle/>
          <a:p>
            <a:endParaRPr/>
          </a:p>
        </p:txBody>
      </p:sp>
      <p:sp>
        <p:nvSpPr>
          <p:cNvPr id="150" name="Google Shape;150;p10:notes"/>
          <p:cNvSpPr>
            <a:spLocks noGrp="1" noRot="1" noChangeAspect="1"/>
          </p:cNvSpPr>
          <p:nvPr>
            <p:ph type="sldImg" idx="2"/>
          </p:nvPr>
        </p:nvSpPr>
        <p:spPr>
          <a:xfrm>
            <a:off x="787400" y="1204913"/>
            <a:ext cx="5781675" cy="3252787"/>
          </a:xfrm>
          <a:custGeom>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showMasterPhAnim="0">
  <p:cSld>
    <p:spTree>
      <p:nvGrpSpPr>
        <p:cNvPr id="1" name="Shape 155"/>
        <p:cNvGrpSpPr/>
        <p:nvPr/>
      </p:nvGrpSpPr>
      <p:grpSpPr>
        <a:xfrm>
          <a:off x="0" y="0"/>
          <a:ext cx="0" cy="0"/>
        </a:xfrm>
      </p:grpSpPr>
      <p:sp>
        <p:nvSpPr>
          <p:cNvPr id="156" name="Google Shape;156;p11:notes"/>
          <p:cNvSpPr txBox="1">
            <a:spLocks noGrp="1"/>
          </p:cNvSpPr>
          <p:nvPr>
            <p:ph type="body" idx="1"/>
          </p:nvPr>
        </p:nvSpPr>
        <p:spPr>
          <a:xfrm>
            <a:off x="735567" y="4639003"/>
            <a:ext cx="5884532" cy="3795548"/>
          </a:xfrm>
          <a:prstGeom prst="rect">
            <a:avLst/>
          </a:prstGeom>
        </p:spPr>
        <p:txBody>
          <a:bodyPr spcFirstLastPara="1" wrap="square" lIns="97099" tIns="48537" rIns="97099" bIns="48537" anchor="t" anchorCtr="0">
            <a:noAutofit/>
          </a:bodyPr>
          <a:lstStyle/>
          <a:p>
            <a:endParaRPr/>
          </a:p>
        </p:txBody>
      </p:sp>
      <p:sp>
        <p:nvSpPr>
          <p:cNvPr id="157" name="Google Shape;157;p11:notes"/>
          <p:cNvSpPr>
            <a:spLocks noGrp="1" noRot="1" noChangeAspect="1"/>
          </p:cNvSpPr>
          <p:nvPr>
            <p:ph type="sldImg" idx="2"/>
          </p:nvPr>
        </p:nvSpPr>
        <p:spPr>
          <a:xfrm>
            <a:off x="787400" y="1204913"/>
            <a:ext cx="5781675" cy="3252787"/>
          </a:xfrm>
          <a:custGeom>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3.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4.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5.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6.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7.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8.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9.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0.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1.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2.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Title Slide">
    <p:spTree>
      <p:nvGrpSpPr>
        <p:cNvPr id="1" name=""/>
        <p:cNvGrpSpPr/>
        <p:nvPr/>
      </p:nvGrpSpPr>
      <p:grpSpPr>
        <a:xfrm>
          <a:off x="0" y="0"/>
          <a:ext cx="0" cy="0"/>
        </a:xfrm>
      </p:grpSpPr>
      <p:sp>
        <p:nvSpPr>
          <p:cNvPr id="2" name="Title 1">
            <a:extLst>
              <a:ext uri="{FF2B5EF4-FFF2-40B4-BE49-F238E27FC236}">
                <a16:creationId xmlns:a16="http://schemas.microsoft.com/office/drawing/2014/main" id="{78E78632-DE67-9449-1120-CAABDBFAFE1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5CE5B50-5571-F424-E2A0-959CFD8314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71A53CE-7346-C20A-48CE-A2297D8694DD}"/>
              </a:ext>
            </a:extLst>
          </p:cNvPr>
          <p:cNvSpPr>
            <a:spLocks noGrp="1"/>
          </p:cNvSpPr>
          <p:nvPr>
            <p:ph type="dt" sz="half" idx="10"/>
          </p:nvPr>
        </p:nvSpPr>
        <p:spPr/>
        <p:txBody>
          <a:bodyPr/>
          <a:lstStyle/>
          <a:p>
            <a:fld id="{CD81E3D8-967C-4B32-8ED6-705D8FC0687E}" type="datetime1">
              <a:rPr lang="en-US" smtClean="0"/>
              <a:t>11/13/2024</a:t>
            </a:fld>
            <a:endParaRPr lang="en-US"/>
          </a:p>
        </p:txBody>
      </p:sp>
      <p:sp>
        <p:nvSpPr>
          <p:cNvPr id="5" name="Footer Placeholder 4">
            <a:extLst>
              <a:ext uri="{FF2B5EF4-FFF2-40B4-BE49-F238E27FC236}">
                <a16:creationId xmlns:a16="http://schemas.microsoft.com/office/drawing/2014/main" id="{5D8E80FE-9E6B-964A-3F16-C29F45B10C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6D1D4D-5DC2-0D1B-2426-C2DC798C7ADA}"/>
              </a:ext>
            </a:extLst>
          </p:cNvPr>
          <p:cNvSpPr>
            <a:spLocks noGrp="1"/>
          </p:cNvSpPr>
          <p:nvPr>
            <p:ph type="sldNum" sz="quarter" idx="12"/>
          </p:nvPr>
        </p:nvSpPr>
        <p:spPr/>
        <p:txBody>
          <a:bodyPr/>
          <a:lstStyle/>
          <a:p>
            <a:fld id="{F4266801-317C-40B1-8093-D92491EB9E3A}" type="slidenum">
              <a:rPr lang="en-US" smtClean="0"/>
              <a:t>‹#›</a:t>
            </a:fld>
            <a:endParaRPr lang="en-US"/>
          </a:p>
        </p:txBody>
      </p:sp>
    </p:spTree>
    <p:extLst>
      <p:ext uri="{BB962C8B-B14F-4D97-AF65-F5344CB8AC3E}">
        <p14:creationId xmlns:p14="http://schemas.microsoft.com/office/powerpoint/2010/main" val="3339223248"/>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Title and Vertical Text">
    <p:spTree>
      <p:nvGrpSpPr>
        <p:cNvPr id="1" name=""/>
        <p:cNvGrpSpPr/>
        <p:nvPr/>
      </p:nvGrpSpPr>
      <p:grpSpPr>
        <a:xfrm>
          <a:off x="0" y="0"/>
          <a:ext cx="0" cy="0"/>
        </a:xfrm>
      </p:grpSpPr>
      <p:sp>
        <p:nvSpPr>
          <p:cNvPr id="2" name="Title 1">
            <a:extLst>
              <a:ext uri="{FF2B5EF4-FFF2-40B4-BE49-F238E27FC236}">
                <a16:creationId xmlns:a16="http://schemas.microsoft.com/office/drawing/2014/main" id="{8FAC3D23-BF7B-9EF2-3D32-062E042E30D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1404B90-A8C7-9EAC-1924-299A7694888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33F4B4-CFD9-036B-FEB0-4D4CF62A379D}"/>
              </a:ext>
            </a:extLst>
          </p:cNvPr>
          <p:cNvSpPr>
            <a:spLocks noGrp="1"/>
          </p:cNvSpPr>
          <p:nvPr>
            <p:ph type="dt" sz="half" idx="10"/>
          </p:nvPr>
        </p:nvSpPr>
        <p:spPr/>
        <p:txBody>
          <a:bodyPr/>
          <a:lstStyle/>
          <a:p>
            <a:fld id="{8B1CF911-862C-49AA-A5AE-70C3064692C4}" type="datetime1">
              <a:rPr lang="en-US" smtClean="0"/>
              <a:t>11/13/2024</a:t>
            </a:fld>
            <a:endParaRPr lang="en-US"/>
          </a:p>
        </p:txBody>
      </p:sp>
      <p:sp>
        <p:nvSpPr>
          <p:cNvPr id="5" name="Footer Placeholder 4">
            <a:extLst>
              <a:ext uri="{FF2B5EF4-FFF2-40B4-BE49-F238E27FC236}">
                <a16:creationId xmlns:a16="http://schemas.microsoft.com/office/drawing/2014/main" id="{15F8AC70-78E4-9E73-DF4A-31340AEB2D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2D4CB6-6EF0-C89F-0A13-863EBEC0201E}"/>
              </a:ext>
            </a:extLst>
          </p:cNvPr>
          <p:cNvSpPr>
            <a:spLocks noGrp="1"/>
          </p:cNvSpPr>
          <p:nvPr>
            <p:ph type="sldNum" sz="quarter" idx="12"/>
          </p:nvPr>
        </p:nvSpPr>
        <p:spPr/>
        <p:txBody>
          <a:bodyPr/>
          <a:lstStyle/>
          <a:p>
            <a:fld id="{F4266801-317C-40B1-8093-D92491EB9E3A}" type="slidenum">
              <a:rPr lang="en-US" smtClean="0"/>
              <a:t>‹#›</a:t>
            </a:fld>
            <a:endParaRPr lang="en-US"/>
          </a:p>
        </p:txBody>
      </p:sp>
    </p:spTree>
    <p:extLst>
      <p:ext uri="{BB962C8B-B14F-4D97-AF65-F5344CB8AC3E}">
        <p14:creationId xmlns:p14="http://schemas.microsoft.com/office/powerpoint/2010/main" val="3903426713"/>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Vertical Title and Text">
    <p:spTree>
      <p:nvGrpSpPr>
        <p:cNvPr id="1" name=""/>
        <p:cNvGrpSpPr/>
        <p:nvPr/>
      </p:nvGrpSpPr>
      <p:grpSpPr>
        <a:xfrm>
          <a:off x="0" y="0"/>
          <a:ext cx="0" cy="0"/>
        </a:xfrm>
      </p:grpSpPr>
      <p:sp>
        <p:nvSpPr>
          <p:cNvPr id="2" name="Vertical Title 1">
            <a:extLst>
              <a:ext uri="{FF2B5EF4-FFF2-40B4-BE49-F238E27FC236}">
                <a16:creationId xmlns:a16="http://schemas.microsoft.com/office/drawing/2014/main" id="{F8BD0D04-C381-6E48-0891-299E7B80CAF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FE87D35-958C-2BA0-E0EC-F864F142E4E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7CE4A2-597C-52AF-B92A-E9BDAC6D8084}"/>
              </a:ext>
            </a:extLst>
          </p:cNvPr>
          <p:cNvSpPr>
            <a:spLocks noGrp="1"/>
          </p:cNvSpPr>
          <p:nvPr>
            <p:ph type="dt" sz="half" idx="10"/>
          </p:nvPr>
        </p:nvSpPr>
        <p:spPr/>
        <p:txBody>
          <a:bodyPr/>
          <a:lstStyle/>
          <a:p>
            <a:fld id="{F86F3202-7D7F-4D92-AE00-A8FE6DF69A2C}" type="datetime1">
              <a:rPr lang="en-US" smtClean="0"/>
              <a:t>11/13/2024</a:t>
            </a:fld>
            <a:endParaRPr lang="en-US"/>
          </a:p>
        </p:txBody>
      </p:sp>
      <p:sp>
        <p:nvSpPr>
          <p:cNvPr id="5" name="Footer Placeholder 4">
            <a:extLst>
              <a:ext uri="{FF2B5EF4-FFF2-40B4-BE49-F238E27FC236}">
                <a16:creationId xmlns:a16="http://schemas.microsoft.com/office/drawing/2014/main" id="{0F070142-4287-7FFC-DF51-6AA00EA23C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793A43-300E-C625-FC55-BC14E0CCF69D}"/>
              </a:ext>
            </a:extLst>
          </p:cNvPr>
          <p:cNvSpPr>
            <a:spLocks noGrp="1"/>
          </p:cNvSpPr>
          <p:nvPr>
            <p:ph type="sldNum" sz="quarter" idx="12"/>
          </p:nvPr>
        </p:nvSpPr>
        <p:spPr/>
        <p:txBody>
          <a:bodyPr/>
          <a:lstStyle/>
          <a:p>
            <a:fld id="{F4266801-317C-40B1-8093-D92491EB9E3A}" type="slidenum">
              <a:rPr lang="en-US" smtClean="0"/>
              <a:t>‹#›</a:t>
            </a:fld>
            <a:endParaRPr lang="en-US"/>
          </a:p>
        </p:txBody>
      </p:sp>
    </p:spTree>
    <p:extLst>
      <p:ext uri="{BB962C8B-B14F-4D97-AF65-F5344CB8AC3E}">
        <p14:creationId xmlns:p14="http://schemas.microsoft.com/office/powerpoint/2010/main" val="348423049"/>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Title Slide">
    <p:spTree>
      <p:nvGrpSpPr>
        <p:cNvPr id="1" name=""/>
        <p:cNvGrpSpPr/>
        <p:nvPr/>
      </p:nvGrpSpPr>
      <p:grpSpPr>
        <a:xfrm>
          <a:off x="0" y="0"/>
          <a:ext cx="0" cy="0"/>
        </a:xfrm>
      </p:grpSpPr>
      <p:sp>
        <p:nvSpPr>
          <p:cNvPr id="2" name="Title 1">
            <a:extLst>
              <a:ext uri="{FF2B5EF4-FFF2-40B4-BE49-F238E27FC236}">
                <a16:creationId xmlns:a16="http://schemas.microsoft.com/office/drawing/2014/main" id="{2C9E18B8-2E17-6A64-B2E9-77EFFA584E2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EDE0EF3-E762-1556-5879-06D0B2773A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9E00A9D-76E7-B0B7-8597-49549AD7CF17}"/>
              </a:ext>
            </a:extLst>
          </p:cNvPr>
          <p:cNvSpPr>
            <a:spLocks noGrp="1"/>
          </p:cNvSpPr>
          <p:nvPr>
            <p:ph type="dt" sz="half" idx="10"/>
          </p:nvPr>
        </p:nvSpPr>
        <p:spPr/>
        <p:txBody>
          <a:bodyPr/>
          <a:lstStyle/>
          <a:p>
            <a:fld id="{BE7E6B3F-36F3-43E9-8CE6-E624D756335C}" type="datetime1">
              <a:rPr lang="en-US" smtClean="0"/>
              <a:t>11/13/2024</a:t>
            </a:fld>
            <a:endParaRPr lang="en-US"/>
          </a:p>
        </p:txBody>
      </p:sp>
      <p:sp>
        <p:nvSpPr>
          <p:cNvPr id="5" name="Footer Placeholder 4">
            <a:extLst>
              <a:ext uri="{FF2B5EF4-FFF2-40B4-BE49-F238E27FC236}">
                <a16:creationId xmlns:a16="http://schemas.microsoft.com/office/drawing/2014/main" id="{F0381354-1DEC-3FE5-3699-0A74CC8528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7E79A6-DA0A-D1FF-99AE-065348EDD15E}"/>
              </a:ext>
            </a:extLst>
          </p:cNvPr>
          <p:cNvSpPr>
            <a:spLocks noGrp="1"/>
          </p:cNvSpPr>
          <p:nvPr>
            <p:ph type="sldNum" sz="quarter" idx="12"/>
          </p:nvPr>
        </p:nvSpPr>
        <p:spPr/>
        <p:txBody>
          <a:bodyPr/>
          <a:lstStyle/>
          <a:p>
            <a:fld id="{73D6DA76-B629-4763-B0D9-D6F75D0AB866}" type="slidenum">
              <a:rPr lang="en-US" smtClean="0"/>
              <a:t>‹#›</a:t>
            </a:fld>
            <a:endParaRPr lang="en-US"/>
          </a:p>
        </p:txBody>
      </p:sp>
    </p:spTree>
    <p:extLst>
      <p:ext uri="{BB962C8B-B14F-4D97-AF65-F5344CB8AC3E}">
        <p14:creationId xmlns:p14="http://schemas.microsoft.com/office/powerpoint/2010/main" val="2476683308"/>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2" name="Title 1">
            <a:extLst>
              <a:ext uri="{FF2B5EF4-FFF2-40B4-BE49-F238E27FC236}">
                <a16:creationId xmlns:a16="http://schemas.microsoft.com/office/drawing/2014/main" id="{05B34665-1AD4-AD20-5609-9282A40957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942557-978C-23AE-BC87-F3626A54207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E1AB87-974B-C94D-F23E-DF94BE51A552}"/>
              </a:ext>
            </a:extLst>
          </p:cNvPr>
          <p:cNvSpPr>
            <a:spLocks noGrp="1"/>
          </p:cNvSpPr>
          <p:nvPr>
            <p:ph type="dt" sz="half" idx="10"/>
          </p:nvPr>
        </p:nvSpPr>
        <p:spPr/>
        <p:txBody>
          <a:bodyPr/>
          <a:lstStyle/>
          <a:p>
            <a:fld id="{30A5ED90-2BB8-4121-8265-5B114A15711D}" type="datetime1">
              <a:rPr lang="en-US" smtClean="0"/>
              <a:t>11/13/2024</a:t>
            </a:fld>
            <a:endParaRPr lang="en-US"/>
          </a:p>
        </p:txBody>
      </p:sp>
      <p:sp>
        <p:nvSpPr>
          <p:cNvPr id="5" name="Footer Placeholder 4">
            <a:extLst>
              <a:ext uri="{FF2B5EF4-FFF2-40B4-BE49-F238E27FC236}">
                <a16:creationId xmlns:a16="http://schemas.microsoft.com/office/drawing/2014/main" id="{1723DD43-F333-444F-526F-186B9E376A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CA8122-7DA6-F083-D194-C6A17E185A01}"/>
              </a:ext>
            </a:extLst>
          </p:cNvPr>
          <p:cNvSpPr>
            <a:spLocks noGrp="1"/>
          </p:cNvSpPr>
          <p:nvPr>
            <p:ph type="sldNum" sz="quarter" idx="12"/>
          </p:nvPr>
        </p:nvSpPr>
        <p:spPr/>
        <p:txBody>
          <a:bodyPr/>
          <a:lstStyle/>
          <a:p>
            <a:fld id="{73D6DA76-B629-4763-B0D9-D6F75D0AB866}" type="slidenum">
              <a:rPr lang="en-US" smtClean="0"/>
              <a:t>‹#›</a:t>
            </a:fld>
            <a:endParaRPr lang="en-US"/>
          </a:p>
        </p:txBody>
      </p:sp>
    </p:spTree>
    <p:extLst>
      <p:ext uri="{BB962C8B-B14F-4D97-AF65-F5344CB8AC3E}">
        <p14:creationId xmlns:p14="http://schemas.microsoft.com/office/powerpoint/2010/main" val="2678517646"/>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Section Header">
    <p:spTree>
      <p:nvGrpSpPr>
        <p:cNvPr id="1" name=""/>
        <p:cNvGrpSpPr/>
        <p:nvPr/>
      </p:nvGrpSpPr>
      <p:grpSpPr>
        <a:xfrm>
          <a:off x="0" y="0"/>
          <a:ext cx="0" cy="0"/>
        </a:xfrm>
      </p:grpSpPr>
      <p:sp>
        <p:nvSpPr>
          <p:cNvPr id="2" name="Title 1">
            <a:extLst>
              <a:ext uri="{FF2B5EF4-FFF2-40B4-BE49-F238E27FC236}">
                <a16:creationId xmlns:a16="http://schemas.microsoft.com/office/drawing/2014/main" id="{31D8BD88-E255-4253-A830-A1223DBACE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5ECE1E1-6A4C-06DA-C1B0-8C07A900BB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CD3B84-FDF9-AA0B-0134-7AF67CA4D130}"/>
              </a:ext>
            </a:extLst>
          </p:cNvPr>
          <p:cNvSpPr>
            <a:spLocks noGrp="1"/>
          </p:cNvSpPr>
          <p:nvPr>
            <p:ph type="dt" sz="half" idx="10"/>
          </p:nvPr>
        </p:nvSpPr>
        <p:spPr/>
        <p:txBody>
          <a:bodyPr/>
          <a:lstStyle/>
          <a:p>
            <a:fld id="{B7EC3672-53EB-4382-AEA3-04580B675348}" type="datetime1">
              <a:rPr lang="en-US" smtClean="0"/>
              <a:t>11/13/2024</a:t>
            </a:fld>
            <a:endParaRPr lang="en-US"/>
          </a:p>
        </p:txBody>
      </p:sp>
      <p:sp>
        <p:nvSpPr>
          <p:cNvPr id="5" name="Footer Placeholder 4">
            <a:extLst>
              <a:ext uri="{FF2B5EF4-FFF2-40B4-BE49-F238E27FC236}">
                <a16:creationId xmlns:a16="http://schemas.microsoft.com/office/drawing/2014/main" id="{A8065595-62A8-5A6A-C430-219959E23C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9856CC-D36E-ED75-0DC9-E721E9959081}"/>
              </a:ext>
            </a:extLst>
          </p:cNvPr>
          <p:cNvSpPr>
            <a:spLocks noGrp="1"/>
          </p:cNvSpPr>
          <p:nvPr>
            <p:ph type="sldNum" sz="quarter" idx="12"/>
          </p:nvPr>
        </p:nvSpPr>
        <p:spPr/>
        <p:txBody>
          <a:bodyPr/>
          <a:lstStyle/>
          <a:p>
            <a:fld id="{73D6DA76-B629-4763-B0D9-D6F75D0AB866}" type="slidenum">
              <a:rPr lang="en-US" smtClean="0"/>
              <a:t>‹#›</a:t>
            </a:fld>
            <a:endParaRPr lang="en-US"/>
          </a:p>
        </p:txBody>
      </p:sp>
    </p:spTree>
    <p:extLst>
      <p:ext uri="{BB962C8B-B14F-4D97-AF65-F5344CB8AC3E}">
        <p14:creationId xmlns:p14="http://schemas.microsoft.com/office/powerpoint/2010/main" val="3985152927"/>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Two Content">
    <p:spTree>
      <p:nvGrpSpPr>
        <p:cNvPr id="1" name=""/>
        <p:cNvGrpSpPr/>
        <p:nvPr/>
      </p:nvGrpSpPr>
      <p:grpSpPr>
        <a:xfrm>
          <a:off x="0" y="0"/>
          <a:ext cx="0" cy="0"/>
        </a:xfrm>
      </p:grpSpPr>
      <p:sp>
        <p:nvSpPr>
          <p:cNvPr id="2" name="Title 1">
            <a:extLst>
              <a:ext uri="{FF2B5EF4-FFF2-40B4-BE49-F238E27FC236}">
                <a16:creationId xmlns:a16="http://schemas.microsoft.com/office/drawing/2014/main" id="{7AA982B7-483F-39D6-55CA-1ABD74C204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06F505-E76F-EAF4-0E9D-33545661C93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EED79E5-6B63-BF79-9F24-7111FCA8EE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773F41E-F8F2-AC88-C758-85614998C180}"/>
              </a:ext>
            </a:extLst>
          </p:cNvPr>
          <p:cNvSpPr>
            <a:spLocks noGrp="1"/>
          </p:cNvSpPr>
          <p:nvPr>
            <p:ph type="dt" sz="half" idx="10"/>
          </p:nvPr>
        </p:nvSpPr>
        <p:spPr/>
        <p:txBody>
          <a:bodyPr/>
          <a:lstStyle/>
          <a:p>
            <a:fld id="{1C33097C-704D-4EB9-A674-2FCEF10B1E6D}" type="datetime1">
              <a:rPr lang="en-US" smtClean="0"/>
              <a:t>11/13/2024</a:t>
            </a:fld>
            <a:endParaRPr lang="en-US"/>
          </a:p>
        </p:txBody>
      </p:sp>
      <p:sp>
        <p:nvSpPr>
          <p:cNvPr id="6" name="Footer Placeholder 5">
            <a:extLst>
              <a:ext uri="{FF2B5EF4-FFF2-40B4-BE49-F238E27FC236}">
                <a16:creationId xmlns:a16="http://schemas.microsoft.com/office/drawing/2014/main" id="{1EC944D9-E5BB-FC3A-755E-A7BBE530E7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2DD0A5-3C36-CD0A-8A82-0E987FC496F3}"/>
              </a:ext>
            </a:extLst>
          </p:cNvPr>
          <p:cNvSpPr>
            <a:spLocks noGrp="1"/>
          </p:cNvSpPr>
          <p:nvPr>
            <p:ph type="sldNum" sz="quarter" idx="12"/>
          </p:nvPr>
        </p:nvSpPr>
        <p:spPr/>
        <p:txBody>
          <a:bodyPr/>
          <a:lstStyle/>
          <a:p>
            <a:fld id="{73D6DA76-B629-4763-B0D9-D6F75D0AB866}" type="slidenum">
              <a:rPr lang="en-US" smtClean="0"/>
              <a:t>‹#›</a:t>
            </a:fld>
            <a:endParaRPr lang="en-US"/>
          </a:p>
        </p:txBody>
      </p:sp>
    </p:spTree>
    <p:extLst>
      <p:ext uri="{BB962C8B-B14F-4D97-AF65-F5344CB8AC3E}">
        <p14:creationId xmlns:p14="http://schemas.microsoft.com/office/powerpoint/2010/main" val="3104111279"/>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Comparison">
    <p:spTree>
      <p:nvGrpSpPr>
        <p:cNvPr id="1" name=""/>
        <p:cNvGrpSpPr/>
        <p:nvPr/>
      </p:nvGrpSpPr>
      <p:grpSpPr>
        <a:xfrm>
          <a:off x="0" y="0"/>
          <a:ext cx="0" cy="0"/>
        </a:xfrm>
      </p:grpSpPr>
      <p:sp>
        <p:nvSpPr>
          <p:cNvPr id="2" name="Title 1">
            <a:extLst>
              <a:ext uri="{FF2B5EF4-FFF2-40B4-BE49-F238E27FC236}">
                <a16:creationId xmlns:a16="http://schemas.microsoft.com/office/drawing/2014/main" id="{1B047526-7482-7FD7-01F1-4587229D779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827E7EF-F14D-66D0-FE58-ECBB2E8509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D105AA6-4690-338D-D5DE-8B9CC040116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F8CFB7-0215-EDA8-FFAA-9CE088DC242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493CEDC-3247-E0FB-16BD-1721B76D5B1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B6301E-9655-1E6C-9D98-2763176C1FE1}"/>
              </a:ext>
            </a:extLst>
          </p:cNvPr>
          <p:cNvSpPr>
            <a:spLocks noGrp="1"/>
          </p:cNvSpPr>
          <p:nvPr>
            <p:ph type="dt" sz="half" idx="10"/>
          </p:nvPr>
        </p:nvSpPr>
        <p:spPr/>
        <p:txBody>
          <a:bodyPr/>
          <a:lstStyle/>
          <a:p>
            <a:fld id="{AACF6584-BB25-4236-9903-9C3E780A1F79}" type="datetime1">
              <a:rPr lang="en-US" smtClean="0"/>
              <a:t>11/13/2024</a:t>
            </a:fld>
            <a:endParaRPr lang="en-US"/>
          </a:p>
        </p:txBody>
      </p:sp>
      <p:sp>
        <p:nvSpPr>
          <p:cNvPr id="8" name="Footer Placeholder 7">
            <a:extLst>
              <a:ext uri="{FF2B5EF4-FFF2-40B4-BE49-F238E27FC236}">
                <a16:creationId xmlns:a16="http://schemas.microsoft.com/office/drawing/2014/main" id="{419368C6-CDCE-B12F-B9EA-F9454402188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1AFFCCC-A9D3-28A9-E11A-E543B9A1C707}"/>
              </a:ext>
            </a:extLst>
          </p:cNvPr>
          <p:cNvSpPr>
            <a:spLocks noGrp="1"/>
          </p:cNvSpPr>
          <p:nvPr>
            <p:ph type="sldNum" sz="quarter" idx="12"/>
          </p:nvPr>
        </p:nvSpPr>
        <p:spPr/>
        <p:txBody>
          <a:bodyPr/>
          <a:lstStyle/>
          <a:p>
            <a:fld id="{73D6DA76-B629-4763-B0D9-D6F75D0AB866}" type="slidenum">
              <a:rPr lang="en-US" smtClean="0"/>
              <a:t>‹#›</a:t>
            </a:fld>
            <a:endParaRPr lang="en-US"/>
          </a:p>
        </p:txBody>
      </p:sp>
    </p:spTree>
    <p:extLst>
      <p:ext uri="{BB962C8B-B14F-4D97-AF65-F5344CB8AC3E}">
        <p14:creationId xmlns:p14="http://schemas.microsoft.com/office/powerpoint/2010/main" val="1470694975"/>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sp>
        <p:nvSpPr>
          <p:cNvPr id="2" name="Title 1">
            <a:extLst>
              <a:ext uri="{FF2B5EF4-FFF2-40B4-BE49-F238E27FC236}">
                <a16:creationId xmlns:a16="http://schemas.microsoft.com/office/drawing/2014/main" id="{D30307A9-D6FA-58F8-D604-5F5D011F6D0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36080E1-444A-EEB2-CCB4-11E17D94E7D6}"/>
              </a:ext>
            </a:extLst>
          </p:cNvPr>
          <p:cNvSpPr>
            <a:spLocks noGrp="1"/>
          </p:cNvSpPr>
          <p:nvPr>
            <p:ph type="dt" sz="half" idx="10"/>
          </p:nvPr>
        </p:nvSpPr>
        <p:spPr/>
        <p:txBody>
          <a:bodyPr/>
          <a:lstStyle/>
          <a:p>
            <a:fld id="{321690EE-2093-454A-89C3-053EDC90E5D5}" type="datetime1">
              <a:rPr lang="en-US" smtClean="0"/>
              <a:t>11/13/2024</a:t>
            </a:fld>
            <a:endParaRPr lang="en-US"/>
          </a:p>
        </p:txBody>
      </p:sp>
      <p:sp>
        <p:nvSpPr>
          <p:cNvPr id="4" name="Footer Placeholder 3">
            <a:extLst>
              <a:ext uri="{FF2B5EF4-FFF2-40B4-BE49-F238E27FC236}">
                <a16:creationId xmlns:a16="http://schemas.microsoft.com/office/drawing/2014/main" id="{CA6D5A1C-D35C-B4BD-44D3-3477001AB52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146C552-1E9A-045B-EEEE-065E6B860ADA}"/>
              </a:ext>
            </a:extLst>
          </p:cNvPr>
          <p:cNvSpPr>
            <a:spLocks noGrp="1"/>
          </p:cNvSpPr>
          <p:nvPr>
            <p:ph type="sldNum" sz="quarter" idx="12"/>
          </p:nvPr>
        </p:nvSpPr>
        <p:spPr/>
        <p:txBody>
          <a:bodyPr/>
          <a:lstStyle/>
          <a:p>
            <a:fld id="{73D6DA76-B629-4763-B0D9-D6F75D0AB866}" type="slidenum">
              <a:rPr lang="en-US" smtClean="0"/>
              <a:t>‹#›</a:t>
            </a:fld>
            <a:endParaRPr lang="en-US"/>
          </a:p>
        </p:txBody>
      </p:sp>
    </p:spTree>
    <p:extLst>
      <p:ext uri="{BB962C8B-B14F-4D97-AF65-F5344CB8AC3E}">
        <p14:creationId xmlns:p14="http://schemas.microsoft.com/office/powerpoint/2010/main" val="2762050257"/>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sp>
        <p:nvSpPr>
          <p:cNvPr id="2" name="Date Placeholder 1">
            <a:extLst>
              <a:ext uri="{FF2B5EF4-FFF2-40B4-BE49-F238E27FC236}">
                <a16:creationId xmlns:a16="http://schemas.microsoft.com/office/drawing/2014/main" id="{343E44BE-8D42-281C-CD7D-47ABC27759FE}"/>
              </a:ext>
            </a:extLst>
          </p:cNvPr>
          <p:cNvSpPr>
            <a:spLocks noGrp="1"/>
          </p:cNvSpPr>
          <p:nvPr>
            <p:ph type="dt" sz="half" idx="10"/>
          </p:nvPr>
        </p:nvSpPr>
        <p:spPr/>
        <p:txBody>
          <a:bodyPr/>
          <a:lstStyle/>
          <a:p>
            <a:fld id="{196376C8-7D0B-4438-8031-BE5091BA01DB}" type="datetime1">
              <a:rPr lang="en-US" smtClean="0"/>
              <a:t>11/13/2024</a:t>
            </a:fld>
            <a:endParaRPr lang="en-US"/>
          </a:p>
        </p:txBody>
      </p:sp>
      <p:sp>
        <p:nvSpPr>
          <p:cNvPr id="3" name="Footer Placeholder 2">
            <a:extLst>
              <a:ext uri="{FF2B5EF4-FFF2-40B4-BE49-F238E27FC236}">
                <a16:creationId xmlns:a16="http://schemas.microsoft.com/office/drawing/2014/main" id="{37F41479-F977-8F69-1896-C91F928D14E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56AB1E1-7453-E551-611C-AC06FDE4D349}"/>
              </a:ext>
            </a:extLst>
          </p:cNvPr>
          <p:cNvSpPr>
            <a:spLocks noGrp="1"/>
          </p:cNvSpPr>
          <p:nvPr>
            <p:ph type="sldNum" sz="quarter" idx="12"/>
          </p:nvPr>
        </p:nvSpPr>
        <p:spPr/>
        <p:txBody>
          <a:bodyPr/>
          <a:lstStyle/>
          <a:p>
            <a:fld id="{73D6DA76-B629-4763-B0D9-D6F75D0AB866}" type="slidenum">
              <a:rPr lang="en-US" smtClean="0"/>
              <a:t>‹#›</a:t>
            </a:fld>
            <a:endParaRPr lang="en-US"/>
          </a:p>
        </p:txBody>
      </p:sp>
    </p:spTree>
    <p:extLst>
      <p:ext uri="{BB962C8B-B14F-4D97-AF65-F5344CB8AC3E}">
        <p14:creationId xmlns:p14="http://schemas.microsoft.com/office/powerpoint/2010/main" val="2995938452"/>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Content with Caption">
    <p:spTree>
      <p:nvGrpSpPr>
        <p:cNvPr id="1" name=""/>
        <p:cNvGrpSpPr/>
        <p:nvPr/>
      </p:nvGrpSpPr>
      <p:grpSpPr>
        <a:xfrm>
          <a:off x="0" y="0"/>
          <a:ext cx="0" cy="0"/>
        </a:xfrm>
      </p:grpSpPr>
      <p:sp>
        <p:nvSpPr>
          <p:cNvPr id="2" name="Title 1">
            <a:extLst>
              <a:ext uri="{FF2B5EF4-FFF2-40B4-BE49-F238E27FC236}">
                <a16:creationId xmlns:a16="http://schemas.microsoft.com/office/drawing/2014/main" id="{C4F8C701-D2AF-000A-E1BA-6E49B5FF75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42C29CD-16A7-2CB6-9CA4-A338D2D6A4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B6249E7-CEB4-1DC6-DADE-6BDB4162F2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AADCEF-7758-ADB5-8CB5-061D99AA1763}"/>
              </a:ext>
            </a:extLst>
          </p:cNvPr>
          <p:cNvSpPr>
            <a:spLocks noGrp="1"/>
          </p:cNvSpPr>
          <p:nvPr>
            <p:ph type="dt" sz="half" idx="10"/>
          </p:nvPr>
        </p:nvSpPr>
        <p:spPr/>
        <p:txBody>
          <a:bodyPr/>
          <a:lstStyle/>
          <a:p>
            <a:fld id="{38D49DA4-E4BC-45FF-8AC2-19558AC6AEA3}" type="datetime1">
              <a:rPr lang="en-US" smtClean="0"/>
              <a:t>11/13/2024</a:t>
            </a:fld>
            <a:endParaRPr lang="en-US"/>
          </a:p>
        </p:txBody>
      </p:sp>
      <p:sp>
        <p:nvSpPr>
          <p:cNvPr id="6" name="Footer Placeholder 5">
            <a:extLst>
              <a:ext uri="{FF2B5EF4-FFF2-40B4-BE49-F238E27FC236}">
                <a16:creationId xmlns:a16="http://schemas.microsoft.com/office/drawing/2014/main" id="{1D8D09FB-2FFB-41AC-4BA7-F02EB1BCA8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5F435E-29C3-FB2E-FBFD-B1D5E3C54ADF}"/>
              </a:ext>
            </a:extLst>
          </p:cNvPr>
          <p:cNvSpPr>
            <a:spLocks noGrp="1"/>
          </p:cNvSpPr>
          <p:nvPr>
            <p:ph type="sldNum" sz="quarter" idx="12"/>
          </p:nvPr>
        </p:nvSpPr>
        <p:spPr/>
        <p:txBody>
          <a:bodyPr/>
          <a:lstStyle/>
          <a:p>
            <a:fld id="{73D6DA76-B629-4763-B0D9-D6F75D0AB866}" type="slidenum">
              <a:rPr lang="en-US" smtClean="0"/>
              <a:t>‹#›</a:t>
            </a:fld>
            <a:endParaRPr lang="en-US"/>
          </a:p>
        </p:txBody>
      </p:sp>
    </p:spTree>
    <p:extLst>
      <p:ext uri="{BB962C8B-B14F-4D97-AF65-F5344CB8AC3E}">
        <p14:creationId xmlns:p14="http://schemas.microsoft.com/office/powerpoint/2010/main" val="2408703119"/>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2" name="Title 1">
            <a:extLst>
              <a:ext uri="{FF2B5EF4-FFF2-40B4-BE49-F238E27FC236}">
                <a16:creationId xmlns:a16="http://schemas.microsoft.com/office/drawing/2014/main" id="{4C22A3BB-E25C-D968-7641-FF3DCBE8AD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0938D9-E46D-CFA5-2298-1116CDB12C8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121D89-722E-B012-45E0-EC644E00A760}"/>
              </a:ext>
            </a:extLst>
          </p:cNvPr>
          <p:cNvSpPr>
            <a:spLocks noGrp="1"/>
          </p:cNvSpPr>
          <p:nvPr>
            <p:ph type="dt" sz="half" idx="10"/>
          </p:nvPr>
        </p:nvSpPr>
        <p:spPr/>
        <p:txBody>
          <a:bodyPr/>
          <a:lstStyle/>
          <a:p>
            <a:fld id="{E74DFDAF-931A-42B5-A509-4FACE1E1C1FF}" type="datetime1">
              <a:rPr lang="en-US" smtClean="0"/>
              <a:t>11/13/2024</a:t>
            </a:fld>
            <a:endParaRPr lang="en-US"/>
          </a:p>
        </p:txBody>
      </p:sp>
      <p:sp>
        <p:nvSpPr>
          <p:cNvPr id="5" name="Footer Placeholder 4">
            <a:extLst>
              <a:ext uri="{FF2B5EF4-FFF2-40B4-BE49-F238E27FC236}">
                <a16:creationId xmlns:a16="http://schemas.microsoft.com/office/drawing/2014/main" id="{64E0A164-D4C4-FDA5-DAEB-6BCB2821F5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A4E4CE-B0E8-5305-60E0-D29B7F488CBD}"/>
              </a:ext>
            </a:extLst>
          </p:cNvPr>
          <p:cNvSpPr>
            <a:spLocks noGrp="1"/>
          </p:cNvSpPr>
          <p:nvPr>
            <p:ph type="sldNum" sz="quarter" idx="12"/>
          </p:nvPr>
        </p:nvSpPr>
        <p:spPr/>
        <p:txBody>
          <a:bodyPr/>
          <a:lstStyle/>
          <a:p>
            <a:fld id="{F4266801-317C-40B1-8093-D92491EB9E3A}" type="slidenum">
              <a:rPr lang="en-US" smtClean="0"/>
              <a:t>‹#›</a:t>
            </a:fld>
            <a:endParaRPr lang="en-US"/>
          </a:p>
        </p:txBody>
      </p:sp>
    </p:spTree>
    <p:extLst>
      <p:ext uri="{BB962C8B-B14F-4D97-AF65-F5344CB8AC3E}">
        <p14:creationId xmlns:p14="http://schemas.microsoft.com/office/powerpoint/2010/main" val="459943301"/>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Picture with Caption">
    <p:spTree>
      <p:nvGrpSpPr>
        <p:cNvPr id="1" name=""/>
        <p:cNvGrpSpPr/>
        <p:nvPr/>
      </p:nvGrpSpPr>
      <p:grpSpPr>
        <a:xfrm>
          <a:off x="0" y="0"/>
          <a:ext cx="0" cy="0"/>
        </a:xfrm>
      </p:grpSpPr>
      <p:sp>
        <p:nvSpPr>
          <p:cNvPr id="2" name="Title 1">
            <a:extLst>
              <a:ext uri="{FF2B5EF4-FFF2-40B4-BE49-F238E27FC236}">
                <a16:creationId xmlns:a16="http://schemas.microsoft.com/office/drawing/2014/main" id="{196DC074-9A9E-7D67-523F-753A3D8CAB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C7CFE15-34C1-F9AB-2F13-999675C4DF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936FA88-124B-011D-41DD-24581F2B50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937156-01A8-D835-80ED-779A3BEA22AC}"/>
              </a:ext>
            </a:extLst>
          </p:cNvPr>
          <p:cNvSpPr>
            <a:spLocks noGrp="1"/>
          </p:cNvSpPr>
          <p:nvPr>
            <p:ph type="dt" sz="half" idx="10"/>
          </p:nvPr>
        </p:nvSpPr>
        <p:spPr/>
        <p:txBody>
          <a:bodyPr/>
          <a:lstStyle/>
          <a:p>
            <a:fld id="{157DFD4A-A546-451D-B483-670C68746058}" type="datetime1">
              <a:rPr lang="en-US" smtClean="0"/>
              <a:t>11/13/2024</a:t>
            </a:fld>
            <a:endParaRPr lang="en-US"/>
          </a:p>
        </p:txBody>
      </p:sp>
      <p:sp>
        <p:nvSpPr>
          <p:cNvPr id="6" name="Footer Placeholder 5">
            <a:extLst>
              <a:ext uri="{FF2B5EF4-FFF2-40B4-BE49-F238E27FC236}">
                <a16:creationId xmlns:a16="http://schemas.microsoft.com/office/drawing/2014/main" id="{7A43F58D-798E-FB1C-FE8C-FB45C16ECD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D72D4E-BB45-3795-0A67-38BCEB435081}"/>
              </a:ext>
            </a:extLst>
          </p:cNvPr>
          <p:cNvSpPr>
            <a:spLocks noGrp="1"/>
          </p:cNvSpPr>
          <p:nvPr>
            <p:ph type="sldNum" sz="quarter" idx="12"/>
          </p:nvPr>
        </p:nvSpPr>
        <p:spPr/>
        <p:txBody>
          <a:bodyPr/>
          <a:lstStyle/>
          <a:p>
            <a:fld id="{73D6DA76-B629-4763-B0D9-D6F75D0AB866}" type="slidenum">
              <a:rPr lang="en-US" smtClean="0"/>
              <a:t>‹#›</a:t>
            </a:fld>
            <a:endParaRPr lang="en-US"/>
          </a:p>
        </p:txBody>
      </p:sp>
    </p:spTree>
    <p:extLst>
      <p:ext uri="{BB962C8B-B14F-4D97-AF65-F5344CB8AC3E}">
        <p14:creationId xmlns:p14="http://schemas.microsoft.com/office/powerpoint/2010/main" val="2395966972"/>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Title and Vertical Text">
    <p:spTree>
      <p:nvGrpSpPr>
        <p:cNvPr id="1" name=""/>
        <p:cNvGrpSpPr/>
        <p:nvPr/>
      </p:nvGrpSpPr>
      <p:grpSpPr>
        <a:xfrm>
          <a:off x="0" y="0"/>
          <a:ext cx="0" cy="0"/>
        </a:xfrm>
      </p:grpSpPr>
      <p:sp>
        <p:nvSpPr>
          <p:cNvPr id="2" name="Title 1">
            <a:extLst>
              <a:ext uri="{FF2B5EF4-FFF2-40B4-BE49-F238E27FC236}">
                <a16:creationId xmlns:a16="http://schemas.microsoft.com/office/drawing/2014/main" id="{5FDA696F-9A9F-C52A-A8EF-86B1DA91A55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418DE84-279D-EFF0-09F5-4FB1C087189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F4C3EC-2480-F8CE-AA09-C69551151597}"/>
              </a:ext>
            </a:extLst>
          </p:cNvPr>
          <p:cNvSpPr>
            <a:spLocks noGrp="1"/>
          </p:cNvSpPr>
          <p:nvPr>
            <p:ph type="dt" sz="half" idx="10"/>
          </p:nvPr>
        </p:nvSpPr>
        <p:spPr/>
        <p:txBody>
          <a:bodyPr/>
          <a:lstStyle/>
          <a:p>
            <a:fld id="{87AB03E5-8E03-4A61-B5EE-F0D52E3B923D}" type="datetime1">
              <a:rPr lang="en-US" smtClean="0"/>
              <a:t>11/13/2024</a:t>
            </a:fld>
            <a:endParaRPr lang="en-US"/>
          </a:p>
        </p:txBody>
      </p:sp>
      <p:sp>
        <p:nvSpPr>
          <p:cNvPr id="5" name="Footer Placeholder 4">
            <a:extLst>
              <a:ext uri="{FF2B5EF4-FFF2-40B4-BE49-F238E27FC236}">
                <a16:creationId xmlns:a16="http://schemas.microsoft.com/office/drawing/2014/main" id="{58472622-CBF4-2BE9-9B35-20E8D1E0EC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0C022C-5CE6-D37F-988A-6F75E82D97AF}"/>
              </a:ext>
            </a:extLst>
          </p:cNvPr>
          <p:cNvSpPr>
            <a:spLocks noGrp="1"/>
          </p:cNvSpPr>
          <p:nvPr>
            <p:ph type="sldNum" sz="quarter" idx="12"/>
          </p:nvPr>
        </p:nvSpPr>
        <p:spPr/>
        <p:txBody>
          <a:bodyPr/>
          <a:lstStyle/>
          <a:p>
            <a:fld id="{73D6DA76-B629-4763-B0D9-D6F75D0AB866}" type="slidenum">
              <a:rPr lang="en-US" smtClean="0"/>
              <a:t>‹#›</a:t>
            </a:fld>
            <a:endParaRPr lang="en-US"/>
          </a:p>
        </p:txBody>
      </p:sp>
    </p:spTree>
    <p:extLst>
      <p:ext uri="{BB962C8B-B14F-4D97-AF65-F5344CB8AC3E}">
        <p14:creationId xmlns:p14="http://schemas.microsoft.com/office/powerpoint/2010/main" val="1659945467"/>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Vertical Title and Text">
    <p:spTree>
      <p:nvGrpSpPr>
        <p:cNvPr id="1" name=""/>
        <p:cNvGrpSpPr/>
        <p:nvPr/>
      </p:nvGrpSpPr>
      <p:grpSpPr>
        <a:xfrm>
          <a:off x="0" y="0"/>
          <a:ext cx="0" cy="0"/>
        </a:xfrm>
      </p:grpSpPr>
      <p:sp>
        <p:nvSpPr>
          <p:cNvPr id="2" name="Vertical Title 1">
            <a:extLst>
              <a:ext uri="{FF2B5EF4-FFF2-40B4-BE49-F238E27FC236}">
                <a16:creationId xmlns:a16="http://schemas.microsoft.com/office/drawing/2014/main" id="{D9331B98-D29B-CFBB-E7E6-13CA3383496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938FB62-D224-455C-CE8F-2B0940DF834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889246-E9FE-AC71-322B-0EF2389F5BF7}"/>
              </a:ext>
            </a:extLst>
          </p:cNvPr>
          <p:cNvSpPr>
            <a:spLocks noGrp="1"/>
          </p:cNvSpPr>
          <p:nvPr>
            <p:ph type="dt" sz="half" idx="10"/>
          </p:nvPr>
        </p:nvSpPr>
        <p:spPr/>
        <p:txBody>
          <a:bodyPr/>
          <a:lstStyle/>
          <a:p>
            <a:fld id="{4098D1A4-3940-45EA-A0F8-6D59BF2316D6}" type="datetime1">
              <a:rPr lang="en-US" smtClean="0"/>
              <a:t>11/13/2024</a:t>
            </a:fld>
            <a:endParaRPr lang="en-US"/>
          </a:p>
        </p:txBody>
      </p:sp>
      <p:sp>
        <p:nvSpPr>
          <p:cNvPr id="5" name="Footer Placeholder 4">
            <a:extLst>
              <a:ext uri="{FF2B5EF4-FFF2-40B4-BE49-F238E27FC236}">
                <a16:creationId xmlns:a16="http://schemas.microsoft.com/office/drawing/2014/main" id="{06FAD9BF-88CE-C89E-612A-7F99A27159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FC4D47-D0AD-64A3-4DE9-AFCFE764A443}"/>
              </a:ext>
            </a:extLst>
          </p:cNvPr>
          <p:cNvSpPr>
            <a:spLocks noGrp="1"/>
          </p:cNvSpPr>
          <p:nvPr>
            <p:ph type="sldNum" sz="quarter" idx="12"/>
          </p:nvPr>
        </p:nvSpPr>
        <p:spPr/>
        <p:txBody>
          <a:bodyPr/>
          <a:lstStyle/>
          <a:p>
            <a:fld id="{73D6DA76-B629-4763-B0D9-D6F75D0AB866}" type="slidenum">
              <a:rPr lang="en-US" smtClean="0"/>
              <a:t>‹#›</a:t>
            </a:fld>
            <a:endParaRPr lang="en-US"/>
          </a:p>
        </p:txBody>
      </p:sp>
    </p:spTree>
    <p:extLst>
      <p:ext uri="{BB962C8B-B14F-4D97-AF65-F5344CB8AC3E}">
        <p14:creationId xmlns:p14="http://schemas.microsoft.com/office/powerpoint/2010/main" val="1775419362"/>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Section Header">
    <p:spTree>
      <p:nvGrpSpPr>
        <p:cNvPr id="1" name=""/>
        <p:cNvGrpSpPr/>
        <p:nvPr/>
      </p:nvGrpSpPr>
      <p:grpSpPr>
        <a:xfrm>
          <a:off x="0" y="0"/>
          <a:ext cx="0" cy="0"/>
        </a:xfrm>
      </p:grpSpPr>
      <p:sp>
        <p:nvSpPr>
          <p:cNvPr id="2" name="Title 1">
            <a:extLst>
              <a:ext uri="{FF2B5EF4-FFF2-40B4-BE49-F238E27FC236}">
                <a16:creationId xmlns:a16="http://schemas.microsoft.com/office/drawing/2014/main" id="{53694F5B-F002-70A2-E6A4-B125B905CBF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710051F-A22E-239E-2666-48CCF7900A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F6DF20-2DBA-07CF-4BD4-9133E8081926}"/>
              </a:ext>
            </a:extLst>
          </p:cNvPr>
          <p:cNvSpPr>
            <a:spLocks noGrp="1"/>
          </p:cNvSpPr>
          <p:nvPr>
            <p:ph type="dt" sz="half" idx="10"/>
          </p:nvPr>
        </p:nvSpPr>
        <p:spPr/>
        <p:txBody>
          <a:bodyPr/>
          <a:lstStyle/>
          <a:p>
            <a:fld id="{8481C5B4-7018-43F8-8ADF-2C26120BF3D8}" type="datetime1">
              <a:rPr lang="en-US" smtClean="0"/>
              <a:t>11/13/2024</a:t>
            </a:fld>
            <a:endParaRPr lang="en-US"/>
          </a:p>
        </p:txBody>
      </p:sp>
      <p:sp>
        <p:nvSpPr>
          <p:cNvPr id="5" name="Footer Placeholder 4">
            <a:extLst>
              <a:ext uri="{FF2B5EF4-FFF2-40B4-BE49-F238E27FC236}">
                <a16:creationId xmlns:a16="http://schemas.microsoft.com/office/drawing/2014/main" id="{15092B4B-88F5-2564-FD6A-C166EFAF14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7564AE-6340-A6DC-EF16-FE978D3DC42F}"/>
              </a:ext>
            </a:extLst>
          </p:cNvPr>
          <p:cNvSpPr>
            <a:spLocks noGrp="1"/>
          </p:cNvSpPr>
          <p:nvPr>
            <p:ph type="sldNum" sz="quarter" idx="12"/>
          </p:nvPr>
        </p:nvSpPr>
        <p:spPr/>
        <p:txBody>
          <a:bodyPr/>
          <a:lstStyle/>
          <a:p>
            <a:fld id="{F4266801-317C-40B1-8093-D92491EB9E3A}" type="slidenum">
              <a:rPr lang="en-US" smtClean="0"/>
              <a:t>‹#›</a:t>
            </a:fld>
            <a:endParaRPr lang="en-US"/>
          </a:p>
        </p:txBody>
      </p:sp>
    </p:spTree>
    <p:extLst>
      <p:ext uri="{BB962C8B-B14F-4D97-AF65-F5344CB8AC3E}">
        <p14:creationId xmlns:p14="http://schemas.microsoft.com/office/powerpoint/2010/main" val="1833006247"/>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Two Content">
    <p:spTree>
      <p:nvGrpSpPr>
        <p:cNvPr id="1" name=""/>
        <p:cNvGrpSpPr/>
        <p:nvPr/>
      </p:nvGrpSpPr>
      <p:grpSpPr>
        <a:xfrm>
          <a:off x="0" y="0"/>
          <a:ext cx="0" cy="0"/>
        </a:xfrm>
      </p:grpSpPr>
      <p:sp>
        <p:nvSpPr>
          <p:cNvPr id="2" name="Title 1">
            <a:extLst>
              <a:ext uri="{FF2B5EF4-FFF2-40B4-BE49-F238E27FC236}">
                <a16:creationId xmlns:a16="http://schemas.microsoft.com/office/drawing/2014/main" id="{CDE526BC-E3FF-3E59-B7B6-5B56FAB6DE5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0B63A6-A92B-95C9-F9A7-AD21657BB09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29EB540-164E-38D3-35E2-B440109431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21D507A-15AC-8DEE-2D2C-47F9A6418F50}"/>
              </a:ext>
            </a:extLst>
          </p:cNvPr>
          <p:cNvSpPr>
            <a:spLocks noGrp="1"/>
          </p:cNvSpPr>
          <p:nvPr>
            <p:ph type="dt" sz="half" idx="10"/>
          </p:nvPr>
        </p:nvSpPr>
        <p:spPr/>
        <p:txBody>
          <a:bodyPr/>
          <a:lstStyle/>
          <a:p>
            <a:fld id="{03541C6A-5A07-4CA5-9776-7911D8397154}" type="datetime1">
              <a:rPr lang="en-US" smtClean="0"/>
              <a:t>11/13/2024</a:t>
            </a:fld>
            <a:endParaRPr lang="en-US"/>
          </a:p>
        </p:txBody>
      </p:sp>
      <p:sp>
        <p:nvSpPr>
          <p:cNvPr id="6" name="Footer Placeholder 5">
            <a:extLst>
              <a:ext uri="{FF2B5EF4-FFF2-40B4-BE49-F238E27FC236}">
                <a16:creationId xmlns:a16="http://schemas.microsoft.com/office/drawing/2014/main" id="{BA9253D7-7F6D-C0DB-F17E-4D6867346F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1D0770-9AEA-BA75-3858-2A74C4FF1B23}"/>
              </a:ext>
            </a:extLst>
          </p:cNvPr>
          <p:cNvSpPr>
            <a:spLocks noGrp="1"/>
          </p:cNvSpPr>
          <p:nvPr>
            <p:ph type="sldNum" sz="quarter" idx="12"/>
          </p:nvPr>
        </p:nvSpPr>
        <p:spPr/>
        <p:txBody>
          <a:bodyPr/>
          <a:lstStyle/>
          <a:p>
            <a:fld id="{F4266801-317C-40B1-8093-D92491EB9E3A}" type="slidenum">
              <a:rPr lang="en-US" smtClean="0"/>
              <a:t>‹#›</a:t>
            </a:fld>
            <a:endParaRPr lang="en-US"/>
          </a:p>
        </p:txBody>
      </p:sp>
    </p:spTree>
    <p:extLst>
      <p:ext uri="{BB962C8B-B14F-4D97-AF65-F5344CB8AC3E}">
        <p14:creationId xmlns:p14="http://schemas.microsoft.com/office/powerpoint/2010/main" val="315113220"/>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Comparison">
    <p:spTree>
      <p:nvGrpSpPr>
        <p:cNvPr id="1" name=""/>
        <p:cNvGrpSpPr/>
        <p:nvPr/>
      </p:nvGrpSpPr>
      <p:grpSpPr>
        <a:xfrm>
          <a:off x="0" y="0"/>
          <a:ext cx="0" cy="0"/>
        </a:xfrm>
      </p:grpSpPr>
      <p:sp>
        <p:nvSpPr>
          <p:cNvPr id="2" name="Title 1">
            <a:extLst>
              <a:ext uri="{FF2B5EF4-FFF2-40B4-BE49-F238E27FC236}">
                <a16:creationId xmlns:a16="http://schemas.microsoft.com/office/drawing/2014/main" id="{AC6F446D-92DB-7E24-BB1F-F015E08B792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34B4223-DD99-5C82-1DFB-20C0624DD4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8CC939A-125D-DBD1-8C78-931D446B925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9839E7A-35AA-E597-1E2D-39D47EB3AB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1E2BFBA-E730-421E-2E53-F150C30F61F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6AAFF0-67FE-E266-6A9F-4F954A179845}"/>
              </a:ext>
            </a:extLst>
          </p:cNvPr>
          <p:cNvSpPr>
            <a:spLocks noGrp="1"/>
          </p:cNvSpPr>
          <p:nvPr>
            <p:ph type="dt" sz="half" idx="10"/>
          </p:nvPr>
        </p:nvSpPr>
        <p:spPr/>
        <p:txBody>
          <a:bodyPr/>
          <a:lstStyle/>
          <a:p>
            <a:fld id="{7398869A-67E5-4D17-B110-53AC73A80404}" type="datetime1">
              <a:rPr lang="en-US" smtClean="0"/>
              <a:t>11/13/2024</a:t>
            </a:fld>
            <a:endParaRPr lang="en-US"/>
          </a:p>
        </p:txBody>
      </p:sp>
      <p:sp>
        <p:nvSpPr>
          <p:cNvPr id="8" name="Footer Placeholder 7">
            <a:extLst>
              <a:ext uri="{FF2B5EF4-FFF2-40B4-BE49-F238E27FC236}">
                <a16:creationId xmlns:a16="http://schemas.microsoft.com/office/drawing/2014/main" id="{234DA55B-7906-D60F-1D79-3AC2B788168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666478D-9E11-E691-93D0-23B285FA5B1A}"/>
              </a:ext>
            </a:extLst>
          </p:cNvPr>
          <p:cNvSpPr>
            <a:spLocks noGrp="1"/>
          </p:cNvSpPr>
          <p:nvPr>
            <p:ph type="sldNum" sz="quarter" idx="12"/>
          </p:nvPr>
        </p:nvSpPr>
        <p:spPr/>
        <p:txBody>
          <a:bodyPr/>
          <a:lstStyle/>
          <a:p>
            <a:fld id="{F4266801-317C-40B1-8093-D92491EB9E3A}" type="slidenum">
              <a:rPr lang="en-US" smtClean="0"/>
              <a:t>‹#›</a:t>
            </a:fld>
            <a:endParaRPr lang="en-US"/>
          </a:p>
        </p:txBody>
      </p:sp>
    </p:spTree>
    <p:extLst>
      <p:ext uri="{BB962C8B-B14F-4D97-AF65-F5344CB8AC3E}">
        <p14:creationId xmlns:p14="http://schemas.microsoft.com/office/powerpoint/2010/main" val="1107944199"/>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sp>
        <p:nvSpPr>
          <p:cNvPr id="2" name="Title 1">
            <a:extLst>
              <a:ext uri="{FF2B5EF4-FFF2-40B4-BE49-F238E27FC236}">
                <a16:creationId xmlns:a16="http://schemas.microsoft.com/office/drawing/2014/main" id="{3EDD8420-B0D8-2B7A-45D7-502DC74E6D3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2457E9E-A97E-216B-7069-D0329C499EDF}"/>
              </a:ext>
            </a:extLst>
          </p:cNvPr>
          <p:cNvSpPr>
            <a:spLocks noGrp="1"/>
          </p:cNvSpPr>
          <p:nvPr>
            <p:ph type="dt" sz="half" idx="10"/>
          </p:nvPr>
        </p:nvSpPr>
        <p:spPr/>
        <p:txBody>
          <a:bodyPr/>
          <a:lstStyle/>
          <a:p>
            <a:fld id="{64838248-A5A7-4B66-B5F6-82B228655196}" type="datetime1">
              <a:rPr lang="en-US" smtClean="0"/>
              <a:t>11/13/2024</a:t>
            </a:fld>
            <a:endParaRPr lang="en-US"/>
          </a:p>
        </p:txBody>
      </p:sp>
      <p:sp>
        <p:nvSpPr>
          <p:cNvPr id="4" name="Footer Placeholder 3">
            <a:extLst>
              <a:ext uri="{FF2B5EF4-FFF2-40B4-BE49-F238E27FC236}">
                <a16:creationId xmlns:a16="http://schemas.microsoft.com/office/drawing/2014/main" id="{94BBA17A-8F43-330E-9557-255A1D59993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03776-8033-2B2D-6A9C-D6EFFBCAF083}"/>
              </a:ext>
            </a:extLst>
          </p:cNvPr>
          <p:cNvSpPr>
            <a:spLocks noGrp="1"/>
          </p:cNvSpPr>
          <p:nvPr>
            <p:ph type="sldNum" sz="quarter" idx="12"/>
          </p:nvPr>
        </p:nvSpPr>
        <p:spPr/>
        <p:txBody>
          <a:bodyPr/>
          <a:lstStyle/>
          <a:p>
            <a:fld id="{F4266801-317C-40B1-8093-D92491EB9E3A}" type="slidenum">
              <a:rPr lang="en-US" smtClean="0"/>
              <a:t>‹#›</a:t>
            </a:fld>
            <a:endParaRPr lang="en-US"/>
          </a:p>
        </p:txBody>
      </p:sp>
    </p:spTree>
    <p:extLst>
      <p:ext uri="{BB962C8B-B14F-4D97-AF65-F5344CB8AC3E}">
        <p14:creationId xmlns:p14="http://schemas.microsoft.com/office/powerpoint/2010/main" val="1294218062"/>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sp>
        <p:nvSpPr>
          <p:cNvPr id="2" name="Date Placeholder 1">
            <a:extLst>
              <a:ext uri="{FF2B5EF4-FFF2-40B4-BE49-F238E27FC236}">
                <a16:creationId xmlns:a16="http://schemas.microsoft.com/office/drawing/2014/main" id="{58C595D8-6E40-FAD0-661C-18681F49DDD4}"/>
              </a:ext>
            </a:extLst>
          </p:cNvPr>
          <p:cNvSpPr>
            <a:spLocks noGrp="1"/>
          </p:cNvSpPr>
          <p:nvPr>
            <p:ph type="dt" sz="half" idx="10"/>
          </p:nvPr>
        </p:nvSpPr>
        <p:spPr/>
        <p:txBody>
          <a:bodyPr/>
          <a:lstStyle/>
          <a:p>
            <a:fld id="{4306CEE5-4CA3-4A3A-82B8-78B9FB14F6DE}" type="datetime1">
              <a:rPr lang="en-US" smtClean="0"/>
              <a:t>11/13/2024</a:t>
            </a:fld>
            <a:endParaRPr lang="en-US"/>
          </a:p>
        </p:txBody>
      </p:sp>
      <p:sp>
        <p:nvSpPr>
          <p:cNvPr id="3" name="Footer Placeholder 2">
            <a:extLst>
              <a:ext uri="{FF2B5EF4-FFF2-40B4-BE49-F238E27FC236}">
                <a16:creationId xmlns:a16="http://schemas.microsoft.com/office/drawing/2014/main" id="{D3E46916-853C-5047-C905-865AC3FBE50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CEC9E77-7505-5DAA-B4D6-A8212FFB005F}"/>
              </a:ext>
            </a:extLst>
          </p:cNvPr>
          <p:cNvSpPr>
            <a:spLocks noGrp="1"/>
          </p:cNvSpPr>
          <p:nvPr>
            <p:ph type="sldNum" sz="quarter" idx="12"/>
          </p:nvPr>
        </p:nvSpPr>
        <p:spPr/>
        <p:txBody>
          <a:bodyPr/>
          <a:lstStyle/>
          <a:p>
            <a:fld id="{F4266801-317C-40B1-8093-D92491EB9E3A}" type="slidenum">
              <a:rPr lang="en-US" smtClean="0"/>
              <a:t>‹#›</a:t>
            </a:fld>
            <a:endParaRPr lang="en-US"/>
          </a:p>
        </p:txBody>
      </p:sp>
    </p:spTree>
    <p:extLst>
      <p:ext uri="{BB962C8B-B14F-4D97-AF65-F5344CB8AC3E}">
        <p14:creationId xmlns:p14="http://schemas.microsoft.com/office/powerpoint/2010/main" val="3053168437"/>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Content with Caption">
    <p:spTree>
      <p:nvGrpSpPr>
        <p:cNvPr id="1" name=""/>
        <p:cNvGrpSpPr/>
        <p:nvPr/>
      </p:nvGrpSpPr>
      <p:grpSpPr>
        <a:xfrm>
          <a:off x="0" y="0"/>
          <a:ext cx="0" cy="0"/>
        </a:xfrm>
      </p:grpSpPr>
      <p:sp>
        <p:nvSpPr>
          <p:cNvPr id="2" name="Title 1">
            <a:extLst>
              <a:ext uri="{FF2B5EF4-FFF2-40B4-BE49-F238E27FC236}">
                <a16:creationId xmlns:a16="http://schemas.microsoft.com/office/drawing/2014/main" id="{B62371B3-A4B8-BBD7-B93B-BB657291E2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8C3BAAF-0AA9-7195-DA60-68F63F69B7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1DB12D6-CE22-1547-FAE1-C923FF454A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B2B7AA-C9ED-0611-3662-30931DCD7A67}"/>
              </a:ext>
            </a:extLst>
          </p:cNvPr>
          <p:cNvSpPr>
            <a:spLocks noGrp="1"/>
          </p:cNvSpPr>
          <p:nvPr>
            <p:ph type="dt" sz="half" idx="10"/>
          </p:nvPr>
        </p:nvSpPr>
        <p:spPr/>
        <p:txBody>
          <a:bodyPr/>
          <a:lstStyle/>
          <a:p>
            <a:fld id="{5612BAA4-55A1-4D39-AF09-39CFDF3D2E54}" type="datetime1">
              <a:rPr lang="en-US" smtClean="0"/>
              <a:t>11/13/2024</a:t>
            </a:fld>
            <a:endParaRPr lang="en-US"/>
          </a:p>
        </p:txBody>
      </p:sp>
      <p:sp>
        <p:nvSpPr>
          <p:cNvPr id="6" name="Footer Placeholder 5">
            <a:extLst>
              <a:ext uri="{FF2B5EF4-FFF2-40B4-BE49-F238E27FC236}">
                <a16:creationId xmlns:a16="http://schemas.microsoft.com/office/drawing/2014/main" id="{5504889C-D324-4928-6D6F-9F4500485A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2A810D-CAFE-BCBD-BBDC-EB2D7094A6DC}"/>
              </a:ext>
            </a:extLst>
          </p:cNvPr>
          <p:cNvSpPr>
            <a:spLocks noGrp="1"/>
          </p:cNvSpPr>
          <p:nvPr>
            <p:ph type="sldNum" sz="quarter" idx="12"/>
          </p:nvPr>
        </p:nvSpPr>
        <p:spPr/>
        <p:txBody>
          <a:bodyPr/>
          <a:lstStyle/>
          <a:p>
            <a:fld id="{F4266801-317C-40B1-8093-D92491EB9E3A}" type="slidenum">
              <a:rPr lang="en-US" smtClean="0"/>
              <a:t>‹#›</a:t>
            </a:fld>
            <a:endParaRPr lang="en-US"/>
          </a:p>
        </p:txBody>
      </p:sp>
    </p:spTree>
    <p:extLst>
      <p:ext uri="{BB962C8B-B14F-4D97-AF65-F5344CB8AC3E}">
        <p14:creationId xmlns:p14="http://schemas.microsoft.com/office/powerpoint/2010/main" val="2267580932"/>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Picture with Caption">
    <p:spTree>
      <p:nvGrpSpPr>
        <p:cNvPr id="1" name=""/>
        <p:cNvGrpSpPr/>
        <p:nvPr/>
      </p:nvGrpSpPr>
      <p:grpSpPr>
        <a:xfrm>
          <a:off x="0" y="0"/>
          <a:ext cx="0" cy="0"/>
        </a:xfrm>
      </p:grpSpPr>
      <p:sp>
        <p:nvSpPr>
          <p:cNvPr id="2" name="Title 1">
            <a:extLst>
              <a:ext uri="{FF2B5EF4-FFF2-40B4-BE49-F238E27FC236}">
                <a16:creationId xmlns:a16="http://schemas.microsoft.com/office/drawing/2014/main" id="{DD0293BC-A216-FD5C-7608-9A5062D252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7379B04-B1F4-AC27-3E36-2E9DB25B46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1B280F5-9A08-DB2B-FE37-0EBE51E10C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81B8EE-0A50-B902-6F88-8CA805B5E2D5}"/>
              </a:ext>
            </a:extLst>
          </p:cNvPr>
          <p:cNvSpPr>
            <a:spLocks noGrp="1"/>
          </p:cNvSpPr>
          <p:nvPr>
            <p:ph type="dt" sz="half" idx="10"/>
          </p:nvPr>
        </p:nvSpPr>
        <p:spPr/>
        <p:txBody>
          <a:bodyPr/>
          <a:lstStyle/>
          <a:p>
            <a:fld id="{BDFF4A72-F2C4-4E60-89EF-2B87EF1A1DF6}" type="datetime1">
              <a:rPr lang="en-US" smtClean="0"/>
              <a:t>11/13/2024</a:t>
            </a:fld>
            <a:endParaRPr lang="en-US"/>
          </a:p>
        </p:txBody>
      </p:sp>
      <p:sp>
        <p:nvSpPr>
          <p:cNvPr id="6" name="Footer Placeholder 5">
            <a:extLst>
              <a:ext uri="{FF2B5EF4-FFF2-40B4-BE49-F238E27FC236}">
                <a16:creationId xmlns:a16="http://schemas.microsoft.com/office/drawing/2014/main" id="{C26B1CD3-0DB0-4C09-86F8-31EE981D3A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C0EB76-81C0-3E66-1C02-8ADAAAF5ADAA}"/>
              </a:ext>
            </a:extLst>
          </p:cNvPr>
          <p:cNvSpPr>
            <a:spLocks noGrp="1"/>
          </p:cNvSpPr>
          <p:nvPr>
            <p:ph type="sldNum" sz="quarter" idx="12"/>
          </p:nvPr>
        </p:nvSpPr>
        <p:spPr/>
        <p:txBody>
          <a:bodyPr/>
          <a:lstStyle/>
          <a:p>
            <a:fld id="{F4266801-317C-40B1-8093-D92491EB9E3A}" type="slidenum">
              <a:rPr lang="en-US" smtClean="0"/>
              <a:t>‹#›</a:t>
            </a:fld>
            <a:endParaRPr lang="en-US"/>
          </a:p>
        </p:txBody>
      </p:sp>
    </p:spTree>
    <p:extLst>
      <p:ext uri="{BB962C8B-B14F-4D97-AF65-F5344CB8AC3E}">
        <p14:creationId xmlns:p14="http://schemas.microsoft.com/office/powerpoint/2010/main" val="3957811351"/>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_rels/slideMaster2.xml.rels>&#65279;<?xml version="1.0" encoding="utf-8" standalone="yes"?><Relationships xmlns="http://schemas.openxmlformats.org/package/2006/relationships"><Relationship Id="rId1" Type="http://schemas.openxmlformats.org/officeDocument/2006/relationships/slideLayout" Target="../slideLayouts/slideLayout12.xml" /><Relationship Id="rId10" Type="http://schemas.openxmlformats.org/officeDocument/2006/relationships/slideLayout" Target="../slideLayouts/slideLayout21.xml" /><Relationship Id="rId11" Type="http://schemas.openxmlformats.org/officeDocument/2006/relationships/slideLayout" Target="../slideLayouts/slideLayout22.xml" /><Relationship Id="rId12" Type="http://schemas.openxmlformats.org/officeDocument/2006/relationships/theme" Target="../theme/theme2.xml" /><Relationship Id="rId2" Type="http://schemas.openxmlformats.org/officeDocument/2006/relationships/slideLayout" Target="../slideLayouts/slideLayout13.xml" /><Relationship Id="rId3" Type="http://schemas.openxmlformats.org/officeDocument/2006/relationships/slideLayout" Target="../slideLayouts/slideLayout14.xml" /><Relationship Id="rId4" Type="http://schemas.openxmlformats.org/officeDocument/2006/relationships/slideLayout" Target="../slideLayouts/slideLayout15.xml" /><Relationship Id="rId5" Type="http://schemas.openxmlformats.org/officeDocument/2006/relationships/slideLayout" Target="../slideLayouts/slideLayout16.xml" /><Relationship Id="rId6" Type="http://schemas.openxmlformats.org/officeDocument/2006/relationships/slideLayout" Target="../slideLayouts/slideLayout17.xml" /><Relationship Id="rId7" Type="http://schemas.openxmlformats.org/officeDocument/2006/relationships/slideLayout" Target="../slideLayouts/slideLayout18.xml" /><Relationship Id="rId8" Type="http://schemas.openxmlformats.org/officeDocument/2006/relationships/slideLayout" Target="../slideLayouts/slideLayout19.xml" /><Relationship Id="rId9" Type="http://schemas.openxmlformats.org/officeDocument/2006/relationships/slideLayout" Target="../slideLayouts/slideLayout20.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a:extLst>
              <a:ext uri="{FF2B5EF4-FFF2-40B4-BE49-F238E27FC236}">
                <a16:creationId xmlns:a16="http://schemas.microsoft.com/office/drawing/2014/main" id="{D774368E-A644-4215-AA32-5ED0D0B27D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283DE3D-8288-156E-0CE7-799D5A710F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2F2BF4-E9F9-B233-8C76-22E230C146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8110A2-74E3-4E6D-9382-8FCA40A49719}" type="datetime1">
              <a:rPr lang="en-US" smtClean="0"/>
              <a:t>11/13/2024</a:t>
            </a:fld>
            <a:endParaRPr lang="en-US"/>
          </a:p>
        </p:txBody>
      </p:sp>
      <p:sp>
        <p:nvSpPr>
          <p:cNvPr id="5" name="Footer Placeholder 4">
            <a:extLst>
              <a:ext uri="{FF2B5EF4-FFF2-40B4-BE49-F238E27FC236}">
                <a16:creationId xmlns:a16="http://schemas.microsoft.com/office/drawing/2014/main" id="{808457DB-7E6F-9E94-7CD2-8410937B0C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3E02971-FF14-57E6-7EF2-D6A5E9CCB8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266801-317C-40B1-8093-D92491EB9E3A}" type="slidenum">
              <a:rPr lang="en-US" smtClean="0"/>
              <a:t>‹#›</a:t>
            </a:fld>
            <a:endParaRPr lang="en-US"/>
          </a:p>
        </p:txBody>
      </p:sp>
    </p:spTree>
    <p:extLst>
      <p:ext uri="{BB962C8B-B14F-4D97-AF65-F5344CB8AC3E}">
        <p14:creationId xmlns:p14="http://schemas.microsoft.com/office/powerpoint/2010/main" val="2619379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a:extLst>
              <a:ext uri="{FF2B5EF4-FFF2-40B4-BE49-F238E27FC236}">
                <a16:creationId xmlns:a16="http://schemas.microsoft.com/office/drawing/2014/main" id="{A0B7A3F0-D345-F372-96FB-F69E8531FB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21B2F1-45B1-5EE1-94D9-C50F3EB587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330862-579E-03BC-CB85-FC1C0A9F79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9284FC-CB1B-48C4-B33E-552EF0BC7554}" type="datetime1">
              <a:rPr lang="en-US" smtClean="0"/>
              <a:t>11/13/2024</a:t>
            </a:fld>
            <a:endParaRPr lang="en-US"/>
          </a:p>
        </p:txBody>
      </p:sp>
      <p:sp>
        <p:nvSpPr>
          <p:cNvPr id="5" name="Footer Placeholder 4">
            <a:extLst>
              <a:ext uri="{FF2B5EF4-FFF2-40B4-BE49-F238E27FC236}">
                <a16:creationId xmlns:a16="http://schemas.microsoft.com/office/drawing/2014/main" id="{DF9C5E30-0A49-0D56-0A05-004B951863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E8256-000D-E5E3-143C-EC10D834F6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D6DA76-B629-4763-B0D9-D6F75D0AB866}" type="slidenum">
              <a:rPr lang="en-US" smtClean="0"/>
              <a:t>‹#›</a:t>
            </a:fld>
            <a:endParaRPr lang="en-US"/>
          </a:p>
        </p:txBody>
      </p:sp>
    </p:spTree>
    <p:extLst>
      <p:ext uri="{BB962C8B-B14F-4D97-AF65-F5344CB8AC3E}">
        <p14:creationId xmlns:p14="http://schemas.microsoft.com/office/powerpoint/2010/main" val="156947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0.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1.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2.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3.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4.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5.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6.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7.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8.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9.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0.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1.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2.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3.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4.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5.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6.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7.xm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8.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9.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0.xm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1.xml"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2.xml"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3.xml"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4.xml"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5.xml"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6.xml" /></Relationships>
</file>

<file path=ppt/slides/_rels/slide3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7.xml" /></Relationships>
</file>

<file path=ppt/slides/_rels/slide3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8.xml" /></Relationships>
</file>

<file path=ppt/slides/_rels/slide3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9.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4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0.xml" /></Relationships>
</file>

<file path=ppt/slides/_rels/slide4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1.xml" /></Relationships>
</file>

<file path=ppt/slides/_rels/slide4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2.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7.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8.xml" /><Relationship Id="rId3" Type="http://schemas.openxmlformats.org/officeDocument/2006/relationships/image" Target="../media/image1.jpe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84F05DE5-ADAD-1905-93F7-9B8A13ABEDF5}"/>
              </a:ext>
            </a:extLst>
          </p:cNvPr>
          <p:cNvSpPr>
            <a:spLocks noGrp="1"/>
          </p:cNvSpPr>
          <p:nvPr>
            <p:ph type="ctrTitle"/>
          </p:nvPr>
        </p:nvSpPr>
        <p:spPr>
          <a:xfrm>
            <a:off x="1524000" y="1122362"/>
            <a:ext cx="9144000" cy="2936454"/>
          </a:xfrm>
        </p:spPr>
        <p:txBody>
          <a:bodyPr>
            <a:normAutofit fontScale="90000"/>
          </a:bodyPr>
          <a:lstStyle/>
          <a:p>
            <a:r>
              <a:rPr lang="en-US" smtClean="0"/>
              <a:t>JUSTICE MARIE L. GARIBALDI AMERICAN INN OF COURT GENERATIVE </a:t>
            </a:r>
            <a:r>
              <a:rPr lang="en-US"/>
              <a:t>AI: WHAT ISSUES SHOULD BE EXPECTED?</a:t>
            </a:r>
          </a:p>
        </p:txBody>
      </p:sp>
      <p:sp>
        <p:nvSpPr>
          <p:cNvPr id="3" name="Subtitle 2">
            <a:extLst>
              <a:ext uri="{FF2B5EF4-FFF2-40B4-BE49-F238E27FC236}">
                <a16:creationId xmlns:a16="http://schemas.microsoft.com/office/drawing/2014/main" id="{50C86333-AE7E-8717-F673-3DBE781B3040}"/>
              </a:ext>
            </a:extLst>
          </p:cNvPr>
          <p:cNvSpPr>
            <a:spLocks noGrp="1"/>
          </p:cNvSpPr>
          <p:nvPr>
            <p:ph type="subTitle" idx="1"/>
          </p:nvPr>
        </p:nvSpPr>
        <p:spPr>
          <a:xfrm>
            <a:off x="1524000" y="4525346"/>
            <a:ext cx="9144000" cy="1530221"/>
          </a:xfrm>
        </p:spPr>
        <p:txBody>
          <a:bodyPr/>
          <a:lstStyle/>
          <a:p>
            <a:endParaRPr lang="en-US" b="1" smtClean="0"/>
          </a:p>
          <a:p>
            <a:r>
              <a:rPr lang="en-US" b="1" smtClean="0"/>
              <a:t>November 14, 2024</a:t>
            </a:r>
            <a:endParaRPr lang="en-US" b="1"/>
          </a:p>
        </p:txBody>
      </p:sp>
      <p:sp>
        <p:nvSpPr>
          <p:cNvPr id="4" name="Slide Number Placeholder 3">
            <a:extLst>
              <a:ext uri="{FF2B5EF4-FFF2-40B4-BE49-F238E27FC236}">
                <a16:creationId xmlns:a16="http://schemas.microsoft.com/office/drawing/2014/main" id="{6495A495-38B3-B1F8-047E-471DC2F0F855}"/>
              </a:ext>
            </a:extLst>
          </p:cNvPr>
          <p:cNvSpPr>
            <a:spLocks noGrp="1"/>
          </p:cNvSpPr>
          <p:nvPr>
            <p:ph type="sldNum" sz="quarter" idx="12"/>
          </p:nvPr>
        </p:nvSpPr>
        <p:spPr/>
        <p:txBody>
          <a:bodyPr/>
          <a:lstStyle/>
          <a:p>
            <a:fld id="{F4266801-317C-40B1-8093-D92491EB9E3A}" type="slidenum">
              <a:rPr lang="en-US" smtClean="0"/>
              <a:t>1</a:t>
            </a:fld>
            <a:endParaRPr lang="en-US"/>
          </a:p>
        </p:txBody>
      </p:sp>
    </p:spTree>
    <p:extLst>
      <p:ext uri="{BB962C8B-B14F-4D97-AF65-F5344CB8AC3E}">
        <p14:creationId xmlns:p14="http://schemas.microsoft.com/office/powerpoint/2010/main" val="1892818295"/>
      </p:ext>
    </p:extLst>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2BDDCA81-8F69-5FA7-7C2F-A9754D1B77F3}"/>
              </a:ext>
            </a:extLst>
          </p:cNvPr>
          <p:cNvSpPr>
            <a:spLocks noGrp="1"/>
          </p:cNvSpPr>
          <p:nvPr>
            <p:ph type="title"/>
          </p:nvPr>
        </p:nvSpPr>
        <p:spPr/>
        <p:txBody>
          <a:bodyPr/>
          <a:lstStyle/>
          <a:p>
            <a:pPr algn="ctr"/>
            <a:r>
              <a:rPr lang="en-US">
                <a:latin typeface="Calibri" panose="020f0502020204030204" pitchFamily="34" charset="0"/>
                <a:ea typeface="Calibri" panose="020f0502020204030204" pitchFamily="34" charset="0"/>
                <a:cs typeface="Calibri" panose="020f0502020204030204" pitchFamily="34" charset="0"/>
              </a:rPr>
              <a:t>BEST PRACTICES FOR GAI SELECTION AND USE</a:t>
            </a:r>
          </a:p>
        </p:txBody>
      </p:sp>
      <p:sp>
        <p:nvSpPr>
          <p:cNvPr id="3" name="Content Placeholder 2">
            <a:extLst>
              <a:ext uri="{FF2B5EF4-FFF2-40B4-BE49-F238E27FC236}">
                <a16:creationId xmlns:a16="http://schemas.microsoft.com/office/drawing/2014/main" id="{074C6A96-55D6-4F9C-97EB-350AFBA5B25B}"/>
              </a:ext>
            </a:extLst>
          </p:cNvPr>
          <p:cNvSpPr>
            <a:spLocks noGrp="1"/>
          </p:cNvSpPr>
          <p:nvPr>
            <p:ph idx="1"/>
          </p:nvPr>
        </p:nvSpPr>
        <p:spPr/>
        <p:txBody>
          <a:bodyPr>
            <a:normAutofit fontScale="85000" lnSpcReduction="20000"/>
          </a:bodyPr>
          <a:lstStyle/>
          <a:p>
            <a:pPr marL="0" indent="0">
              <a:buNone/>
            </a:pPr>
            <a:r>
              <a:rPr lang="en-US">
                <a:latin typeface="Calibri" panose="020f0502020204030204" pitchFamily="34" charset="0"/>
                <a:ea typeface="Calibri" panose="020f0502020204030204" pitchFamily="34" charset="0"/>
                <a:cs typeface="Calibri" panose="020f0502020204030204" pitchFamily="34" charset="0"/>
              </a:rPr>
              <a:t>Questions for AI vendors of cybersecurity and incident response solutions:</a:t>
            </a:r>
          </a:p>
          <a:p>
            <a:pPr algn="l">
              <a:buFont typeface="Arial" panose="020b0604020202020204" pitchFamily="34" charset="0"/>
              <a:buChar char="•"/>
            </a:pPr>
            <a:r>
              <a:rPr lang="en-US" b="0" i="0">
                <a:solidFill>
                  <a:srgbClr val="2A2C30"/>
                </a:solidFill>
                <a:effectLst/>
                <a:latin typeface="Calibri" panose="020f0502020204030204" pitchFamily="34" charset="0"/>
                <a:ea typeface="Calibri" panose="020f0502020204030204" pitchFamily="34" charset="0"/>
                <a:cs typeface="Calibri" panose="020f0502020204030204" pitchFamily="34" charset="0"/>
              </a:rPr>
              <a:t>What AI tools does the vendor use to analyze or modify your data?</a:t>
            </a:r>
          </a:p>
          <a:p>
            <a:pPr algn="l">
              <a:buFont typeface="Arial" panose="020b0604020202020204" pitchFamily="34" charset="0"/>
              <a:buChar char="•"/>
            </a:pPr>
            <a:r>
              <a:rPr lang="en-US" b="0" i="0">
                <a:solidFill>
                  <a:srgbClr val="2A2C30"/>
                </a:solidFill>
                <a:effectLst/>
                <a:latin typeface="Calibri" panose="020f0502020204030204" pitchFamily="34" charset="0"/>
                <a:ea typeface="Calibri" panose="020f0502020204030204" pitchFamily="34" charset="0"/>
                <a:cs typeface="Calibri" panose="020f0502020204030204" pitchFamily="34" charset="0"/>
              </a:rPr>
              <a:t>Were the vendor’s AI tools developed in conjunction with experienced incident response professionals?</a:t>
            </a:r>
          </a:p>
          <a:p>
            <a:pPr algn="l">
              <a:buFont typeface="Arial" panose="020b0604020202020204" pitchFamily="34" charset="0"/>
              <a:buChar char="•"/>
            </a:pPr>
            <a:r>
              <a:rPr lang="en-US" b="0" i="0">
                <a:solidFill>
                  <a:srgbClr val="2A2C30"/>
                </a:solidFill>
                <a:effectLst/>
                <a:latin typeface="Calibri" panose="020f0502020204030204" pitchFamily="34" charset="0"/>
                <a:ea typeface="Calibri" panose="020f0502020204030204" pitchFamily="34" charset="0"/>
                <a:cs typeface="Calibri" panose="020f0502020204030204" pitchFamily="34" charset="0"/>
              </a:rPr>
              <a:t>Within any solutions, to what extent are results generated by AI versus traditional analysis methods?</a:t>
            </a:r>
          </a:p>
          <a:p>
            <a:pPr algn="l">
              <a:buFont typeface="Arial" panose="020b0604020202020204" pitchFamily="34" charset="0"/>
              <a:buChar char="•"/>
            </a:pPr>
            <a:r>
              <a:rPr lang="en-US" b="0" i="0">
                <a:solidFill>
                  <a:srgbClr val="2A2C30"/>
                </a:solidFill>
                <a:effectLst/>
                <a:latin typeface="Calibri" panose="020f0502020204030204" pitchFamily="34" charset="0"/>
                <a:ea typeface="Calibri" panose="020f0502020204030204" pitchFamily="34" charset="0"/>
                <a:cs typeface="Calibri" panose="020f0502020204030204" pitchFamily="34" charset="0"/>
              </a:rPr>
              <a:t>What are the sources of data that the vendor used to train and develop any AI tools, and how extensive were those datasets?</a:t>
            </a:r>
          </a:p>
          <a:p>
            <a:pPr algn="l">
              <a:buFont typeface="Arial" panose="020b0604020202020204" pitchFamily="34" charset="0"/>
              <a:buChar char="•"/>
            </a:pPr>
            <a:r>
              <a:rPr lang="en-US" b="0" i="0">
                <a:solidFill>
                  <a:srgbClr val="2A2C30"/>
                </a:solidFill>
                <a:effectLst/>
                <a:latin typeface="Calibri" panose="020f0502020204030204" pitchFamily="34" charset="0"/>
                <a:ea typeface="Calibri" panose="020f0502020204030204" pitchFamily="34" charset="0"/>
                <a:cs typeface="Calibri" panose="020f0502020204030204" pitchFamily="34" charset="0"/>
              </a:rPr>
              <a:t>Does the provision of data to a vendor (and for this purpose) comply with applicable privacy laws and/or confidentiality obligations?</a:t>
            </a:r>
          </a:p>
          <a:p>
            <a:pPr algn="l">
              <a:buFont typeface="Arial" panose="020b0604020202020204" pitchFamily="34" charset="0"/>
              <a:buChar char="•"/>
            </a:pPr>
            <a:r>
              <a:rPr lang="en-US" b="0" i="0">
                <a:solidFill>
                  <a:srgbClr val="2A2C30"/>
                </a:solidFill>
                <a:effectLst/>
                <a:latin typeface="Calibri" panose="020f0502020204030204" pitchFamily="34" charset="0"/>
                <a:ea typeface="Calibri" panose="020f0502020204030204" pitchFamily="34" charset="0"/>
                <a:cs typeface="Calibri" panose="020f0502020204030204" pitchFamily="34" charset="0"/>
              </a:rPr>
              <a:t>What restrictions are imposed on the vendor’s ability to use (or further use) any data provided?</a:t>
            </a:r>
          </a:p>
          <a:p>
            <a:pPr marL="0" indent="0" algn="l">
              <a:buNone/>
            </a:pPr>
            <a:r>
              <a:rPr lang="en-US">
                <a:solidFill>
                  <a:srgbClr val="2A2C30"/>
                </a:solidFill>
                <a:latin typeface="Calibri" panose="020f0502020204030204" pitchFamily="34" charset="0"/>
                <a:ea typeface="Calibri" panose="020f0502020204030204" pitchFamily="34" charset="0"/>
                <a:cs typeface="Calibri" panose="020f0502020204030204" pitchFamily="34" charset="0"/>
              </a:rPr>
              <a:t>(continued on next slide)</a:t>
            </a:r>
            <a:endParaRPr lang="en-US" b="0" i="0">
              <a:solidFill>
                <a:srgbClr val="2A2C30"/>
              </a:solidFill>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a:p>
        </p:txBody>
      </p:sp>
      <p:sp>
        <p:nvSpPr>
          <p:cNvPr id="4" name="Slide Number Placeholder 3">
            <a:extLst>
              <a:ext uri="{FF2B5EF4-FFF2-40B4-BE49-F238E27FC236}">
                <a16:creationId xmlns:a16="http://schemas.microsoft.com/office/drawing/2014/main" id="{E36BB956-008B-89B4-3148-7FF71268E617}"/>
              </a:ext>
            </a:extLst>
          </p:cNvPr>
          <p:cNvSpPr>
            <a:spLocks noGrp="1"/>
          </p:cNvSpPr>
          <p:nvPr>
            <p:ph type="sldNum" sz="quarter" idx="12"/>
          </p:nvPr>
        </p:nvSpPr>
        <p:spPr/>
        <p:txBody>
          <a:bodyPr/>
          <a:lstStyle/>
          <a:p>
            <a:fld id="{92890601-DE08-4C6B-BF22-76025E89861C}" type="slidenum">
              <a:rPr lang="en-US" smtClean="0"/>
              <a:t>10</a:t>
            </a:fld>
            <a:endParaRPr lang="en-US"/>
          </a:p>
        </p:txBody>
      </p:sp>
    </p:spTree>
    <p:extLst>
      <p:ext uri="{BB962C8B-B14F-4D97-AF65-F5344CB8AC3E}">
        <p14:creationId xmlns:p14="http://schemas.microsoft.com/office/powerpoint/2010/main" val="3581776476"/>
      </p:ext>
    </p:extLst>
  </p:cSld>
  <p:clrMapOvr>
    <a:masterClrMapping/>
  </p:clrMapOvr>
  <p:transition/>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87EEDFEF-E8B0-B814-A3F3-9D44A81AB6B7}"/>
              </a:ext>
            </a:extLst>
          </p:cNvPr>
          <p:cNvSpPr>
            <a:spLocks noGrp="1"/>
          </p:cNvSpPr>
          <p:nvPr>
            <p:ph type="title"/>
          </p:nvPr>
        </p:nvSpPr>
        <p:spPr/>
        <p:txBody>
          <a:bodyPr/>
          <a:lstStyle/>
          <a:p>
            <a:pPr algn="ctr"/>
            <a:r>
              <a:rPr lang="en-US">
                <a:latin typeface="Calibri" panose="020f0502020204030204" pitchFamily="34" charset="0"/>
                <a:ea typeface="Calibri" panose="020f0502020204030204" pitchFamily="34" charset="0"/>
                <a:cs typeface="Calibri" panose="020f0502020204030204" pitchFamily="34" charset="0"/>
              </a:rPr>
              <a:t>BEST PRACTICES FOR GAI SELECTION AND USE</a:t>
            </a:r>
          </a:p>
        </p:txBody>
      </p:sp>
      <p:sp>
        <p:nvSpPr>
          <p:cNvPr id="3" name="Content Placeholder 2">
            <a:extLst>
              <a:ext uri="{FF2B5EF4-FFF2-40B4-BE49-F238E27FC236}">
                <a16:creationId xmlns:a16="http://schemas.microsoft.com/office/drawing/2014/main" id="{8782FC95-9873-9648-D261-4FBF400331A3}"/>
              </a:ext>
            </a:extLst>
          </p:cNvPr>
          <p:cNvSpPr>
            <a:spLocks noGrp="1"/>
          </p:cNvSpPr>
          <p:nvPr>
            <p:ph idx="1"/>
          </p:nvPr>
        </p:nvSpPr>
        <p:spPr/>
        <p:txBody>
          <a:bodyPr>
            <a:normAutofit fontScale="85000" lnSpcReduction="20000"/>
          </a:bodyPr>
          <a:lstStyle/>
          <a:p>
            <a:pPr algn="l">
              <a:buFont typeface="Arial" panose="020b0604020202020204" pitchFamily="34" charset="0"/>
              <a:buChar char="•"/>
            </a:pPr>
            <a:r>
              <a:rPr lang="en-US" b="0" i="0">
                <a:solidFill>
                  <a:srgbClr val="2A2C30"/>
                </a:solidFill>
                <a:effectLst/>
                <a:latin typeface="Calibri" panose="020f0502020204030204" pitchFamily="34" charset="0"/>
                <a:ea typeface="Calibri" panose="020f0502020204030204" pitchFamily="34" charset="0"/>
                <a:cs typeface="Calibri" panose="020f0502020204030204" pitchFamily="34" charset="0"/>
              </a:rPr>
              <a:t>Can the company’s confidential information, sensitive information, or trade secrets be prevented from entering the vendor’s AI tools?</a:t>
            </a:r>
          </a:p>
          <a:p>
            <a:pPr algn="l">
              <a:buFont typeface="Arial" panose="020b0604020202020204" pitchFamily="34" charset="0"/>
              <a:buChar char="•"/>
            </a:pPr>
            <a:r>
              <a:rPr lang="en-US" b="0" i="0">
                <a:solidFill>
                  <a:srgbClr val="2A2C30"/>
                </a:solidFill>
                <a:effectLst/>
                <a:latin typeface="Calibri" panose="020f0502020204030204" pitchFamily="34" charset="0"/>
                <a:ea typeface="Calibri" panose="020f0502020204030204" pitchFamily="34" charset="0"/>
                <a:cs typeface="Calibri" panose="020f0502020204030204" pitchFamily="34" charset="0"/>
              </a:rPr>
              <a:t>If not, what measures does the vendor have in place to protect this information?</a:t>
            </a:r>
          </a:p>
          <a:p>
            <a:pPr algn="l">
              <a:buFont typeface="Arial" panose="020b0604020202020204" pitchFamily="34" charset="0"/>
              <a:buChar char="•"/>
            </a:pPr>
            <a:r>
              <a:rPr lang="en-US" b="0" i="0">
                <a:solidFill>
                  <a:srgbClr val="2A2C30"/>
                </a:solidFill>
                <a:effectLst/>
                <a:latin typeface="Calibri" panose="020f0502020204030204" pitchFamily="34" charset="0"/>
                <a:ea typeface="Calibri" panose="020f0502020204030204" pitchFamily="34" charset="0"/>
                <a:cs typeface="Calibri" panose="020f0502020204030204" pitchFamily="34" charset="0"/>
              </a:rPr>
              <a:t>How are ownership rights protected in any AI-generated output that includes or is based upon the company’s data?</a:t>
            </a:r>
          </a:p>
          <a:p>
            <a:pPr algn="l">
              <a:buFont typeface="Arial" panose="020b0604020202020204" pitchFamily="34" charset="0"/>
              <a:buChar char="•"/>
            </a:pPr>
            <a:r>
              <a:rPr lang="en-US" b="0" i="0">
                <a:solidFill>
                  <a:srgbClr val="2A2C30"/>
                </a:solidFill>
                <a:effectLst/>
                <a:latin typeface="Calibri" panose="020f0502020204030204" pitchFamily="34" charset="0"/>
                <a:ea typeface="Calibri" panose="020f0502020204030204" pitchFamily="34" charset="0"/>
                <a:cs typeface="Calibri" panose="020f0502020204030204" pitchFamily="34" charset="0"/>
              </a:rPr>
              <a:t>How are answers generated by the AI tool verified to ensure accuracy and completeness?</a:t>
            </a:r>
          </a:p>
          <a:p>
            <a:pPr algn="l">
              <a:buFont typeface="Arial" panose="020b0604020202020204" pitchFamily="34" charset="0"/>
              <a:buChar char="•"/>
            </a:pPr>
            <a:r>
              <a:rPr lang="en-US" b="0" i="0">
                <a:solidFill>
                  <a:srgbClr val="2A2C30"/>
                </a:solidFill>
                <a:effectLst/>
                <a:latin typeface="Calibri" panose="020f0502020204030204" pitchFamily="34" charset="0"/>
                <a:ea typeface="Calibri" panose="020f0502020204030204" pitchFamily="34" charset="0"/>
                <a:cs typeface="Calibri" panose="020f0502020204030204" pitchFamily="34" charset="0"/>
              </a:rPr>
              <a:t>Does the company’s technical team understand how the AI tool works, including what objectives it does or doesn’t meet, what training or calibration is required, and what ability exists to oversee the implementation of the tool?</a:t>
            </a:r>
          </a:p>
          <a:p>
            <a:pPr marL="0" indent="0">
              <a:buNone/>
            </a:pPr>
            <a:r>
              <a:rPr lang="en-US" sz="2400">
                <a:latin typeface="Calibri" panose="020f0502020204030204" pitchFamily="34" charset="0"/>
                <a:ea typeface="Calibri" panose="020f0502020204030204" pitchFamily="34" charset="0"/>
                <a:cs typeface="Calibri" panose="020f0502020204030204" pitchFamily="34" charset="0"/>
              </a:rPr>
              <a:t>(M. White &amp; J. Daniels, “Using AI in Cyber Incident Response Demands a Total Safety Check,” </a:t>
            </a:r>
            <a:r>
              <a:rPr lang="en-US" sz="2400" i="1">
                <a:latin typeface="Calibri" panose="020f0502020204030204" pitchFamily="34" charset="0"/>
                <a:ea typeface="Calibri" panose="020f0502020204030204" pitchFamily="34" charset="0"/>
                <a:cs typeface="Calibri" panose="020f0502020204030204" pitchFamily="34" charset="0"/>
              </a:rPr>
              <a:t>Bloomberg Law </a:t>
            </a:r>
            <a:r>
              <a:rPr lang="en-US" sz="2400">
                <a:latin typeface="Calibri" panose="020f0502020204030204" pitchFamily="34" charset="0"/>
                <a:ea typeface="Calibri" panose="020f0502020204030204" pitchFamily="34" charset="0"/>
                <a:cs typeface="Calibri" panose="020f0502020204030204" pitchFamily="34" charset="0"/>
              </a:rPr>
              <a:t>(Nov. 14, 2023), https://news.bloomberglaw.com/us-law-week/using-ai-in-cyber-incident-response-demands-a-total-safety-check?source=newsletter&amp;item=headline&amp;region=digest</a:t>
            </a:r>
          </a:p>
          <a:p>
            <a:pPr marL="0" indent="0">
              <a:buNone/>
            </a:pPr>
            <a:endParaRPr lang="en-US"/>
          </a:p>
        </p:txBody>
      </p:sp>
      <p:sp>
        <p:nvSpPr>
          <p:cNvPr id="4" name="Slide Number Placeholder 3">
            <a:extLst>
              <a:ext uri="{FF2B5EF4-FFF2-40B4-BE49-F238E27FC236}">
                <a16:creationId xmlns:a16="http://schemas.microsoft.com/office/drawing/2014/main" id="{79D4911A-37F4-9BEF-8509-C0949D1CCB9C}"/>
              </a:ext>
            </a:extLst>
          </p:cNvPr>
          <p:cNvSpPr>
            <a:spLocks noGrp="1"/>
          </p:cNvSpPr>
          <p:nvPr>
            <p:ph type="sldNum" sz="quarter" idx="12"/>
          </p:nvPr>
        </p:nvSpPr>
        <p:spPr/>
        <p:txBody>
          <a:bodyPr/>
          <a:lstStyle/>
          <a:p>
            <a:fld id="{92890601-DE08-4C6B-BF22-76025E89861C}" type="slidenum">
              <a:rPr lang="en-US" smtClean="0"/>
              <a:t>11</a:t>
            </a:fld>
            <a:endParaRPr lang="en-US"/>
          </a:p>
        </p:txBody>
      </p:sp>
    </p:spTree>
    <p:extLst>
      <p:ext uri="{BB962C8B-B14F-4D97-AF65-F5344CB8AC3E}">
        <p14:creationId xmlns:p14="http://schemas.microsoft.com/office/powerpoint/2010/main" val="1173271085"/>
      </p:ext>
    </p:extLst>
  </p:cSld>
  <p:clrMapOvr>
    <a:masterClrMapping/>
  </p:clrMapOvr>
  <p:transition/>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2EF3D6A4-6F1A-908A-DCF2-D5E44EFEB36F}"/>
              </a:ext>
            </a:extLst>
          </p:cNvPr>
          <p:cNvSpPr>
            <a:spLocks noGrp="1"/>
          </p:cNvSpPr>
          <p:nvPr>
            <p:ph type="title"/>
          </p:nvPr>
        </p:nvSpPr>
        <p:spPr/>
        <p:txBody>
          <a:bodyPr/>
          <a:lstStyle/>
          <a:p>
            <a:pPr algn="ctr"/>
            <a:r>
              <a:rPr lang="en-US">
                <a:latin typeface="Calibri" panose="020f0502020204030204" pitchFamily="34" charset="0"/>
                <a:ea typeface="Calibri" panose="020f0502020204030204" pitchFamily="34" charset="0"/>
                <a:cs typeface="Calibri" panose="020f0502020204030204" pitchFamily="34" charset="0"/>
              </a:rPr>
              <a:t>BEST PRACTICES FOR GAI SELECTION AND USE</a:t>
            </a:r>
          </a:p>
        </p:txBody>
      </p:sp>
      <p:sp>
        <p:nvSpPr>
          <p:cNvPr id="3" name="Content Placeholder 2">
            <a:extLst>
              <a:ext uri="{FF2B5EF4-FFF2-40B4-BE49-F238E27FC236}">
                <a16:creationId xmlns:a16="http://schemas.microsoft.com/office/drawing/2014/main" id="{F56533BE-60B0-987F-066C-361D76F8537C}"/>
              </a:ext>
            </a:extLst>
          </p:cNvPr>
          <p:cNvSpPr>
            <a:spLocks noGrp="1"/>
          </p:cNvSpPr>
          <p:nvPr>
            <p:ph idx="1"/>
          </p:nvPr>
        </p:nvSpPr>
        <p:spPr/>
        <p:txBody>
          <a:bodyPr>
            <a:noAutofit/>
          </a:bodyPr>
          <a:lstStyle/>
          <a:p>
            <a:pPr marL="274320" indent="-274320">
              <a:spcAft>
                <a:spcPts val="600"/>
              </a:spcAft>
              <a:buClr>
                <a:srgbClr val="FF0000"/>
              </a:buClr>
              <a:buFont typeface="Arial" panose="020b0604020202020204" pitchFamily="34" charset="0"/>
              <a:buChar char="•"/>
              <a:defRPr/>
            </a:pPr>
            <a:r>
              <a:rPr lang="en-US" sz="2400">
                <a:solidFill>
                  <a:prstClr val="black"/>
                </a:solidFill>
                <a:ea typeface="Calibri" panose="020f0502020204030204" pitchFamily="34" charset="0"/>
                <a:cs typeface="Calibri" panose="020f0502020204030204" pitchFamily="34" charset="0"/>
              </a:rPr>
              <a:t>Carefully review vendor contracts</a:t>
            </a:r>
          </a:p>
          <a:p>
            <a:pPr marL="274320" marR="0" lvl="0" indent="-274320" algn="l" defTabSz="914400" rtl="0" eaLnBrk="1" fontAlgn="auto" latinLnBrk="0" hangingPunct="1">
              <a:lnSpc>
                <a:spcPct val="100000"/>
              </a:lnSpc>
              <a:spcBef>
                <a:spcPct val="0"/>
              </a:spcBef>
              <a:spcAft>
                <a:spcPts val="600"/>
              </a:spcAft>
              <a:buClr>
                <a:srgbClr val="FF0000"/>
              </a:buClr>
              <a:buSzTx/>
              <a:buFont typeface="Arial" panose="020b0604020202020204" pitchFamily="34" charset="0"/>
              <a:buChar char="•"/>
              <a:defRPr/>
            </a:pPr>
            <a:r>
              <a:rPr kumimoji="0" lang="en-US" sz="2400" b="0" i="0" u="none" strike="noStrike" kern="1200" cap="none" spc="0" normalizeH="0" baseline="0" noProof="0">
                <a:ln>
                  <a:noFill/>
                </a:ln>
                <a:solidFill>
                  <a:prstClr val="black"/>
                </a:solidFill>
                <a:effectLst/>
                <a:uLnTx/>
                <a:uFillTx/>
                <a:ea typeface="Calibri" panose="020f0502020204030204" pitchFamily="34" charset="0"/>
                <a:cs typeface="Calibri" panose="020f0502020204030204" pitchFamily="34" charset="0"/>
              </a:rPr>
              <a:t>Educate employees on IP management and security</a:t>
            </a:r>
          </a:p>
          <a:p>
            <a:pPr marL="731520" lvl="1" indent="-274320">
              <a:spcAft>
                <a:spcPts val="600"/>
              </a:spcAft>
              <a:buClr>
                <a:srgbClr val="FF0000"/>
              </a:buClr>
              <a:buFont typeface="Arial" panose="020b0604020202020204" pitchFamily="34" charset="0"/>
              <a:buChar char="•"/>
              <a:defRPr/>
            </a:pPr>
            <a:r>
              <a:rPr lang="en-US">
                <a:solidFill>
                  <a:prstClr val="black"/>
                </a:solidFill>
                <a:ea typeface="Calibri" panose="020f0502020204030204" pitchFamily="34" charset="0"/>
                <a:cs typeface="Calibri" panose="020f0502020204030204" pitchFamily="34" charset="0"/>
              </a:rPr>
              <a:t>Employees need to understand that using a third-party GAI application is “using someone else’s computer”</a:t>
            </a:r>
            <a:endParaRPr kumimoji="0" lang="en-US" b="0" i="0" u="none" strike="noStrike" kern="1200" cap="none" spc="0" normalizeH="0" baseline="0" noProof="0">
              <a:ln>
                <a:noFill/>
              </a:ln>
              <a:solidFill>
                <a:prstClr val="black"/>
              </a:solidFill>
              <a:effectLst/>
              <a:uLnTx/>
              <a:uFillTx/>
              <a:ea typeface="Calibri" panose="020f0502020204030204" pitchFamily="34" charset="0"/>
              <a:cs typeface="Calibri" panose="020f0502020204030204" pitchFamily="34" charset="0"/>
            </a:endParaRPr>
          </a:p>
          <a:p>
            <a:pPr marL="731520" lvl="1" indent="-274320">
              <a:spcAft>
                <a:spcPts val="600"/>
              </a:spcAft>
              <a:buClr>
                <a:srgbClr val="FF0000"/>
              </a:buClr>
              <a:buFont typeface="Arial" panose="020b0604020202020204" pitchFamily="34" charset="0"/>
              <a:buChar char="•"/>
              <a:defRPr/>
            </a:pPr>
            <a:r>
              <a:rPr lang="en-US">
                <a:solidFill>
                  <a:prstClr val="black"/>
                </a:solidFill>
                <a:ea typeface="Calibri" panose="020f0502020204030204" pitchFamily="34" charset="0"/>
                <a:cs typeface="Calibri" panose="020f0502020204030204" pitchFamily="34" charset="0"/>
              </a:rPr>
              <a:t>Limit access to problematic sites and apps</a:t>
            </a:r>
          </a:p>
          <a:p>
            <a:pPr marL="731520" lvl="1" indent="-274320">
              <a:spcAft>
                <a:spcPts val="600"/>
              </a:spcAft>
              <a:buClr>
                <a:srgbClr val="FF0000"/>
              </a:buClr>
              <a:buFont typeface="Arial" panose="020b0604020202020204" pitchFamily="34" charset="0"/>
              <a:buChar char="•"/>
              <a:defRPr/>
            </a:pPr>
            <a:r>
              <a:rPr lang="en-US">
                <a:solidFill>
                  <a:prstClr val="black"/>
                </a:solidFill>
                <a:ea typeface="Calibri" panose="020f0502020204030204" pitchFamily="34" charset="0"/>
                <a:cs typeface="Calibri" panose="020f0502020204030204" pitchFamily="34" charset="0"/>
              </a:rPr>
              <a:t>Implement data classification schemes</a:t>
            </a:r>
          </a:p>
          <a:p>
            <a:pPr marL="274320" indent="-274320">
              <a:spcAft>
                <a:spcPts val="600"/>
              </a:spcAft>
              <a:buClr>
                <a:srgbClr val="FF0000"/>
              </a:buClr>
              <a:buFont typeface="Arial" panose="020b0604020202020204" pitchFamily="34" charset="0"/>
              <a:buChar char="•"/>
              <a:defRPr/>
            </a:pPr>
            <a:r>
              <a:rPr lang="en-US" sz="2400">
                <a:solidFill>
                  <a:prstClr val="black"/>
                </a:solidFill>
                <a:ea typeface="Calibri" panose="020f0502020204030204" pitchFamily="34" charset="0"/>
                <a:cs typeface="Calibri" panose="020f0502020204030204" pitchFamily="34" charset="0"/>
              </a:rPr>
              <a:t>Restrict GAI use to specifically authorized devices, hard drives, and servers that can be monitored and audited</a:t>
            </a:r>
          </a:p>
          <a:p>
            <a:pPr marL="731520" lvl="1" indent="-274320">
              <a:spcAft>
                <a:spcPts val="600"/>
              </a:spcAft>
              <a:buClr>
                <a:srgbClr val="FF0000"/>
              </a:buClr>
              <a:buFont typeface="Arial" panose="020b0604020202020204" pitchFamily="34" charset="0"/>
              <a:buChar char="•"/>
              <a:defRPr/>
            </a:pPr>
            <a:r>
              <a:rPr lang="en-US">
                <a:solidFill>
                  <a:prstClr val="black"/>
                </a:solidFill>
                <a:ea typeface="Calibri" panose="020f0502020204030204" pitchFamily="34" charset="0"/>
                <a:cs typeface="Calibri" panose="020f0502020204030204" pitchFamily="34" charset="0"/>
              </a:rPr>
              <a:t>Carefully consider whether employees can use personal devices for GAI</a:t>
            </a:r>
          </a:p>
          <a:p>
            <a:r>
              <a:rPr lang="en-US" sz="2400"/>
              <a:t>Beware “shadow AI”</a:t>
            </a:r>
          </a:p>
        </p:txBody>
      </p:sp>
      <p:sp>
        <p:nvSpPr>
          <p:cNvPr id="4" name="Slide Number Placeholder 3">
            <a:extLst>
              <a:ext uri="{FF2B5EF4-FFF2-40B4-BE49-F238E27FC236}">
                <a16:creationId xmlns:a16="http://schemas.microsoft.com/office/drawing/2014/main" id="{CFCB3376-97D6-40BB-A745-2A31B9E0DB9B}"/>
              </a:ext>
            </a:extLst>
          </p:cNvPr>
          <p:cNvSpPr>
            <a:spLocks noGrp="1"/>
          </p:cNvSpPr>
          <p:nvPr>
            <p:ph type="sldNum" sz="quarter" idx="12"/>
          </p:nvPr>
        </p:nvSpPr>
        <p:spPr/>
        <p:txBody>
          <a:bodyPr/>
          <a:lstStyle/>
          <a:p>
            <a:fld id="{24E3FB2E-11B5-4636-9EDF-641DF3B6B565}" type="slidenum">
              <a:rPr lang="en-US" smtClean="0"/>
              <a:t>12</a:t>
            </a:fld>
            <a:endParaRPr lang="en-US"/>
          </a:p>
        </p:txBody>
      </p:sp>
    </p:spTree>
    <p:extLst>
      <p:ext uri="{BB962C8B-B14F-4D97-AF65-F5344CB8AC3E}">
        <p14:creationId xmlns:p14="http://schemas.microsoft.com/office/powerpoint/2010/main" val="69302480"/>
      </p:ext>
    </p:extLst>
  </p:cSld>
  <p:clrMapOvr>
    <a:masterClrMapping/>
  </p:clrMapOvr>
  <p:transition/>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Shape 165"/>
        <p:cNvGrpSpPr/>
        <p:nvPr/>
      </p:nvGrpSpPr>
      <p:grpSpPr>
        <a:xfrm>
          <a:off x="0" y="0"/>
          <a:ext cx="0" cy="0"/>
        </a:xfrm>
      </p:grpSpPr>
      <p:sp>
        <p:nvSpPr>
          <p:cNvPr id="166" name="Google Shape;166;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ct val="0"/>
              </a:spcBef>
              <a:spcAft>
                <a:spcPct val="0"/>
              </a:spcAft>
              <a:buClr>
                <a:schemeClr val="dk1"/>
              </a:buClr>
              <a:buSzPts val="4400"/>
              <a:buFont typeface="Calibri" panose="020f0502020204030204"/>
              <a:buNone/>
            </a:pPr>
            <a:r>
              <a:rPr lang="en-US"/>
              <a:t>HOW GAI MIGHT BE USED</a:t>
            </a:r>
            <a:endParaRPr/>
          </a:p>
        </p:txBody>
      </p:sp>
      <p:sp>
        <p:nvSpPr>
          <p:cNvPr id="167" name="Google Shape;167;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85000" lnSpcReduction="20000"/>
          </a:bodyPr>
          <a:lstStyle/>
          <a:p>
            <a:pPr marL="228600" lvl="0" indent="-228600" algn="l" rtl="0">
              <a:lnSpc>
                <a:spcPct val="120000"/>
              </a:lnSpc>
              <a:spcBef>
                <a:spcPct val="0"/>
              </a:spcBef>
              <a:spcAft>
                <a:spcPct val="0"/>
              </a:spcAft>
              <a:buClr>
                <a:srgbClr val="000000"/>
              </a:buClr>
              <a:buSzPct val="125000"/>
              <a:buChar char="•"/>
            </a:pPr>
            <a:r>
              <a:rPr lang="en-US" sz="2800" i="0" u="none" strike="noStrike" cap="none">
                <a:solidFill>
                  <a:srgbClr val="000000"/>
                </a:solidFill>
              </a:rPr>
              <a:t>Draft documents</a:t>
            </a:r>
            <a:endParaRPr/>
          </a:p>
          <a:p>
            <a:pPr marL="228600" marR="0" lvl="0" indent="-228600" algn="l" rtl="0">
              <a:lnSpc>
                <a:spcPct val="120000"/>
              </a:lnSpc>
              <a:spcBef>
                <a:spcPts val="1000"/>
              </a:spcBef>
              <a:spcAft>
                <a:spcPct val="0"/>
              </a:spcAft>
              <a:buClr>
                <a:srgbClr val="000000"/>
              </a:buClr>
              <a:buSzPct val="125000"/>
              <a:buFont typeface="Arial"/>
              <a:buChar char="•"/>
            </a:pPr>
            <a:r>
              <a:rPr lang="en-US" sz="2800" i="0" u="none" strike="noStrike" cap="none">
                <a:solidFill>
                  <a:srgbClr val="000000"/>
                </a:solidFill>
              </a:rPr>
              <a:t>Conduct legal </a:t>
            </a:r>
            <a:r>
              <a:rPr lang="en-US" sz="2800">
                <a:solidFill>
                  <a:srgbClr val="000000"/>
                </a:solidFill>
              </a:rPr>
              <a:t>r</a:t>
            </a:r>
            <a:r>
              <a:rPr lang="en-US" sz="2800" i="0" u="none" strike="noStrike" cap="none">
                <a:solidFill>
                  <a:srgbClr val="000000"/>
                </a:solidFill>
              </a:rPr>
              <a:t>esearch</a:t>
            </a:r>
            <a:endParaRPr sz="2800" i="0" u="none" strike="noStrike" cap="none">
              <a:solidFill>
                <a:srgbClr val="000000"/>
              </a:solidFill>
            </a:endParaRPr>
          </a:p>
          <a:p>
            <a:pPr marL="228600" marR="0" lvl="0" indent="-228600" algn="l" rtl="0">
              <a:lnSpc>
                <a:spcPct val="120000"/>
              </a:lnSpc>
              <a:spcBef>
                <a:spcPts val="1000"/>
              </a:spcBef>
              <a:spcAft>
                <a:spcPct val="0"/>
              </a:spcAft>
              <a:buClr>
                <a:srgbClr val="000000"/>
              </a:buClr>
              <a:buSzPct val="125000"/>
              <a:buFont typeface="Arial"/>
              <a:buChar char="•"/>
            </a:pPr>
            <a:r>
              <a:rPr lang="en-US" sz="2800" i="0" u="none" strike="noStrike" cap="none">
                <a:solidFill>
                  <a:srgbClr val="000000"/>
                </a:solidFill>
              </a:rPr>
              <a:t>Contract review</a:t>
            </a:r>
            <a:endParaRPr/>
          </a:p>
          <a:p>
            <a:pPr marL="228600" marR="0" lvl="0" indent="-228600" algn="l" rtl="0">
              <a:lnSpc>
                <a:spcPct val="120000"/>
              </a:lnSpc>
              <a:spcBef>
                <a:spcPts val="1000"/>
              </a:spcBef>
              <a:spcAft>
                <a:spcPct val="0"/>
              </a:spcAft>
              <a:buClr>
                <a:srgbClr val="000000"/>
              </a:buClr>
              <a:buSzPct val="125000"/>
              <a:buFont typeface="Arial"/>
              <a:buChar char="•"/>
            </a:pPr>
            <a:r>
              <a:rPr lang="en-US" sz="2800" i="0" u="none" strike="noStrike" cap="none">
                <a:solidFill>
                  <a:srgbClr val="000000"/>
                </a:solidFill>
              </a:rPr>
              <a:t>Predictive analytics (“risk assessment”)</a:t>
            </a:r>
            <a:endParaRPr/>
          </a:p>
          <a:p>
            <a:pPr marL="228600" marR="0" lvl="0" indent="-228600" algn="l" rtl="0">
              <a:lnSpc>
                <a:spcPct val="120000"/>
              </a:lnSpc>
              <a:spcBef>
                <a:spcPts val="1000"/>
              </a:spcBef>
              <a:spcAft>
                <a:spcPct val="0"/>
              </a:spcAft>
              <a:buClr>
                <a:srgbClr val="000000"/>
              </a:buClr>
              <a:buSzPct val="125000"/>
              <a:buFont typeface="Arial"/>
              <a:buChar char="•"/>
            </a:pPr>
            <a:r>
              <a:rPr lang="en-US" sz="2800" i="0" u="none" strike="noStrike" cap="none">
                <a:solidFill>
                  <a:srgbClr val="000000"/>
                </a:solidFill>
              </a:rPr>
              <a:t>Chatbots for legal advice</a:t>
            </a:r>
            <a:endParaRPr/>
          </a:p>
          <a:p>
            <a:pPr marL="685800" lvl="1" indent="-228600" algn="l" rtl="0">
              <a:lnSpc>
                <a:spcPct val="120000"/>
              </a:lnSpc>
              <a:spcBef>
                <a:spcPts val="1000"/>
              </a:spcBef>
              <a:spcAft>
                <a:spcPct val="0"/>
              </a:spcAft>
              <a:buClr>
                <a:srgbClr val="000000"/>
              </a:buClr>
              <a:buSzPct val="125000"/>
              <a:buChar char="•"/>
            </a:pPr>
            <a:r>
              <a:rPr lang="en-US" i="0" u="none" strike="noStrike" cap="none">
                <a:solidFill>
                  <a:srgbClr val="000000"/>
                </a:solidFill>
              </a:rPr>
              <a:t>UPL?</a:t>
            </a:r>
            <a:endParaRPr/>
          </a:p>
          <a:p>
            <a:pPr marL="228600" marR="0" lvl="0" indent="-228600" algn="l" rtl="0">
              <a:lnSpc>
                <a:spcPct val="120000"/>
              </a:lnSpc>
              <a:spcBef>
                <a:spcPts val="1000"/>
              </a:spcBef>
              <a:spcAft>
                <a:spcPct val="0"/>
              </a:spcAft>
              <a:buClr>
                <a:srgbClr val="000000"/>
              </a:buClr>
              <a:buSzPct val="125000"/>
              <a:buFont typeface="Arial"/>
              <a:buChar char="•"/>
            </a:pPr>
            <a:r>
              <a:rPr lang="en-US" sz="2800" i="0" u="none" strike="noStrike" cap="none">
                <a:solidFill>
                  <a:srgbClr val="000000"/>
                </a:solidFill>
              </a:rPr>
              <a:t>Brainstorming</a:t>
            </a:r>
            <a:endParaRPr/>
          </a:p>
          <a:p>
            <a:pPr marL="228600" marR="0" lvl="0" indent="-228600" algn="l" rtl="0">
              <a:lnSpc>
                <a:spcPct val="120000"/>
              </a:lnSpc>
              <a:spcBef>
                <a:spcPts val="1000"/>
              </a:spcBef>
              <a:spcAft>
                <a:spcPct val="0"/>
              </a:spcAft>
              <a:buClr>
                <a:srgbClr val="000000"/>
              </a:buClr>
              <a:buSzPct val="125000"/>
              <a:buFont typeface="Arial"/>
              <a:buChar char="•"/>
            </a:pPr>
            <a:r>
              <a:rPr lang="en-US" sz="2800" i="0" u="none" strike="noStrike" cap="none">
                <a:solidFill>
                  <a:srgbClr val="000000"/>
                </a:solidFill>
              </a:rPr>
              <a:t>Summarize legal </a:t>
            </a:r>
            <a:r>
              <a:rPr lang="en-US" sz="2800">
                <a:solidFill>
                  <a:srgbClr val="000000"/>
                </a:solidFill>
              </a:rPr>
              <a:t>n</a:t>
            </a:r>
            <a:r>
              <a:rPr lang="en-US" sz="2800" i="0" u="none" strike="noStrike" cap="none">
                <a:solidFill>
                  <a:srgbClr val="000000"/>
                </a:solidFill>
              </a:rPr>
              <a:t>arratives</a:t>
            </a:r>
            <a:endParaRPr sz="2800" i="0" u="none" strike="noStrike" cap="none">
              <a:solidFill>
                <a:srgbClr val="000000"/>
              </a:solidFill>
            </a:endParaRPr>
          </a:p>
          <a:p>
            <a:pPr marL="228600" marR="0" lvl="0" indent="-228600" algn="l" rtl="0">
              <a:lnSpc>
                <a:spcPct val="120000"/>
              </a:lnSpc>
              <a:spcBef>
                <a:spcPts val="1000"/>
              </a:spcBef>
              <a:spcAft>
                <a:spcPct val="0"/>
              </a:spcAft>
              <a:buClr>
                <a:srgbClr val="000000"/>
              </a:buClr>
              <a:buSzPct val="125000"/>
              <a:buFont typeface="Arial"/>
              <a:buChar char="•"/>
            </a:pPr>
            <a:r>
              <a:rPr lang="en-US" sz="2800" i="0" u="none" strike="noStrike" cap="none">
                <a:solidFill>
                  <a:srgbClr val="000000"/>
                </a:solidFill>
              </a:rPr>
              <a:t>Convert “legalese” Into plain </a:t>
            </a:r>
            <a:r>
              <a:rPr lang="en-US" sz="2800">
                <a:solidFill>
                  <a:srgbClr val="000000"/>
                </a:solidFill>
              </a:rPr>
              <a:t>l</a:t>
            </a:r>
            <a:r>
              <a:rPr lang="en-US" sz="2800" i="0" u="none" strike="noStrike" cap="none">
                <a:solidFill>
                  <a:srgbClr val="000000"/>
                </a:solidFill>
              </a:rPr>
              <a:t>anguage</a:t>
            </a:r>
            <a:endParaRPr sz="2800" i="0" u="none" strike="noStrike" cap="none">
              <a:solidFill>
                <a:srgbClr val="000000"/>
              </a:solidFill>
            </a:endParaRPr>
          </a:p>
          <a:p>
            <a:pPr marL="0" lvl="0" indent="0" algn="l" rtl="0">
              <a:lnSpc>
                <a:spcPct val="90000"/>
              </a:lnSpc>
              <a:spcBef>
                <a:spcPts val="1000"/>
              </a:spcBef>
              <a:spcAft>
                <a:spcPct val="0"/>
              </a:spcAft>
              <a:buClr>
                <a:schemeClr val="dk1"/>
              </a:buClr>
              <a:buSzTx/>
              <a:buNone/>
            </a:pPr>
            <a:endParaRPr/>
          </a:p>
        </p:txBody>
      </p:sp>
      <p:sp>
        <p:nvSpPr>
          <p:cNvPr id="168" name="Google Shape;168;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ct val="0"/>
              </a:spcBef>
              <a:spcAft>
                <a:spcPct val="0"/>
              </a:spcAft>
              <a:buNone/>
            </a:pPr>
            <a:fld id="{00000000-1234-1234-1234-123412341234}" type="slidenum">
              <a:rPr lang="en-US"/>
              <a:t>13</a:t>
            </a:fld>
            <a:endParaRPr/>
          </a:p>
        </p:txBody>
      </p:sp>
    </p:spTree>
  </p:cSld>
  <p:clrMapOvr>
    <a:masterClrMapping/>
  </p:clrMapOvr>
  <p:transition/>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521FD8F9-8418-1F3E-0BBD-9535B8339DE0}"/>
              </a:ext>
            </a:extLst>
          </p:cNvPr>
          <p:cNvSpPr>
            <a:spLocks noGrp="1"/>
          </p:cNvSpPr>
          <p:nvPr>
            <p:ph type="title"/>
          </p:nvPr>
        </p:nvSpPr>
        <p:spPr/>
        <p:txBody>
          <a:bodyPr/>
          <a:lstStyle/>
          <a:p>
            <a:pPr algn="ctr"/>
            <a:r>
              <a:rPr lang="en-US"/>
              <a:t>HOW GAI MIGHT BE USED</a:t>
            </a:r>
          </a:p>
        </p:txBody>
      </p:sp>
      <p:sp>
        <p:nvSpPr>
          <p:cNvPr id="3" name="Content Placeholder 2">
            <a:extLst>
              <a:ext uri="{FF2B5EF4-FFF2-40B4-BE49-F238E27FC236}">
                <a16:creationId xmlns:a16="http://schemas.microsoft.com/office/drawing/2014/main" id="{DEAE7142-7954-D5D8-6194-7EE033D02D1F}"/>
              </a:ext>
            </a:extLst>
          </p:cNvPr>
          <p:cNvSpPr>
            <a:spLocks noGrp="1"/>
          </p:cNvSpPr>
          <p:nvPr>
            <p:ph idx="1"/>
          </p:nvPr>
        </p:nvSpPr>
        <p:spPr/>
        <p:txBody>
          <a:bodyPr/>
          <a:lstStyle/>
          <a:p>
            <a:r>
              <a:rPr lang="en-US"/>
              <a:t>Discovery of ESI</a:t>
            </a:r>
          </a:p>
          <a:p>
            <a:r>
              <a:rPr lang="en-US"/>
              <a:t>“Creation” of evidence</a:t>
            </a:r>
          </a:p>
          <a:p>
            <a:r>
              <a:rPr lang="en-US"/>
              <a:t>Expert opinion:</a:t>
            </a:r>
          </a:p>
          <a:p>
            <a:pPr lvl="1"/>
            <a:r>
              <a:rPr lang="en-US"/>
              <a:t>On a GAI-related claim or defense</a:t>
            </a:r>
          </a:p>
          <a:p>
            <a:pPr lvl="1"/>
            <a:r>
              <a:rPr lang="en-US"/>
              <a:t>On a GAI-related opinion</a:t>
            </a:r>
          </a:p>
        </p:txBody>
      </p:sp>
      <p:sp>
        <p:nvSpPr>
          <p:cNvPr id="4" name="Slide Number Placeholder 3">
            <a:extLst>
              <a:ext uri="{FF2B5EF4-FFF2-40B4-BE49-F238E27FC236}">
                <a16:creationId xmlns:a16="http://schemas.microsoft.com/office/drawing/2014/main" id="{F15077C8-0494-6BF3-1B23-903B8B669C22}"/>
              </a:ext>
            </a:extLst>
          </p:cNvPr>
          <p:cNvSpPr>
            <a:spLocks noGrp="1"/>
          </p:cNvSpPr>
          <p:nvPr>
            <p:ph type="sldNum" sz="quarter" idx="12"/>
          </p:nvPr>
        </p:nvSpPr>
        <p:spPr/>
        <p:txBody>
          <a:bodyPr/>
          <a:lstStyle/>
          <a:p>
            <a:fld id="{F4266801-317C-40B1-8093-D92491EB9E3A}" type="slidenum">
              <a:rPr lang="en-US" smtClean="0"/>
              <a:t>14</a:t>
            </a:fld>
            <a:endParaRPr lang="en-US"/>
          </a:p>
        </p:txBody>
      </p:sp>
    </p:spTree>
    <p:extLst>
      <p:ext uri="{BB962C8B-B14F-4D97-AF65-F5344CB8AC3E}">
        <p14:creationId xmlns:p14="http://schemas.microsoft.com/office/powerpoint/2010/main" val="281512764"/>
      </p:ext>
    </p:extLst>
  </p:cSld>
  <p:clrMapOvr>
    <a:masterClrMapping/>
  </p:clrMapOvr>
  <p:transition/>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Shape 179"/>
        <p:cNvGrpSpPr/>
        <p:nvPr/>
      </p:nvGrpSpPr>
      <p:grpSpPr>
        <a:xfrm>
          <a:off x="0" y="0"/>
          <a:ext cx="0" cy="0"/>
        </a:xfrm>
      </p:grpSpPr>
      <p:sp>
        <p:nvSpPr>
          <p:cNvPr id="180" name="Google Shape;180;p14"/>
          <p:cNvSpPr txBox="1">
            <a:spLocks noGrp="1"/>
          </p:cNvSpPr>
          <p:nvPr>
            <p:ph type="body" idx="1"/>
          </p:nvPr>
        </p:nvSpPr>
        <p:spPr>
          <a:xfrm>
            <a:off x="892098" y="1632031"/>
            <a:ext cx="10155314" cy="4954749"/>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0000"/>
              </a:lnSpc>
              <a:spcBef>
                <a:spcPct val="0"/>
              </a:spcBef>
              <a:spcAft>
                <a:spcPct val="0"/>
              </a:spcAft>
              <a:buClr>
                <a:schemeClr val="dk1"/>
              </a:buClr>
              <a:buSzPts val="2800"/>
              <a:buNone/>
            </a:pPr>
            <a:r>
              <a:rPr lang="en-US">
                <a:solidFill>
                  <a:schemeClr val="dk1"/>
                </a:solidFill>
              </a:rPr>
              <a:t>Possible legal issues/causes of action:</a:t>
            </a:r>
            <a:endParaRPr/>
          </a:p>
          <a:p>
            <a:pPr marL="228600" lvl="0" indent="-228600" algn="l" rtl="0">
              <a:lnSpc>
                <a:spcPct val="90000"/>
              </a:lnSpc>
              <a:spcBef>
                <a:spcPts val="2200"/>
              </a:spcBef>
              <a:spcAft>
                <a:spcPct val="0"/>
              </a:spcAft>
              <a:buClr>
                <a:schemeClr val="dk1"/>
              </a:buClr>
              <a:buSzPts val="2800"/>
              <a:buChar char="•"/>
            </a:pPr>
            <a:r>
              <a:rPr lang="en-US">
                <a:solidFill>
                  <a:schemeClr val="dk1"/>
                </a:solidFill>
              </a:rPr>
              <a:t>Breach of privacy</a:t>
            </a:r>
            <a:endParaRPr/>
          </a:p>
          <a:p>
            <a:pPr marL="228600" lvl="0" indent="-228600" algn="l" rtl="0">
              <a:lnSpc>
                <a:spcPct val="90000"/>
              </a:lnSpc>
              <a:spcBef>
                <a:spcPts val="2200"/>
              </a:spcBef>
              <a:spcAft>
                <a:spcPct val="0"/>
              </a:spcAft>
              <a:buClr>
                <a:schemeClr val="dk1"/>
              </a:buClr>
              <a:buSzPts val="2800"/>
              <a:buChar char="•"/>
            </a:pPr>
            <a:r>
              <a:rPr lang="en-US">
                <a:solidFill>
                  <a:schemeClr val="dk1"/>
                </a:solidFill>
              </a:rPr>
              <a:t>Data breach</a:t>
            </a:r>
          </a:p>
          <a:p>
            <a:pPr marL="228600" lvl="0" indent="-228600" algn="l" rtl="0">
              <a:lnSpc>
                <a:spcPct val="90000"/>
              </a:lnSpc>
              <a:spcBef>
                <a:spcPts val="2200"/>
              </a:spcBef>
              <a:spcAft>
                <a:spcPct val="0"/>
              </a:spcAft>
              <a:buClr>
                <a:schemeClr val="dk1"/>
              </a:buClr>
              <a:buSzPts val="2800"/>
              <a:buChar char="•"/>
            </a:pPr>
            <a:r>
              <a:rPr lang="en-US">
                <a:solidFill>
                  <a:schemeClr val="dk1"/>
                </a:solidFill>
              </a:rPr>
              <a:t>Cybersecurity</a:t>
            </a:r>
            <a:endParaRPr/>
          </a:p>
          <a:p>
            <a:pPr marL="228600" lvl="0" indent="-228600" algn="l" rtl="0">
              <a:lnSpc>
                <a:spcPct val="90000"/>
              </a:lnSpc>
              <a:spcBef>
                <a:spcPts val="2200"/>
              </a:spcBef>
              <a:spcAft>
                <a:spcPct val="0"/>
              </a:spcAft>
              <a:buClr>
                <a:schemeClr val="dk1"/>
              </a:buClr>
              <a:buSzPts val="2800"/>
              <a:buChar char="•"/>
            </a:pPr>
            <a:r>
              <a:rPr lang="en-US">
                <a:solidFill>
                  <a:schemeClr val="dk1"/>
                </a:solidFill>
              </a:rPr>
              <a:t>Discrimination </a:t>
            </a:r>
            <a:endParaRPr/>
          </a:p>
          <a:p>
            <a:pPr marL="228600" lvl="0" indent="-228600" algn="l" rtl="0">
              <a:lnSpc>
                <a:spcPct val="90000"/>
              </a:lnSpc>
              <a:spcBef>
                <a:spcPts val="2200"/>
              </a:spcBef>
              <a:spcAft>
                <a:spcPct val="0"/>
              </a:spcAft>
              <a:buClr>
                <a:schemeClr val="dk1"/>
              </a:buClr>
              <a:buSzPts val="2800"/>
              <a:buChar char="•"/>
            </a:pPr>
            <a:r>
              <a:rPr lang="en-US">
                <a:solidFill>
                  <a:schemeClr val="dk1"/>
                </a:solidFill>
              </a:rPr>
              <a:t>Copyright or other intellectual property </a:t>
            </a:r>
            <a:r>
              <a:rPr lang="en-US"/>
              <a:t>i</a:t>
            </a:r>
            <a:r>
              <a:rPr lang="en-US">
                <a:solidFill>
                  <a:schemeClr val="dk1"/>
                </a:solidFill>
              </a:rPr>
              <a:t>nfringement</a:t>
            </a:r>
            <a:endParaRPr/>
          </a:p>
          <a:p>
            <a:pPr marL="228600" lvl="0" indent="-228600" algn="l" rtl="0">
              <a:lnSpc>
                <a:spcPct val="90000"/>
              </a:lnSpc>
              <a:spcBef>
                <a:spcPts val="2200"/>
              </a:spcBef>
              <a:spcAft>
                <a:spcPct val="0"/>
              </a:spcAft>
              <a:buClr>
                <a:schemeClr val="dk1"/>
              </a:buClr>
              <a:buSzPts val="2800"/>
              <a:buChar char="•"/>
            </a:pPr>
            <a:r>
              <a:rPr lang="en-US">
                <a:solidFill>
                  <a:schemeClr val="dk1"/>
                </a:solidFill>
              </a:rPr>
              <a:t>Malicious use, such as deep fakes, hate speech and scamming </a:t>
            </a:r>
            <a:endParaRPr/>
          </a:p>
          <a:p>
            <a:pPr marL="228600" lvl="0" indent="-228600" algn="l" rtl="0">
              <a:lnSpc>
                <a:spcPct val="90000"/>
              </a:lnSpc>
              <a:spcBef>
                <a:spcPts val="2200"/>
              </a:spcBef>
              <a:spcAft>
                <a:spcPct val="0"/>
              </a:spcAft>
              <a:buClr>
                <a:schemeClr val="dk1"/>
              </a:buClr>
              <a:buSzPts val="2800"/>
              <a:buChar char="•"/>
            </a:pPr>
            <a:r>
              <a:rPr lang="en-US"/>
              <a:t>Etc.</a:t>
            </a:r>
            <a:endParaRPr/>
          </a:p>
        </p:txBody>
      </p:sp>
      <p:sp>
        <p:nvSpPr>
          <p:cNvPr id="181" name="Google Shape;181;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ct val="0"/>
              </a:spcBef>
              <a:spcAft>
                <a:spcPct val="0"/>
              </a:spcAft>
              <a:buNone/>
            </a:pPr>
            <a:fld id="{00000000-1234-1234-1234-123412341234}" type="slidenum">
              <a:rPr lang="en-US"/>
              <a:t>15</a:t>
            </a:fld>
            <a:endParaRPr/>
          </a:p>
        </p:txBody>
      </p:sp>
      <p:sp>
        <p:nvSpPr>
          <p:cNvPr id="182" name="Google Shape;182;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ct val="0"/>
              </a:spcBef>
              <a:spcAft>
                <a:spcPct val="0"/>
              </a:spcAft>
              <a:buClr>
                <a:schemeClr val="dk1"/>
              </a:buClr>
              <a:buSzPts val="4400"/>
              <a:buFont typeface="Calibri" panose="020f0502020204030204"/>
              <a:buNone/>
            </a:pPr>
            <a:r>
              <a:rPr lang="en-US"/>
              <a:t>CAUSES OF ACTION</a:t>
            </a:r>
            <a:endParaRPr/>
          </a:p>
        </p:txBody>
      </p:sp>
    </p:spTree>
  </p:cSld>
  <p:clrMapOvr>
    <a:masterClrMapping/>
  </p:clrMapOvr>
  <p:transition/>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61C15686-C5E0-787A-28D5-6EFC98607D0B}"/>
              </a:ext>
            </a:extLst>
          </p:cNvPr>
          <p:cNvSpPr>
            <a:spLocks noGrp="1"/>
          </p:cNvSpPr>
          <p:nvPr>
            <p:ph type="title"/>
          </p:nvPr>
        </p:nvSpPr>
        <p:spPr/>
        <p:txBody>
          <a:bodyPr/>
          <a:lstStyle/>
          <a:p>
            <a:pPr algn="ctr"/>
            <a:r>
              <a:rPr lang="en-US"/>
              <a:t>DISCOVERY</a:t>
            </a:r>
          </a:p>
        </p:txBody>
      </p:sp>
      <p:sp>
        <p:nvSpPr>
          <p:cNvPr id="3" name="Content Placeholder 2">
            <a:extLst>
              <a:ext uri="{FF2B5EF4-FFF2-40B4-BE49-F238E27FC236}">
                <a16:creationId xmlns:a16="http://schemas.microsoft.com/office/drawing/2014/main" id="{A7B82BCB-0BB3-C044-3612-3989B34C2FF9}"/>
              </a:ext>
            </a:extLst>
          </p:cNvPr>
          <p:cNvSpPr>
            <a:spLocks noGrp="1"/>
          </p:cNvSpPr>
          <p:nvPr>
            <p:ph idx="1"/>
          </p:nvPr>
        </p:nvSpPr>
        <p:spPr/>
        <p:txBody>
          <a:bodyPr>
            <a:normAutofit fontScale="92500" lnSpcReduction="20000"/>
          </a:bodyPr>
          <a:lstStyle/>
          <a:p>
            <a:pPr marL="0" indent="0">
              <a:buNone/>
            </a:pPr>
            <a:r>
              <a:rPr lang="en-US"/>
              <a:t>Topics for discovery of GAI:</a:t>
            </a:r>
          </a:p>
          <a:p>
            <a:r>
              <a:rPr lang="en-US"/>
              <a:t>Bias</a:t>
            </a:r>
          </a:p>
          <a:p>
            <a:r>
              <a:rPr lang="en-US"/>
              <a:t>Source code or algorithm</a:t>
            </a:r>
          </a:p>
          <a:p>
            <a:r>
              <a:rPr lang="en-US"/>
              <a:t>Training set</a:t>
            </a:r>
          </a:p>
          <a:p>
            <a:r>
              <a:rPr lang="en-US"/>
              <a:t>Prompts</a:t>
            </a:r>
          </a:p>
          <a:p>
            <a:r>
              <a:rPr lang="en-US"/>
              <a:t>“Black box” algorithms</a:t>
            </a:r>
          </a:p>
          <a:p>
            <a:pPr marL="0" indent="0">
              <a:buNone/>
            </a:pPr>
            <a:endParaRPr lang="en-US"/>
          </a:p>
          <a:p>
            <a:pPr marL="0" indent="0">
              <a:buNone/>
            </a:pPr>
            <a:r>
              <a:rPr lang="en-US"/>
              <a:t>Discovery-related questions:</a:t>
            </a:r>
          </a:p>
          <a:p>
            <a:r>
              <a:rPr lang="en-US"/>
              <a:t>When might a protective order be appropriate?</a:t>
            </a:r>
          </a:p>
          <a:p>
            <a:r>
              <a:rPr lang="en-US"/>
              <a:t>Will expert opinion be required before certain discovery is allowed?</a:t>
            </a:r>
          </a:p>
          <a:p>
            <a:endParaRPr lang="en-US"/>
          </a:p>
          <a:p>
            <a:endParaRPr lang="en-US"/>
          </a:p>
          <a:p>
            <a:endParaRPr lang="en-US"/>
          </a:p>
        </p:txBody>
      </p:sp>
      <p:sp>
        <p:nvSpPr>
          <p:cNvPr id="4" name="Slide Number Placeholder 3">
            <a:extLst>
              <a:ext uri="{FF2B5EF4-FFF2-40B4-BE49-F238E27FC236}">
                <a16:creationId xmlns:a16="http://schemas.microsoft.com/office/drawing/2014/main" id="{9BD1DB3D-44F1-D7E8-C7B3-7CA6B979584F}"/>
              </a:ext>
            </a:extLst>
          </p:cNvPr>
          <p:cNvSpPr>
            <a:spLocks noGrp="1"/>
          </p:cNvSpPr>
          <p:nvPr>
            <p:ph type="sldNum" sz="quarter" idx="12"/>
          </p:nvPr>
        </p:nvSpPr>
        <p:spPr/>
        <p:txBody>
          <a:bodyPr/>
          <a:lstStyle/>
          <a:p>
            <a:fld id="{F4266801-317C-40B1-8093-D92491EB9E3A}" type="slidenum">
              <a:rPr lang="en-US" smtClean="0"/>
              <a:t>16</a:t>
            </a:fld>
            <a:endParaRPr lang="en-US"/>
          </a:p>
        </p:txBody>
      </p:sp>
    </p:spTree>
    <p:extLst>
      <p:ext uri="{BB962C8B-B14F-4D97-AF65-F5344CB8AC3E}">
        <p14:creationId xmlns:p14="http://schemas.microsoft.com/office/powerpoint/2010/main" val="1195038277"/>
      </p:ext>
    </p:extLst>
  </p:cSld>
  <p:clrMapOvr>
    <a:masterClrMapping/>
  </p:clrMapOvr>
  <p:transition/>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Shape 193"/>
        <p:cNvGrpSpPr/>
        <p:nvPr/>
      </p:nvGrpSpPr>
      <p:grpSpPr>
        <a:xfrm>
          <a:off x="0" y="0"/>
          <a:ext cx="0" cy="0"/>
        </a:xfrm>
      </p:grpSpPr>
      <p:sp>
        <p:nvSpPr>
          <p:cNvPr id="194" name="Google Shape;194;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ct val="0"/>
              </a:spcBef>
              <a:spcAft>
                <a:spcPct val="0"/>
              </a:spcAft>
              <a:buClr>
                <a:schemeClr val="dk1"/>
              </a:buClr>
              <a:buSzPts val="4400"/>
              <a:buFont typeface="Calibri" panose="020f0502020204030204"/>
              <a:buNone/>
            </a:pPr>
            <a:r>
              <a:rPr lang="en-US"/>
              <a:t>ADMISSIBILITY</a:t>
            </a:r>
            <a:endParaRPr/>
          </a:p>
        </p:txBody>
      </p:sp>
      <p:sp>
        <p:nvSpPr>
          <p:cNvPr id="195" name="Google Shape;195;p16"/>
          <p:cNvSpPr txBox="1">
            <a:spLocks noGrp="1"/>
          </p:cNvSpPr>
          <p:nvPr>
            <p:ph type="body" idx="1"/>
          </p:nvPr>
        </p:nvSpPr>
        <p:spPr>
          <a:xfrm>
            <a:off x="251927" y="1825625"/>
            <a:ext cx="11383346" cy="4351338"/>
          </a:xfrm>
          <a:prstGeom prst="rect">
            <a:avLst/>
          </a:prstGeom>
          <a:noFill/>
          <a:ln>
            <a:noFill/>
          </a:ln>
        </p:spPr>
        <p:txBody>
          <a:bodyPr spcFirstLastPara="1" wrap="square" lIns="91425" tIns="45700" rIns="91425" bIns="45700" anchor="t" anchorCtr="0">
            <a:normAutofit/>
          </a:bodyPr>
          <a:lstStyle/>
          <a:p>
            <a:pPr marL="457200" lvl="1" indent="0" algn="l" rtl="0">
              <a:lnSpc>
                <a:spcPct val="90000"/>
              </a:lnSpc>
              <a:spcBef>
                <a:spcPct val="0"/>
              </a:spcBef>
              <a:spcAft>
                <a:spcPct val="0"/>
              </a:spcAft>
              <a:buClr>
                <a:schemeClr val="dk1"/>
              </a:buClr>
              <a:buSzPts val="2800"/>
              <a:buNone/>
            </a:pPr>
            <a:r>
              <a:rPr lang="en-US" sz="2800"/>
              <a:t>“Hurdles” to admissibility:</a:t>
            </a:r>
            <a:endParaRPr/>
          </a:p>
          <a:p>
            <a:pPr lvl="1" algn="l" rtl="0">
              <a:lnSpc>
                <a:spcPct val="90000"/>
              </a:lnSpc>
              <a:spcBef>
                <a:spcPts val="500"/>
              </a:spcBef>
              <a:spcAft>
                <a:spcPct val="0"/>
              </a:spcAft>
              <a:buClr>
                <a:schemeClr val="dk1"/>
              </a:buClr>
              <a:buSzPts val="2800"/>
            </a:pPr>
            <a:r>
              <a:rPr lang="en-US" sz="2800"/>
              <a:t>Relevance</a:t>
            </a:r>
            <a:endParaRPr/>
          </a:p>
          <a:p>
            <a:pPr marL="685800" lvl="1" indent="-228600" algn="l" rtl="0">
              <a:lnSpc>
                <a:spcPct val="90000"/>
              </a:lnSpc>
              <a:spcBef>
                <a:spcPts val="500"/>
              </a:spcBef>
              <a:spcAft>
                <a:spcPct val="0"/>
              </a:spcAft>
              <a:buClr>
                <a:schemeClr val="dk1"/>
              </a:buClr>
              <a:buSzPts val="2800"/>
              <a:buChar char="•"/>
            </a:pPr>
            <a:r>
              <a:rPr lang="en-US" sz="2800"/>
              <a:t>Opinion of Expert Witness</a:t>
            </a:r>
            <a:endParaRPr/>
          </a:p>
          <a:p>
            <a:pPr marL="685800" lvl="1" indent="-228600" algn="l" rtl="0">
              <a:lnSpc>
                <a:spcPct val="90000"/>
              </a:lnSpc>
              <a:spcBef>
                <a:spcPts val="500"/>
              </a:spcBef>
              <a:spcAft>
                <a:spcPct val="0"/>
              </a:spcAft>
              <a:buClr>
                <a:schemeClr val="dk1"/>
              </a:buClr>
              <a:buSzPts val="2800"/>
              <a:buChar char="•"/>
            </a:pPr>
            <a:r>
              <a:rPr lang="en-US" sz="2800"/>
              <a:t>Authenticating or Identifying Evidence (FRE 902 (13) &amp; (14))</a:t>
            </a:r>
            <a:endParaRPr/>
          </a:p>
          <a:p>
            <a:pPr marL="1143000" lvl="2" indent="-228600" algn="l" rtl="0">
              <a:lnSpc>
                <a:spcPct val="90000"/>
              </a:lnSpc>
              <a:spcBef>
                <a:spcPts val="500"/>
              </a:spcBef>
              <a:spcAft>
                <a:spcPct val="0"/>
              </a:spcAft>
              <a:buClr>
                <a:schemeClr val="dk1"/>
              </a:buClr>
              <a:buSzPts val="2800"/>
              <a:buFont typeface="Courier New"/>
              <a:buChar char="o"/>
            </a:pPr>
            <a:r>
              <a:rPr lang="en-US" sz="2800"/>
              <a:t>Expert Witness?</a:t>
            </a:r>
            <a:endParaRPr/>
          </a:p>
          <a:p>
            <a:pPr marL="1143000" lvl="2" indent="-228600" algn="l" rtl="0">
              <a:lnSpc>
                <a:spcPct val="90000"/>
              </a:lnSpc>
              <a:spcBef>
                <a:spcPts val="500"/>
              </a:spcBef>
              <a:spcAft>
                <a:spcPct val="0"/>
              </a:spcAft>
              <a:buClr>
                <a:schemeClr val="dk1"/>
              </a:buClr>
              <a:buSzPts val="2800"/>
              <a:buFont typeface="Courier New"/>
              <a:buChar char="o"/>
            </a:pPr>
            <a:r>
              <a:rPr lang="en-US" sz="2800"/>
              <a:t>Lay Witness? </a:t>
            </a:r>
            <a:endParaRPr lang="en-US" sz="2400"/>
          </a:p>
          <a:p>
            <a:pPr lvl="1">
              <a:buClr>
                <a:schemeClr val="dk1"/>
              </a:buClr>
              <a:buSzPts val="2800"/>
            </a:pPr>
            <a:r>
              <a:rPr lang="en-US" sz="2800"/>
              <a:t>Hearsay</a:t>
            </a:r>
          </a:p>
          <a:p>
            <a:pPr marL="685800" lvl="1" indent="-228600" algn="l" rtl="0">
              <a:lnSpc>
                <a:spcPct val="90000"/>
              </a:lnSpc>
              <a:spcBef>
                <a:spcPts val="500"/>
              </a:spcBef>
              <a:spcAft>
                <a:spcPct val="0"/>
              </a:spcAft>
              <a:buClr>
                <a:schemeClr val="dk1"/>
              </a:buClr>
              <a:buSzPts val="2800"/>
              <a:buChar char="•"/>
            </a:pPr>
            <a:r>
              <a:rPr lang="en-US" sz="2800"/>
              <a:t>Etc.</a:t>
            </a:r>
            <a:endParaRPr/>
          </a:p>
          <a:p>
            <a:pPr marL="228600" lvl="0" indent="-50800" algn="l" rtl="0">
              <a:lnSpc>
                <a:spcPct val="90000"/>
              </a:lnSpc>
              <a:spcBef>
                <a:spcPts val="1000"/>
              </a:spcBef>
              <a:spcAft>
                <a:spcPct val="0"/>
              </a:spcAft>
              <a:buClr>
                <a:schemeClr val="dk1"/>
              </a:buClr>
              <a:buSzPts val="2800"/>
              <a:buNone/>
            </a:pPr>
            <a:endParaRPr/>
          </a:p>
        </p:txBody>
      </p:sp>
      <p:sp>
        <p:nvSpPr>
          <p:cNvPr id="196" name="Google Shape;196;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ct val="0"/>
              </a:spcBef>
              <a:spcAft>
                <a:spcPct val="0"/>
              </a:spcAft>
              <a:buNone/>
            </a:pPr>
            <a:fld id="{00000000-1234-1234-1234-123412341234}" type="slidenum">
              <a:rPr lang="en-US"/>
              <a:t>17</a:t>
            </a:fld>
            <a:endParaRPr/>
          </a:p>
        </p:txBody>
      </p:sp>
    </p:spTree>
  </p:cSld>
  <p:clrMapOvr>
    <a:masterClrMapping/>
  </p:clrMapOvr>
  <p:transition/>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Shape 200"/>
        <p:cNvGrpSpPr/>
        <p:nvPr/>
      </p:nvGrpSpPr>
      <p:grpSpPr>
        <a:xfrm>
          <a:off x="0" y="0"/>
          <a:ext cx="0" cy="0"/>
        </a:xfrm>
      </p:grpSpPr>
      <p:sp>
        <p:nvSpPr>
          <p:cNvPr id="201" name="Google Shape;201;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ct val="0"/>
              </a:spcBef>
              <a:spcAft>
                <a:spcPct val="0"/>
              </a:spcAft>
              <a:buClr>
                <a:schemeClr val="dk1"/>
              </a:buClr>
              <a:buSzPts val="4400"/>
              <a:buFont typeface="Calibri" panose="020f0502020204030204"/>
              <a:buNone/>
            </a:pPr>
            <a:r>
              <a:rPr lang="en-US"/>
              <a:t>DISCOVERY AND ADMISSIBILITY</a:t>
            </a:r>
            <a:endParaRPr/>
          </a:p>
        </p:txBody>
      </p:sp>
      <p:sp>
        <p:nvSpPr>
          <p:cNvPr id="202" name="Google Shape;202;p17"/>
          <p:cNvSpPr txBox="1">
            <a:spLocks noGrp="1"/>
          </p:cNvSpPr>
          <p:nvPr>
            <p:ph type="body" idx="1"/>
          </p:nvPr>
        </p:nvSpPr>
        <p:spPr>
          <a:xfrm>
            <a:off x="838200" y="2192693"/>
            <a:ext cx="10515600" cy="4366727"/>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ct val="0"/>
              </a:spcBef>
              <a:spcAft>
                <a:spcPct val="0"/>
              </a:spcAft>
              <a:buClr>
                <a:schemeClr val="dk1"/>
              </a:buClr>
              <a:buSzPts val="2800"/>
              <a:buChar char="•"/>
            </a:pPr>
            <a:r>
              <a:rPr lang="en-US" sz="2800" i="1">
                <a:solidFill>
                  <a:schemeClr val="dk1"/>
                </a:solidFill>
              </a:rPr>
              <a:t>Loomis v. Wisconsin</a:t>
            </a:r>
            <a:r>
              <a:rPr lang="en-US" sz="2800">
                <a:solidFill>
                  <a:schemeClr val="dk1"/>
                </a:solidFill>
              </a:rPr>
              <a:t>, 881 N.W. 2d 749 (Wisc. 2016), </a:t>
            </a:r>
            <a:r>
              <a:rPr lang="en-US" sz="2800" i="1">
                <a:solidFill>
                  <a:schemeClr val="dk1"/>
                </a:solidFill>
              </a:rPr>
              <a:t>cert. </a:t>
            </a:r>
            <a:r>
              <a:rPr lang="en-US" sz="2800">
                <a:solidFill>
                  <a:schemeClr val="dk1"/>
                </a:solidFill>
              </a:rPr>
              <a:t>denied, </a:t>
            </a:r>
            <a:r>
              <a:rPr lang="en-US" sz="2800" i="0">
                <a:solidFill>
                  <a:schemeClr val="dk1"/>
                </a:solidFill>
              </a:rPr>
              <a:t>137 S.Ct. 2290 </a:t>
            </a:r>
            <a:r>
              <a:rPr lang="en-US" sz="2800">
                <a:solidFill>
                  <a:schemeClr val="dk1"/>
                </a:solidFill>
              </a:rPr>
              <a:t>(2017)</a:t>
            </a:r>
            <a:endParaRPr/>
          </a:p>
          <a:p>
            <a:pPr marL="228600" lvl="0" indent="-228600" algn="l" rtl="0">
              <a:lnSpc>
                <a:spcPct val="90000"/>
              </a:lnSpc>
              <a:spcBef>
                <a:spcPts val="1000"/>
              </a:spcBef>
              <a:spcAft>
                <a:spcPct val="0"/>
              </a:spcAft>
              <a:buClr>
                <a:schemeClr val="dk1"/>
              </a:buClr>
              <a:buSzPts val="2800"/>
              <a:buChar char="•"/>
            </a:pPr>
            <a:r>
              <a:rPr lang="en-US" sz="2800" i="1">
                <a:solidFill>
                  <a:schemeClr val="dk1"/>
                </a:solidFill>
              </a:rPr>
              <a:t>People v. Wakefield, </a:t>
            </a:r>
            <a:r>
              <a:rPr lang="en-US" sz="2800">
                <a:solidFill>
                  <a:schemeClr val="dk1"/>
                </a:solidFill>
              </a:rPr>
              <a:t>107 N.Y.S.3d 487 (3d Dept. 2019), aff’d, </a:t>
            </a:r>
            <a:r>
              <a:rPr lang="pl-PL" b="0" i="0">
                <a:solidFill>
                  <a:srgbClr val="444444"/>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38 N.Y.3d 367</a:t>
            </a:r>
            <a:r>
              <a:rPr lang="en-US" b="0" i="0">
                <a:solidFill>
                  <a:srgbClr val="444444"/>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n-US" sz="2800">
                <a:solidFill>
                  <a:schemeClr val="dk1"/>
                </a:solidFill>
              </a:rPr>
              <a:t>(Ct. App. 2022)</a:t>
            </a:r>
            <a:endParaRPr/>
          </a:p>
          <a:p>
            <a:pPr marL="228600" lvl="0" indent="-228600" algn="l" rtl="0">
              <a:lnSpc>
                <a:spcPct val="90000"/>
              </a:lnSpc>
              <a:spcBef>
                <a:spcPts val="1000"/>
              </a:spcBef>
              <a:spcAft>
                <a:spcPct val="0"/>
              </a:spcAft>
              <a:buClr>
                <a:schemeClr val="dk1"/>
              </a:buClr>
              <a:buSzPts val="2800"/>
              <a:buChar char="•"/>
            </a:pPr>
            <a:r>
              <a:rPr lang="en-US" sz="2800" i="1">
                <a:solidFill>
                  <a:schemeClr val="dk1"/>
                </a:solidFill>
              </a:rPr>
              <a:t>State v. Pickett</a:t>
            </a:r>
            <a:r>
              <a:rPr lang="en-US" sz="2800">
                <a:solidFill>
                  <a:schemeClr val="dk1"/>
                </a:solidFill>
              </a:rPr>
              <a:t>, 466 N.J. Super. 270 (App. Div. 2021), motions to expand record, for leave to appeal, and for stay denied, </a:t>
            </a:r>
            <a:r>
              <a:rPr lang="en-US" sz="2800" i="1">
                <a:solidFill>
                  <a:schemeClr val="dk1"/>
                </a:solidFill>
              </a:rPr>
              <a:t>State v. Pickett</a:t>
            </a:r>
            <a:r>
              <a:rPr lang="en-US" sz="2800">
                <a:solidFill>
                  <a:schemeClr val="dk1"/>
                </a:solidFill>
              </a:rPr>
              <a:t>, 246 N.J. 48 (2021)</a:t>
            </a:r>
            <a:endParaRPr sz="2800">
              <a:solidFill>
                <a:schemeClr val="dk1"/>
              </a:solidFill>
            </a:endParaRPr>
          </a:p>
          <a:p>
            <a:pPr marL="228600" lvl="0" indent="-50800" algn="l" rtl="0">
              <a:lnSpc>
                <a:spcPct val="90000"/>
              </a:lnSpc>
              <a:spcBef>
                <a:spcPts val="1000"/>
              </a:spcBef>
              <a:spcAft>
                <a:spcPct val="0"/>
              </a:spcAft>
              <a:buClr>
                <a:schemeClr val="dk1"/>
              </a:buClr>
              <a:buSzPts val="2800"/>
              <a:buNone/>
            </a:pPr>
            <a:endParaRPr/>
          </a:p>
        </p:txBody>
      </p:sp>
      <p:sp>
        <p:nvSpPr>
          <p:cNvPr id="203" name="Google Shape;20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ct val="0"/>
              </a:spcBef>
              <a:spcAft>
                <a:spcPct val="0"/>
              </a:spcAft>
              <a:buNone/>
            </a:pPr>
            <a:fld id="{00000000-1234-1234-1234-123412341234}" type="slidenum">
              <a:rPr lang="en-US"/>
              <a:t>18</a:t>
            </a:fld>
            <a:endParaRPr/>
          </a:p>
        </p:txBody>
      </p:sp>
    </p:spTree>
  </p:cSld>
  <p:clrMapOvr>
    <a:masterClrMapping/>
  </p:clrMapOvr>
  <p:transition/>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Shape 207"/>
        <p:cNvGrpSpPr/>
        <p:nvPr/>
      </p:nvGrpSpPr>
      <p:grpSpPr>
        <a:xfrm>
          <a:off x="0" y="0"/>
          <a:ext cx="0" cy="0"/>
        </a:xfrm>
      </p:grpSpPr>
      <p:sp>
        <p:nvSpPr>
          <p:cNvPr id="208" name="Google Shape;208;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ct val="0"/>
              </a:spcBef>
              <a:spcAft>
                <a:spcPct val="0"/>
              </a:spcAft>
              <a:buClr>
                <a:schemeClr val="dk1"/>
              </a:buClr>
              <a:buSzPts val="4400"/>
              <a:buFont typeface="Calibri" panose="020f0502020204030204"/>
              <a:buNone/>
            </a:pPr>
            <a:r>
              <a:rPr lang="en-US"/>
              <a:t>DISCOVERY AND ADMISSIBILITY</a:t>
            </a:r>
            <a:endParaRPr/>
          </a:p>
        </p:txBody>
      </p:sp>
      <p:sp>
        <p:nvSpPr>
          <p:cNvPr id="209" name="Google Shape;209;p1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ct val="0"/>
              </a:spcBef>
              <a:spcAft>
                <a:spcPct val="0"/>
              </a:spcAft>
              <a:buClr>
                <a:schemeClr val="dk1"/>
              </a:buClr>
              <a:buSzPts val="2800"/>
              <a:buChar char="•"/>
            </a:pPr>
            <a:r>
              <a:rPr lang="en-US" sz="2800" i="1"/>
              <a:t>United States v. Lizzarraga-Tirado, </a:t>
            </a:r>
            <a:r>
              <a:rPr lang="en-US" sz="2800"/>
              <a:t>789 F.3d 1107 (9</a:t>
            </a:r>
            <a:r>
              <a:rPr lang="en-US" sz="2800" baseline="30000"/>
              <a:t>th</a:t>
            </a:r>
            <a:r>
              <a:rPr lang="en-US" sz="2800"/>
              <a:t> Cir. 2015) (Google map as hearsay)</a:t>
            </a:r>
            <a:endParaRPr i="1"/>
          </a:p>
          <a:p>
            <a:pPr marL="228600" lvl="0" indent="-228600" algn="l" rtl="0">
              <a:lnSpc>
                <a:spcPct val="90000"/>
              </a:lnSpc>
              <a:spcBef>
                <a:spcPts val="1000"/>
              </a:spcBef>
              <a:spcAft>
                <a:spcPct val="0"/>
              </a:spcAft>
              <a:buClr>
                <a:schemeClr val="dk1"/>
              </a:buClr>
              <a:buSzPts val="2800"/>
              <a:buChar char="•"/>
            </a:pPr>
            <a:r>
              <a:rPr lang="en-US" sz="2800" i="1"/>
              <a:t>Wi-Lan Inc. v. Sharp Elec. Corp., </a:t>
            </a:r>
            <a:r>
              <a:rPr lang="en-US" sz="2800"/>
              <a:t>992 F.3d 1366</a:t>
            </a:r>
            <a:r>
              <a:rPr lang="en-US" sz="2800" i="1"/>
              <a:t> </a:t>
            </a:r>
            <a:r>
              <a:rPr lang="en-US" sz="2800"/>
              <a:t>(Fed. Cir. 2021) (admissibility of source code printout under Federal Rule of Evidence 803(6) or 703)</a:t>
            </a:r>
            <a:endParaRPr sz="2800" i="1"/>
          </a:p>
          <a:p>
            <a:pPr marL="228600" lvl="0" indent="-50800" algn="l" rtl="0">
              <a:lnSpc>
                <a:spcPct val="90000"/>
              </a:lnSpc>
              <a:spcBef>
                <a:spcPts val="1000"/>
              </a:spcBef>
              <a:spcAft>
                <a:spcPct val="0"/>
              </a:spcAft>
              <a:buClr>
                <a:schemeClr val="dk1"/>
              </a:buClr>
              <a:buSzPts val="2800"/>
              <a:buNone/>
            </a:pPr>
            <a:endParaRPr/>
          </a:p>
        </p:txBody>
      </p:sp>
      <p:sp>
        <p:nvSpPr>
          <p:cNvPr id="210" name="Google Shape;210;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ct val="0"/>
              </a:spcBef>
              <a:spcAft>
                <a:spcPct val="0"/>
              </a:spcAft>
              <a:buNone/>
            </a:pPr>
            <a:fld id="{00000000-1234-1234-1234-123412341234}" type="slidenum">
              <a:rPr lang="en-US"/>
              <a:t>19</a:t>
            </a:fld>
            <a:endParaRPr/>
          </a:p>
        </p:txBody>
      </p:sp>
    </p:spTree>
  </p:cSld>
  <p:clrMapOvr>
    <a:masterClrMapping/>
  </p:clrMapOvr>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Shape 95"/>
        <p:cNvGrpSpPr/>
        <p:nvPr/>
      </p:nvGrpSpPr>
      <p:grpSpPr>
        <a:xfrm>
          <a:off x="0" y="0"/>
          <a:ext cx="0" cy="0"/>
        </a:xfrm>
      </p:grpSpPr>
      <p:sp>
        <p:nvSpPr>
          <p:cNvPr id="96" name="Google Shape;96;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ct val="0"/>
              </a:spcBef>
              <a:spcAft>
                <a:spcPct val="0"/>
              </a:spcAft>
              <a:buClr>
                <a:schemeClr val="dk1"/>
              </a:buClr>
              <a:buSzTx/>
              <a:buFont typeface="Calibri" panose="020f0502020204030204"/>
              <a:buNone/>
            </a:pPr>
            <a:br>
              <a:rPr lang="en-US"/>
            </a:br>
            <a:r>
              <a:rPr lang="en-US" sz="4900"/>
              <a:t>PRESENTER</a:t>
            </a:r>
            <a:br>
              <a:rPr lang="en-US" sz="4900"/>
            </a:br>
            <a:r>
              <a:rPr lang="en-US" sz="4900"/>
              <a:t>RONALD J. HEDGES</a:t>
            </a:r>
            <a:br>
              <a:rPr lang="en-US"/>
            </a:br>
            <a:endParaRPr/>
          </a:p>
        </p:txBody>
      </p:sp>
      <p:sp>
        <p:nvSpPr>
          <p:cNvPr id="97" name="Google Shape;97;p3"/>
          <p:cNvSpPr txBox="1">
            <a:spLocks noGrp="1"/>
          </p:cNvSpPr>
          <p:nvPr>
            <p:ph type="body" idx="1"/>
          </p:nvPr>
        </p:nvSpPr>
        <p:spPr>
          <a:xfrm>
            <a:off x="838200" y="1987419"/>
            <a:ext cx="10515600" cy="4189543"/>
          </a:xfrm>
          <a:prstGeom prst="rect">
            <a:avLst/>
          </a:prstGeom>
          <a:noFill/>
          <a:ln>
            <a:noFill/>
          </a:ln>
        </p:spPr>
        <p:txBody>
          <a:bodyPr spcFirstLastPara="1" wrap="square" lIns="91425" tIns="45700" rIns="91425" bIns="45700" anchor="t" anchorCtr="0">
            <a:normAutofit fontScale="77500" lnSpcReduction="20000"/>
          </a:bodyPr>
          <a:lstStyle/>
          <a:p>
            <a:pPr marL="228600" lvl="0" indent="-228600" algn="l" rtl="0">
              <a:lnSpc>
                <a:spcPct val="110000"/>
              </a:lnSpc>
              <a:spcBef>
                <a:spcPct val="0"/>
              </a:spcBef>
              <a:spcAft>
                <a:spcPct val="0"/>
              </a:spcAft>
              <a:buClr>
                <a:schemeClr val="dk1"/>
              </a:buClr>
              <a:buSzTx/>
              <a:buChar char="•"/>
            </a:pPr>
            <a:r>
              <a:rPr lang="en-US" sz="2800"/>
              <a:t>United States Magistrate Judge, District of New Jersey, 1986-2007</a:t>
            </a:r>
            <a:endParaRPr/>
          </a:p>
          <a:p>
            <a:pPr marL="228600" lvl="0" indent="-228600" algn="l" rtl="0">
              <a:lnSpc>
                <a:spcPct val="110000"/>
              </a:lnSpc>
              <a:spcBef>
                <a:spcPts val="1000"/>
              </a:spcBef>
              <a:spcAft>
                <a:spcPct val="0"/>
              </a:spcAft>
              <a:buClr>
                <a:schemeClr val="dk1"/>
              </a:buClr>
              <a:buSzTx/>
              <a:buChar char="•"/>
            </a:pPr>
            <a:r>
              <a:rPr lang="en-US" sz="2800"/>
              <a:t>Chair of Court Technology Committee of ABA Judicial Division</a:t>
            </a:r>
            <a:endParaRPr/>
          </a:p>
          <a:p>
            <a:pPr marL="228600" lvl="0" indent="-228600" algn="l" rtl="0">
              <a:lnSpc>
                <a:spcPct val="110000"/>
              </a:lnSpc>
              <a:spcBef>
                <a:spcPts val="1000"/>
              </a:spcBef>
              <a:spcAft>
                <a:spcPct val="0"/>
              </a:spcAft>
              <a:buClr>
                <a:schemeClr val="dk1"/>
              </a:buClr>
              <a:buSzTx/>
              <a:buChar char="•"/>
            </a:pPr>
            <a:r>
              <a:rPr lang="en-US" sz="2800"/>
              <a:t>Member, NJSBA and NYSBA artificial </a:t>
            </a:r>
            <a:r>
              <a:rPr lang="en-US"/>
              <a:t>i</a:t>
            </a:r>
            <a:r>
              <a:rPr lang="en-US" sz="2800"/>
              <a:t>ntelligence task </a:t>
            </a:r>
            <a:r>
              <a:rPr lang="en-US"/>
              <a:t>f</a:t>
            </a:r>
            <a:r>
              <a:rPr lang="en-US" sz="2800"/>
              <a:t>orces</a:t>
            </a:r>
            <a:endParaRPr sz="2800"/>
          </a:p>
          <a:p>
            <a:pPr marL="228600" lvl="0" indent="-228600" algn="l" rtl="0">
              <a:lnSpc>
                <a:spcPct val="110000"/>
              </a:lnSpc>
              <a:spcBef>
                <a:spcPts val="1000"/>
              </a:spcBef>
              <a:spcAft>
                <a:spcPct val="0"/>
              </a:spcAft>
              <a:buClr>
                <a:schemeClr val="dk1"/>
              </a:buClr>
              <a:buSzTx/>
              <a:buChar char="•"/>
            </a:pPr>
            <a:r>
              <a:rPr lang="en-US" sz="2800"/>
              <a:t>Lead Author, </a:t>
            </a:r>
            <a:r>
              <a:rPr lang="en-US" sz="2800" i="1"/>
              <a:t>Managing Discovery of Electronic Information, Third Edition </a:t>
            </a:r>
            <a:r>
              <a:rPr lang="en-US" sz="2800"/>
              <a:t>(Federal Judicial Center: 2017)</a:t>
            </a:r>
            <a:endParaRPr/>
          </a:p>
          <a:p>
            <a:pPr marL="228600" lvl="0" indent="-228600" algn="l" rtl="0">
              <a:lnSpc>
                <a:spcPct val="110000"/>
              </a:lnSpc>
              <a:spcBef>
                <a:spcPts val="1000"/>
              </a:spcBef>
              <a:spcAft>
                <a:spcPct val="0"/>
              </a:spcAft>
              <a:buClr>
                <a:schemeClr val="dk1"/>
              </a:buClr>
              <a:buSzTx/>
              <a:buChar char="•"/>
            </a:pPr>
            <a:r>
              <a:rPr lang="en-US" sz="2800">
                <a:latin typeface="Calibri" panose="020f0502020204030204"/>
                <a:ea typeface="Calibri"/>
                <a:cs typeface="Calibri"/>
                <a:sym typeface="Calibri" panose="020f0502020204030204"/>
              </a:rPr>
              <a:t>Co-Senior Editor of </a:t>
            </a:r>
            <a:r>
              <a:rPr lang="en-US" sz="2800" i="1">
                <a:latin typeface="Calibri" panose="020f0502020204030204"/>
                <a:ea typeface="Calibri"/>
                <a:cs typeface="Calibri"/>
                <a:sym typeface="Calibri" panose="020f0502020204030204"/>
              </a:rPr>
              <a:t>The Sedona Conference Cooperation Proclamation:  Resources for the Judiciary, Third Edition </a:t>
            </a:r>
            <a:r>
              <a:rPr lang="en-US" sz="2800">
                <a:latin typeface="Calibri" panose="020f0502020204030204"/>
                <a:ea typeface="Calibri"/>
                <a:cs typeface="Calibri"/>
                <a:sym typeface="Calibri" panose="020f0502020204030204"/>
              </a:rPr>
              <a:t>and April 2022 </a:t>
            </a:r>
            <a:r>
              <a:rPr lang="en-US" sz="2800" i="1">
                <a:latin typeface="Calibri" panose="020f0502020204030204"/>
                <a:ea typeface="Calibri"/>
                <a:cs typeface="Calibri"/>
                <a:sym typeface="Calibri" panose="020f0502020204030204"/>
              </a:rPr>
              <a:t>Supplement</a:t>
            </a:r>
            <a:endParaRPr/>
          </a:p>
          <a:p>
            <a:pPr marL="228600" lvl="0" indent="-228600" algn="l" rtl="0">
              <a:lnSpc>
                <a:spcPct val="110000"/>
              </a:lnSpc>
              <a:spcBef>
                <a:spcPts val="1000"/>
              </a:spcBef>
              <a:spcAft>
                <a:spcPct val="0"/>
              </a:spcAft>
              <a:buClr>
                <a:schemeClr val="dk1"/>
              </a:buClr>
              <a:buSzTx/>
              <a:buChar char="•"/>
            </a:pPr>
            <a:r>
              <a:rPr lang="en-US" sz="2800">
                <a:latin typeface="Calibri" panose="020f0502020204030204"/>
                <a:ea typeface="Calibri"/>
                <a:cs typeface="Calibri"/>
                <a:sym typeface="Calibri" panose="020f0502020204030204"/>
              </a:rPr>
              <a:t>Editor of </a:t>
            </a:r>
            <a:r>
              <a:rPr lang="en-US" sz="2800" i="1">
                <a:latin typeface="Calibri" panose="020f0502020204030204"/>
                <a:ea typeface="Calibri"/>
                <a:cs typeface="Calibri"/>
                <a:sym typeface="Calibri" panose="020f0502020204030204"/>
              </a:rPr>
              <a:t>Electronic Evidence in Criminal Investigations and Actions: Representative Court Decisions and Supplementary Materials </a:t>
            </a:r>
            <a:r>
              <a:rPr lang="en-US" sz="2800">
                <a:latin typeface="Calibri" panose="020f0502020204030204"/>
                <a:ea typeface="Calibri"/>
                <a:cs typeface="Calibri"/>
                <a:sym typeface="Calibri" panose="020f0502020204030204"/>
              </a:rPr>
              <a:t>(hosting by the Massachusetts Attorney General’s Office)</a:t>
            </a:r>
            <a:endParaRPr/>
          </a:p>
          <a:p>
            <a:pPr marL="228600" lvl="0" indent="-228600" algn="l" rtl="0">
              <a:lnSpc>
                <a:spcPct val="110000"/>
              </a:lnSpc>
              <a:spcBef>
                <a:spcPts val="1000"/>
              </a:spcBef>
              <a:spcAft>
                <a:spcPct val="0"/>
              </a:spcAft>
              <a:buClr>
                <a:schemeClr val="dk1"/>
              </a:buClr>
              <a:buSzTx/>
              <a:buChar char="•"/>
            </a:pPr>
            <a:r>
              <a:rPr lang="en-US" sz="2800">
                <a:latin typeface="Calibri" panose="020f0502020204030204"/>
                <a:ea typeface="Calibri"/>
                <a:cs typeface="Calibri"/>
                <a:sym typeface="Calibri" panose="020f0502020204030204"/>
              </a:rPr>
              <a:t>Contact: r_hedges@live.com</a:t>
            </a:r>
            <a:endParaRPr sz="2800"/>
          </a:p>
          <a:p>
            <a:pPr marL="0" lvl="0" indent="0" algn="l" rtl="0">
              <a:lnSpc>
                <a:spcPct val="90000"/>
              </a:lnSpc>
              <a:spcBef>
                <a:spcPts val="600"/>
              </a:spcBef>
              <a:spcAft>
                <a:spcPct val="0"/>
              </a:spcAft>
              <a:buClr>
                <a:schemeClr val="dk1"/>
              </a:buClr>
              <a:buSzTx/>
              <a:buNone/>
            </a:pPr>
            <a:endParaRPr/>
          </a:p>
        </p:txBody>
      </p:sp>
      <p:sp>
        <p:nvSpPr>
          <p:cNvPr id="98" name="Google Shape;98;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ct val="0"/>
              </a:spcBef>
              <a:spcAft>
                <a:spcPct val="0"/>
              </a:spcAft>
              <a:buNone/>
            </a:pPr>
            <a:fld id="{00000000-1234-1234-1234-123412341234}" type="slidenum">
              <a:rPr lang="en-US"/>
              <a:t>2</a:t>
            </a:fld>
            <a:endParaRPr/>
          </a:p>
        </p:txBody>
      </p:sp>
    </p:spTree>
  </p:cSld>
  <p:clrMapOvr>
    <a:masterClrMapping/>
  </p:clrMapOvr>
  <p:transition/>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D7805194-ADCC-2DE0-FA3F-9401854AFC5F}"/>
              </a:ext>
            </a:extLst>
          </p:cNvPr>
          <p:cNvSpPr>
            <a:spLocks noGrp="1"/>
          </p:cNvSpPr>
          <p:nvPr>
            <p:ph type="title"/>
          </p:nvPr>
        </p:nvSpPr>
        <p:spPr/>
        <p:txBody>
          <a:bodyPr/>
          <a:lstStyle/>
          <a:p>
            <a:pPr algn="ctr"/>
            <a:r>
              <a:rPr lang="en-US"/>
              <a:t>DISCOVERY AND ADMISSIBILITY</a:t>
            </a:r>
          </a:p>
        </p:txBody>
      </p:sp>
      <p:sp>
        <p:nvSpPr>
          <p:cNvPr id="3" name="Content Placeholder 2">
            <a:extLst>
              <a:ext uri="{FF2B5EF4-FFF2-40B4-BE49-F238E27FC236}">
                <a16:creationId xmlns:a16="http://schemas.microsoft.com/office/drawing/2014/main" id="{5E453E06-F6A2-FB19-0B3C-E4B7CF7E1B0A}"/>
              </a:ext>
            </a:extLst>
          </p:cNvPr>
          <p:cNvSpPr>
            <a:spLocks noGrp="1"/>
          </p:cNvSpPr>
          <p:nvPr>
            <p:ph idx="1"/>
          </p:nvPr>
        </p:nvSpPr>
        <p:spPr/>
        <p:txBody>
          <a:bodyPr/>
          <a:lstStyle/>
          <a:p>
            <a:r>
              <a:rPr lang="en-US" i="1"/>
              <a:t>People v. Williams, </a:t>
            </a:r>
            <a:r>
              <a:rPr lang="en-US"/>
              <a:t>35 N.Y.3d 24 (2020)*</a:t>
            </a:r>
          </a:p>
          <a:p>
            <a:r>
              <a:rPr lang="en-US" i="1" err="1"/>
              <a:t>Megnath v. Royce, </a:t>
            </a:r>
            <a:r>
              <a:rPr lang="en-US"/>
              <a:t>20-CV-1305(EK), 2024 </a:t>
            </a:r>
            <a:r>
              <a:rPr lang="en-US" i="1"/>
              <a:t>U.S. Dist. LEXIS </a:t>
            </a:r>
            <a:r>
              <a:rPr lang="en-US"/>
              <a:t>31578 (E.D.N.Y. Feb. 23, 2024)*</a:t>
            </a:r>
          </a:p>
          <a:p>
            <a:r>
              <a:rPr lang="en-US" i="1"/>
              <a:t>State v. Knight, </a:t>
            </a:r>
            <a:r>
              <a:rPr lang="it-IT" b="0" i="0">
                <a:effectLst/>
                <a:highlight>
                  <a:srgbClr val="FFFFFF"/>
                </a:highlight>
              </a:rPr>
              <a:t>477 N.J. Super. 400 </a:t>
            </a:r>
            <a:r>
              <a:rPr lang="en-US"/>
              <a:t>(App. Div. 2023)</a:t>
            </a:r>
          </a:p>
          <a:p>
            <a:r>
              <a:rPr lang="en-US" i="1"/>
              <a:t>State v. Puloka, </a:t>
            </a:r>
            <a:r>
              <a:rPr lang="en-US"/>
              <a:t>No. 21-1-04851-2 KNT (Wash. Super. Ct. Mar. 29, 2024)*</a:t>
            </a:r>
          </a:p>
          <a:p>
            <a:pPr marL="0" indent="0">
              <a:buNone/>
            </a:pPr>
            <a:r>
              <a:rPr lang="en-US" sz="2000"/>
              <a:t>*</a:t>
            </a:r>
            <a:r>
              <a:rPr lang="en-US" sz="2000" i="1"/>
              <a:t>Frye</a:t>
            </a:r>
            <a:r>
              <a:rPr lang="en-US" sz="2000"/>
              <a:t> jurisdictions</a:t>
            </a:r>
          </a:p>
        </p:txBody>
      </p:sp>
      <p:sp>
        <p:nvSpPr>
          <p:cNvPr id="4" name="Slide Number Placeholder 3">
            <a:extLst>
              <a:ext uri="{FF2B5EF4-FFF2-40B4-BE49-F238E27FC236}">
                <a16:creationId xmlns:a16="http://schemas.microsoft.com/office/drawing/2014/main" id="{32D20A89-DB1E-437E-D2CE-B10735C8ADDE}"/>
              </a:ext>
            </a:extLst>
          </p:cNvPr>
          <p:cNvSpPr>
            <a:spLocks noGrp="1"/>
          </p:cNvSpPr>
          <p:nvPr>
            <p:ph type="sldNum" sz="quarter" idx="12"/>
          </p:nvPr>
        </p:nvSpPr>
        <p:spPr/>
        <p:txBody>
          <a:bodyPr/>
          <a:lstStyle/>
          <a:p>
            <a:fld id="{1A74DB6A-74A2-4E43-8DD7-00D4BE9E97EC}" type="slidenum">
              <a:rPr lang="en-US" smtClean="0"/>
              <a:t>20</a:t>
            </a:fld>
            <a:endParaRPr lang="en-US"/>
          </a:p>
        </p:txBody>
      </p:sp>
    </p:spTree>
    <p:extLst>
      <p:ext uri="{BB962C8B-B14F-4D97-AF65-F5344CB8AC3E}">
        <p14:creationId xmlns:p14="http://schemas.microsoft.com/office/powerpoint/2010/main" val="2499831843"/>
      </p:ext>
    </p:extLst>
  </p:cSld>
  <p:clrMapOvr>
    <a:masterClrMapping/>
  </p:clrMapOvr>
  <p:transition/>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9611D6C5-6B91-1D11-A50A-1DADC4667E8F}"/>
              </a:ext>
            </a:extLst>
          </p:cNvPr>
          <p:cNvSpPr>
            <a:spLocks noGrp="1"/>
          </p:cNvSpPr>
          <p:nvPr>
            <p:ph type="title"/>
          </p:nvPr>
        </p:nvSpPr>
        <p:spPr/>
        <p:txBody>
          <a:bodyPr/>
          <a:lstStyle/>
          <a:p>
            <a:pPr algn="ctr"/>
            <a:r>
              <a:rPr lang="en-US"/>
              <a:t>NY LEGISLATIVE PROPOSAL</a:t>
            </a:r>
          </a:p>
        </p:txBody>
      </p:sp>
      <p:sp>
        <p:nvSpPr>
          <p:cNvPr id="3" name="Content Placeholder 2">
            <a:extLst>
              <a:ext uri="{FF2B5EF4-FFF2-40B4-BE49-F238E27FC236}">
                <a16:creationId xmlns:a16="http://schemas.microsoft.com/office/drawing/2014/main" id="{AC12F054-89F5-E269-E2BD-5A0BEE70FEE1}"/>
              </a:ext>
            </a:extLst>
          </p:cNvPr>
          <p:cNvSpPr>
            <a:spLocks noGrp="1"/>
          </p:cNvSpPr>
          <p:nvPr>
            <p:ph idx="1"/>
          </p:nvPr>
        </p:nvSpPr>
        <p:spPr/>
        <p:txBody>
          <a:bodyPr/>
          <a:lstStyle/>
          <a:p>
            <a:r>
              <a:rPr lang="en-US"/>
              <a:t>Bill No. A08110 (“Sets rules and procedures for the admissibility of evidence created or processed by artificial intelligence”), https://assembly.state.ny.us/leg/?default_fld=&amp;bn=A08110&amp;term=2023&amp;Summary=Y&amp;Actions=Y&amp;Text=Y&amp;Committee%26nbspVotes=Y&amp;Floor%26nbspVotes=Y#A08110</a:t>
            </a:r>
          </a:p>
          <a:p>
            <a:r>
              <a:rPr lang="en-US"/>
              <a:t>Same as S08390</a:t>
            </a:r>
          </a:p>
        </p:txBody>
      </p:sp>
      <p:sp>
        <p:nvSpPr>
          <p:cNvPr id="4" name="Slide Number Placeholder 3">
            <a:extLst>
              <a:ext uri="{FF2B5EF4-FFF2-40B4-BE49-F238E27FC236}">
                <a16:creationId xmlns:a16="http://schemas.microsoft.com/office/drawing/2014/main" id="{14F277F8-892A-0E53-9CD3-E58024085FC3}"/>
              </a:ext>
            </a:extLst>
          </p:cNvPr>
          <p:cNvSpPr>
            <a:spLocks noGrp="1"/>
          </p:cNvSpPr>
          <p:nvPr>
            <p:ph type="sldNum" sz="quarter" idx="12"/>
          </p:nvPr>
        </p:nvSpPr>
        <p:spPr/>
        <p:txBody>
          <a:bodyPr/>
          <a:lstStyle/>
          <a:p>
            <a:fld id="{1A74DB6A-74A2-4E43-8DD7-00D4BE9E97EC}" type="slidenum">
              <a:rPr lang="en-US" smtClean="0"/>
              <a:t>21</a:t>
            </a:fld>
            <a:endParaRPr lang="en-US"/>
          </a:p>
        </p:txBody>
      </p:sp>
    </p:spTree>
    <p:extLst>
      <p:ext uri="{BB962C8B-B14F-4D97-AF65-F5344CB8AC3E}">
        <p14:creationId xmlns:p14="http://schemas.microsoft.com/office/powerpoint/2010/main" val="2346413461"/>
      </p:ext>
    </p:extLst>
  </p:cSld>
  <p:clrMapOvr>
    <a:masterClrMapping/>
  </p:clrMapOvr>
  <p:transition/>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F691C670-6E36-4658-9E89-9FC31D69F6E1}"/>
              </a:ext>
            </a:extLst>
          </p:cNvPr>
          <p:cNvSpPr>
            <a:spLocks noGrp="1"/>
          </p:cNvSpPr>
          <p:nvPr>
            <p:ph type="title"/>
          </p:nvPr>
        </p:nvSpPr>
        <p:spPr/>
        <p:txBody>
          <a:bodyPr>
            <a:normAutofit/>
          </a:bodyPr>
          <a:lstStyle/>
          <a:p>
            <a:pPr algn="ctr"/>
            <a:r>
              <a:rPr lang="en-US"/>
              <a:t>PROPOSAL TO AMEND FEDERAL ADMISSIBILITY RULES</a:t>
            </a:r>
          </a:p>
        </p:txBody>
      </p:sp>
      <p:sp>
        <p:nvSpPr>
          <p:cNvPr id="3" name="Content Placeholder 2">
            <a:extLst>
              <a:ext uri="{FF2B5EF4-FFF2-40B4-BE49-F238E27FC236}">
                <a16:creationId xmlns:a16="http://schemas.microsoft.com/office/drawing/2014/main" id="{56115FC1-EB2D-4E23-BA12-15D396EF2233}"/>
              </a:ext>
            </a:extLst>
          </p:cNvPr>
          <p:cNvSpPr>
            <a:spLocks noGrp="1"/>
          </p:cNvSpPr>
          <p:nvPr>
            <p:ph idx="1"/>
          </p:nvPr>
        </p:nvSpPr>
        <p:spPr>
          <a:xfrm>
            <a:off x="838200" y="1917290"/>
            <a:ext cx="10515600" cy="4454013"/>
          </a:xfrm>
        </p:spPr>
        <p:txBody>
          <a:bodyPr>
            <a:normAutofit lnSpcReduction="10000"/>
          </a:bodyPr>
          <a:lstStyle/>
          <a:p>
            <a:r>
              <a:rPr lang="en-US"/>
              <a:t>As currently written, </a:t>
            </a:r>
            <a:r>
              <a:rPr lang="en-US" i="1"/>
              <a:t>Fed. R. Evid. </a:t>
            </a:r>
            <a:r>
              <a:rPr lang="en-US"/>
              <a:t>901(b)(9), which applies to “evidence about a process or system” states that such evidence is “accurate” if the proponent show that the process or system “produces an accurate result.”</a:t>
            </a:r>
          </a:p>
          <a:p>
            <a:r>
              <a:rPr lang="en-US"/>
              <a:t>The Advisory Committee for the Federal Rules of Evidence is considering a proposal to amend </a:t>
            </a:r>
            <a:r>
              <a:rPr lang="en-US" i="1"/>
              <a:t>Fed. R. Evid. </a:t>
            </a:r>
            <a:r>
              <a:rPr lang="en-US"/>
              <a:t>901(b)(9):   </a:t>
            </a:r>
          </a:p>
          <a:p>
            <a:pPr lvl="1"/>
            <a:r>
              <a:rPr lang="en-US"/>
              <a:t>The proposal initially changes the “accurate” standard and replaces it with a requirement that the proponent provide evidence that shows that the process or system produces a “reliable” result.   </a:t>
            </a:r>
          </a:p>
          <a:p>
            <a:pPr lvl="1"/>
            <a:r>
              <a:rPr lang="en-US"/>
              <a:t>For evidence generated by AI, the proponent must also </a:t>
            </a:r>
          </a:p>
          <a:p>
            <a:pPr lvl="2"/>
            <a:r>
              <a:rPr lang="en-US"/>
              <a:t>(a) describe the software or program that was used, and </a:t>
            </a:r>
          </a:p>
          <a:p>
            <a:pPr lvl="2"/>
            <a:r>
              <a:rPr lang="en-US"/>
              <a:t>(b) show that it has produced reliable results in the proposed evidence.   </a:t>
            </a:r>
          </a:p>
          <a:p>
            <a:endParaRPr lang="en-US"/>
          </a:p>
        </p:txBody>
      </p:sp>
    </p:spTree>
    <p:extLst>
      <p:ext uri="{BB962C8B-B14F-4D97-AF65-F5344CB8AC3E}">
        <p14:creationId xmlns:p14="http://schemas.microsoft.com/office/powerpoint/2010/main" val="1689705985"/>
      </p:ext>
    </p:extLst>
  </p:cSld>
  <p:clrMapOvr>
    <a:masterClrMapping/>
  </p:clrMapOvr>
  <p:transition/>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Shape 221"/>
        <p:cNvGrpSpPr/>
        <p:nvPr/>
      </p:nvGrpSpPr>
      <p:grpSpPr>
        <a:xfrm>
          <a:off x="0" y="0"/>
          <a:ext cx="0" cy="0"/>
        </a:xfrm>
      </p:grpSpPr>
      <p:sp>
        <p:nvSpPr>
          <p:cNvPr id="222" name="Google Shape;222;p20"/>
          <p:cNvSpPr txBox="1">
            <a:spLocks noGrp="1"/>
          </p:cNvSpPr>
          <p:nvPr>
            <p:ph type="title"/>
          </p:nvPr>
        </p:nvSpPr>
        <p:spPr>
          <a:xfrm>
            <a:off x="1117367" y="569168"/>
            <a:ext cx="10226350" cy="126028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ct val="0"/>
              </a:spcBef>
              <a:spcAft>
                <a:spcPct val="0"/>
              </a:spcAft>
              <a:buClr>
                <a:schemeClr val="dk1"/>
              </a:buClr>
              <a:buSzPts val="4400"/>
              <a:buFont typeface="Calibri" panose="020f0502020204030204"/>
              <a:buNone/>
            </a:pPr>
            <a:r>
              <a:rPr lang="en-US"/>
              <a:t>JUDICIAL REACTION TO GAI</a:t>
            </a:r>
            <a:endParaRPr/>
          </a:p>
        </p:txBody>
      </p:sp>
      <p:sp>
        <p:nvSpPr>
          <p:cNvPr id="223" name="Google Shape;223;p20"/>
          <p:cNvSpPr txBox="1">
            <a:spLocks noGrp="1"/>
          </p:cNvSpPr>
          <p:nvPr>
            <p:ph type="body" idx="1"/>
          </p:nvPr>
        </p:nvSpPr>
        <p:spPr>
          <a:xfrm>
            <a:off x="811762" y="2052735"/>
            <a:ext cx="10531955" cy="3946929"/>
          </a:xfrm>
          <a:prstGeom prst="rect">
            <a:avLst/>
          </a:prstGeom>
          <a:noFill/>
          <a:ln>
            <a:noFill/>
          </a:ln>
        </p:spPr>
        <p:txBody>
          <a:bodyPr spcFirstLastPara="1" wrap="square" lIns="91425" tIns="45700" rIns="91425" bIns="45700" anchor="t" anchorCtr="0">
            <a:normAutofit fontScale="92500" lnSpcReduction="10000"/>
          </a:bodyPr>
          <a:lstStyle/>
          <a:p>
            <a:pPr marL="228600" lvl="0" indent="-228600" algn="l" rtl="0">
              <a:lnSpc>
                <a:spcPct val="90000"/>
              </a:lnSpc>
              <a:spcBef>
                <a:spcPct val="0"/>
              </a:spcBef>
              <a:spcAft>
                <a:spcPct val="0"/>
              </a:spcAft>
              <a:buClr>
                <a:schemeClr val="dk1"/>
              </a:buClr>
              <a:buSzPts val="2800"/>
              <a:buChar char="•"/>
            </a:pPr>
            <a:r>
              <a:rPr lang="en-US"/>
              <a:t>Discovery and other motion practice may increase with growing ease of discovery planning and document review/summary and motion drafting speed. </a:t>
            </a:r>
            <a:endParaRPr/>
          </a:p>
          <a:p>
            <a:pPr marL="0" lvl="0" indent="0" algn="l" rtl="0">
              <a:lnSpc>
                <a:spcPct val="90000"/>
              </a:lnSpc>
              <a:spcBef>
                <a:spcPts val="1000"/>
              </a:spcBef>
              <a:spcAft>
                <a:spcPct val="0"/>
              </a:spcAft>
              <a:buClr>
                <a:schemeClr val="dk1"/>
              </a:buClr>
              <a:buSzPts val="900"/>
              <a:buNone/>
            </a:pPr>
            <a:r>
              <a:rPr lang="en-US"/>
              <a:t>                                      </a:t>
            </a:r>
            <a:endParaRPr/>
          </a:p>
          <a:p>
            <a:pPr marL="228600" lvl="0" indent="-228600" algn="l" rtl="0">
              <a:lnSpc>
                <a:spcPct val="90000"/>
              </a:lnSpc>
              <a:spcBef>
                <a:spcPts val="1000"/>
              </a:spcBef>
              <a:spcAft>
                <a:spcPct val="0"/>
              </a:spcAft>
              <a:buClr>
                <a:schemeClr val="dk1"/>
              </a:buClr>
              <a:buSzPts val="2800"/>
              <a:buChar char="•"/>
            </a:pPr>
            <a:r>
              <a:rPr lang="en-US"/>
              <a:t>Court practices are adjusting to additional scrutiny on filings by lawyers to ensure accuracy of information contained in pleadings. </a:t>
            </a:r>
            <a:endParaRPr/>
          </a:p>
          <a:p>
            <a:pPr marL="0" lvl="0" indent="0" algn="l" rtl="0">
              <a:lnSpc>
                <a:spcPct val="90000"/>
              </a:lnSpc>
              <a:spcBef>
                <a:spcPts val="1000"/>
              </a:spcBef>
              <a:spcAft>
                <a:spcPct val="0"/>
              </a:spcAft>
              <a:buClr>
                <a:schemeClr val="dk1"/>
              </a:buClr>
              <a:buSzPts val="900"/>
              <a:buNone/>
            </a:pPr>
            <a:r>
              <a:rPr lang="en-US"/>
              <a:t>                    </a:t>
            </a:r>
            <a:endParaRPr/>
          </a:p>
          <a:p>
            <a:pPr marL="228600" lvl="0" indent="-228600" algn="l" rtl="0">
              <a:lnSpc>
                <a:spcPct val="90000"/>
              </a:lnSpc>
              <a:spcBef>
                <a:spcPts val="1000"/>
              </a:spcBef>
              <a:spcAft>
                <a:spcPct val="0"/>
              </a:spcAft>
              <a:buClr>
                <a:schemeClr val="dk1"/>
              </a:buClr>
              <a:buSzPts val="2800"/>
              <a:buChar char="•"/>
            </a:pPr>
            <a:r>
              <a:rPr lang="en-US"/>
              <a:t>Courts and lawyers will be reviewing some first impression GAI-related causes of action within the context of the existing and rapidly developing legal landscape.</a:t>
            </a:r>
            <a:endParaRPr/>
          </a:p>
          <a:p>
            <a:pPr marL="228600" lvl="0" indent="-50800" algn="l" rtl="0">
              <a:lnSpc>
                <a:spcPct val="90000"/>
              </a:lnSpc>
              <a:spcBef>
                <a:spcPts val="1000"/>
              </a:spcBef>
              <a:spcAft>
                <a:spcPct val="0"/>
              </a:spcAft>
              <a:buClr>
                <a:schemeClr val="dk1"/>
              </a:buClr>
              <a:buSzPts val="2800"/>
              <a:buNone/>
            </a:pPr>
            <a:endParaRPr/>
          </a:p>
        </p:txBody>
      </p:sp>
      <p:sp>
        <p:nvSpPr>
          <p:cNvPr id="224" name="Google Shape;224;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ct val="0"/>
              </a:spcBef>
              <a:spcAft>
                <a:spcPct val="0"/>
              </a:spcAft>
              <a:buNone/>
            </a:pPr>
            <a:fld id="{00000000-1234-1234-1234-123412341234}" type="slidenum">
              <a:rPr lang="en-US"/>
              <a:t>23</a:t>
            </a:fld>
            <a:endParaRPr/>
          </a:p>
        </p:txBody>
      </p:sp>
    </p:spTree>
  </p:cSld>
  <p:clrMapOvr>
    <a:masterClrMapping/>
  </p:clrMapOvr>
  <p:transition/>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Shape 228"/>
        <p:cNvGrpSpPr/>
        <p:nvPr/>
      </p:nvGrpSpPr>
      <p:grpSpPr>
        <a:xfrm>
          <a:off x="0" y="0"/>
          <a:ext cx="0" cy="0"/>
        </a:xfrm>
      </p:grpSpPr>
      <p:sp>
        <p:nvSpPr>
          <p:cNvPr id="229" name="Google Shape;229;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ct val="0"/>
              </a:spcBef>
              <a:spcAft>
                <a:spcPct val="0"/>
              </a:spcAft>
              <a:buClr>
                <a:schemeClr val="dk1"/>
              </a:buClr>
              <a:buSzPts val="4400"/>
              <a:buFont typeface="Calibri" panose="020f0502020204030204"/>
              <a:buNone/>
            </a:pPr>
            <a:r>
              <a:rPr lang="en-US"/>
              <a:t>JUDICIAL REACTION TO GAI</a:t>
            </a:r>
            <a:endParaRPr/>
          </a:p>
        </p:txBody>
      </p:sp>
      <p:sp>
        <p:nvSpPr>
          <p:cNvPr id="230" name="Google Shape;230;p21"/>
          <p:cNvSpPr txBox="1">
            <a:spLocks noGrp="1"/>
          </p:cNvSpPr>
          <p:nvPr>
            <p:ph type="body" idx="1"/>
          </p:nvPr>
        </p:nvSpPr>
        <p:spPr>
          <a:xfrm>
            <a:off x="727586" y="2099733"/>
            <a:ext cx="10626213" cy="407723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ct val="0"/>
              </a:spcBef>
              <a:spcAft>
                <a:spcPct val="0"/>
              </a:spcAft>
              <a:buClr>
                <a:schemeClr val="dk1"/>
              </a:buClr>
              <a:buSzPts val="2800"/>
              <a:buNone/>
            </a:pPr>
            <a:r>
              <a:rPr lang="en-US" i="1"/>
              <a:t>Mata v. Avianca</a:t>
            </a:r>
            <a:r>
              <a:rPr lang="en-US"/>
              <a:t>, </a:t>
            </a:r>
            <a:r>
              <a:rPr lang="en-US" i="1"/>
              <a:t>Inc., </a:t>
            </a:r>
            <a:r>
              <a:rPr lang="en-US"/>
              <a:t>678 F. Supp. 3d 443 (S.D.N.Y. 2023):</a:t>
            </a:r>
            <a:endParaRPr/>
          </a:p>
          <a:p>
            <a:pPr marL="0" lvl="0" indent="0" algn="l" rtl="0">
              <a:lnSpc>
                <a:spcPct val="90000"/>
              </a:lnSpc>
              <a:spcBef>
                <a:spcPts val="1000"/>
              </a:spcBef>
              <a:spcAft>
                <a:spcPct val="0"/>
              </a:spcAft>
              <a:buClr>
                <a:schemeClr val="dk1"/>
              </a:buClr>
              <a:buSzPts val="2800"/>
              <a:buNone/>
            </a:pPr>
            <a:r>
              <a:rPr lang="en-US"/>
              <a:t>Plaintiff’s attorneys “submitted  non-existent judicial opinions with fake quotes and citations created by *** ChatGpt, then continued to stand by the fake opinions after judicial orders called their existence into question.”</a:t>
            </a:r>
            <a:endParaRPr/>
          </a:p>
          <a:p>
            <a:pPr marL="228600" lvl="0" indent="-50800" algn="l" rtl="0">
              <a:lnSpc>
                <a:spcPct val="90000"/>
              </a:lnSpc>
              <a:spcBef>
                <a:spcPts val="1000"/>
              </a:spcBef>
              <a:spcAft>
                <a:spcPct val="0"/>
              </a:spcAft>
              <a:buClr>
                <a:schemeClr val="dk1"/>
              </a:buClr>
              <a:buSzPts val="2800"/>
              <a:buNone/>
            </a:pPr>
            <a:endParaRPr/>
          </a:p>
        </p:txBody>
      </p:sp>
      <p:sp>
        <p:nvSpPr>
          <p:cNvPr id="231" name="Google Shape;231;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ct val="0"/>
              </a:spcBef>
              <a:spcAft>
                <a:spcPct val="0"/>
              </a:spcAft>
              <a:buNone/>
            </a:pPr>
            <a:fld id="{00000000-1234-1234-1234-123412341234}" type="slidenum">
              <a:rPr lang="en-US"/>
              <a:t>24</a:t>
            </a:fld>
            <a:endParaRPr/>
          </a:p>
        </p:txBody>
      </p:sp>
    </p:spTree>
  </p:cSld>
  <p:clrMapOvr>
    <a:masterClrMapping/>
  </p:clrMapOvr>
  <p:transition/>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Shape 235"/>
        <p:cNvGrpSpPr/>
        <p:nvPr/>
      </p:nvGrpSpPr>
      <p:grpSpPr>
        <a:xfrm>
          <a:off x="0" y="0"/>
          <a:ext cx="0" cy="0"/>
        </a:xfrm>
      </p:grpSpPr>
      <p:sp>
        <p:nvSpPr>
          <p:cNvPr id="236" name="Google Shape;236;p22"/>
          <p:cNvSpPr txBox="1">
            <a:spLocks noGrp="1"/>
          </p:cNvSpPr>
          <p:nvPr>
            <p:ph type="title"/>
          </p:nvPr>
        </p:nvSpPr>
        <p:spPr>
          <a:xfrm>
            <a:off x="1141413" y="312516"/>
            <a:ext cx="9905998" cy="1446836"/>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ct val="0"/>
              </a:spcBef>
              <a:spcAft>
                <a:spcPct val="0"/>
              </a:spcAft>
              <a:buClr>
                <a:schemeClr val="dk1"/>
              </a:buClr>
              <a:buSzPts val="4400"/>
              <a:buFont typeface="Calibri" panose="020f0502020204030204"/>
              <a:buNone/>
            </a:pPr>
            <a:r>
              <a:rPr lang="en-US"/>
              <a:t>JUDICIAL REACTION TO GAI</a:t>
            </a:r>
            <a:endParaRPr/>
          </a:p>
        </p:txBody>
      </p:sp>
      <p:sp>
        <p:nvSpPr>
          <p:cNvPr id="237" name="Google Shape;237;p22"/>
          <p:cNvSpPr txBox="1">
            <a:spLocks noGrp="1"/>
          </p:cNvSpPr>
          <p:nvPr>
            <p:ph type="body" idx="1"/>
          </p:nvPr>
        </p:nvSpPr>
        <p:spPr>
          <a:xfrm>
            <a:off x="1141413" y="1840375"/>
            <a:ext cx="10039731" cy="4409955"/>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ct val="0"/>
              </a:spcBef>
              <a:spcAft>
                <a:spcPct val="0"/>
              </a:spcAft>
              <a:buClr>
                <a:schemeClr val="dk1"/>
              </a:buClr>
              <a:buSzPts val="2800"/>
              <a:buNone/>
            </a:pPr>
            <a:r>
              <a:rPr lang="en-US" i="1"/>
              <a:t>Mata </a:t>
            </a:r>
            <a:r>
              <a:rPr lang="en-US"/>
              <a:t>findings:</a:t>
            </a:r>
            <a:endParaRPr/>
          </a:p>
          <a:p>
            <a:pPr marL="228600" lvl="0" indent="-228600" algn="l" rtl="0">
              <a:lnSpc>
                <a:spcPct val="90000"/>
              </a:lnSpc>
              <a:spcBef>
                <a:spcPts val="2200"/>
              </a:spcBef>
              <a:spcAft>
                <a:spcPct val="0"/>
              </a:spcAft>
              <a:buClr>
                <a:schemeClr val="dk1"/>
              </a:buClr>
              <a:buSzPts val="2800"/>
              <a:buChar char="•"/>
            </a:pPr>
            <a:r>
              <a:rPr lang="en-US"/>
              <a:t>Attorneys acted with subjective bad faith and violated Rule 11</a:t>
            </a:r>
            <a:endParaRPr/>
          </a:p>
          <a:p>
            <a:pPr marL="228600" lvl="0" indent="-228600" algn="l" rtl="0">
              <a:lnSpc>
                <a:spcPct val="90000"/>
              </a:lnSpc>
              <a:spcBef>
                <a:spcPts val="2200"/>
              </a:spcBef>
              <a:spcAft>
                <a:spcPct val="0"/>
              </a:spcAft>
              <a:buClr>
                <a:schemeClr val="dk1"/>
              </a:buClr>
              <a:buSzPts val="2800"/>
              <a:buChar char="•"/>
            </a:pPr>
            <a:r>
              <a:rPr lang="en-US"/>
              <a:t>Firm jointly and severally liable for the attorneys’ violation</a:t>
            </a:r>
            <a:endParaRPr/>
          </a:p>
          <a:p>
            <a:pPr marL="228600" lvl="0" indent="-228600" algn="l" rtl="0">
              <a:lnSpc>
                <a:spcPct val="90000"/>
              </a:lnSpc>
              <a:spcBef>
                <a:spcPts val="2200"/>
              </a:spcBef>
              <a:spcAft>
                <a:spcPct val="0"/>
              </a:spcAft>
              <a:buClr>
                <a:schemeClr val="dk1"/>
              </a:buClr>
              <a:buSzPts val="2800"/>
              <a:buChar char="•"/>
            </a:pPr>
            <a:r>
              <a:rPr lang="en-US"/>
              <a:t>No sanctions under Section 1927 </a:t>
            </a:r>
            <a:endParaRPr/>
          </a:p>
          <a:p>
            <a:pPr marL="228600" lvl="0" indent="-228600" algn="l" rtl="0">
              <a:lnSpc>
                <a:spcPct val="90000"/>
              </a:lnSpc>
              <a:spcBef>
                <a:spcPts val="2200"/>
              </a:spcBef>
              <a:spcAft>
                <a:spcPct val="0"/>
              </a:spcAft>
              <a:buClr>
                <a:schemeClr val="dk1"/>
              </a:buClr>
              <a:buSzPts val="2800"/>
              <a:buChar char="•"/>
            </a:pPr>
            <a:r>
              <a:rPr lang="en-US"/>
              <a:t>In the alternative to Rule 11, sanctions imposed under inherent power</a:t>
            </a:r>
            <a:endParaRPr/>
          </a:p>
          <a:p>
            <a:pPr marL="228600" lvl="0" indent="-228600" algn="l" rtl="0">
              <a:lnSpc>
                <a:spcPct val="90000"/>
              </a:lnSpc>
              <a:spcBef>
                <a:spcPts val="2200"/>
              </a:spcBef>
              <a:spcAft>
                <a:spcPct val="0"/>
              </a:spcAft>
              <a:buClr>
                <a:schemeClr val="dk1"/>
              </a:buClr>
              <a:buSzPts val="2800"/>
              <a:buChar char="•"/>
            </a:pPr>
            <a:r>
              <a:rPr lang="en-US"/>
              <a:t>$5,000.00 penalty imposed jointly and severally</a:t>
            </a:r>
            <a:endParaRPr/>
          </a:p>
          <a:p>
            <a:pPr marL="228600" lvl="0" indent="-50800" algn="l" rtl="0">
              <a:lnSpc>
                <a:spcPct val="90000"/>
              </a:lnSpc>
              <a:spcBef>
                <a:spcPts val="2200"/>
              </a:spcBef>
              <a:spcAft>
                <a:spcPct val="0"/>
              </a:spcAft>
              <a:buClr>
                <a:schemeClr val="dk1"/>
              </a:buClr>
              <a:buSzPts val="2800"/>
              <a:buNone/>
            </a:pPr>
            <a:endParaRPr/>
          </a:p>
        </p:txBody>
      </p:sp>
      <p:sp>
        <p:nvSpPr>
          <p:cNvPr id="238" name="Google Shape;238;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ct val="0"/>
              </a:spcBef>
              <a:spcAft>
                <a:spcPct val="0"/>
              </a:spcAft>
              <a:buNone/>
            </a:pPr>
            <a:fld id="{00000000-1234-1234-1234-123412341234}" type="slidenum">
              <a:rPr lang="en-US"/>
              <a:t>25</a:t>
            </a:fld>
            <a:endParaRPr/>
          </a:p>
        </p:txBody>
      </p:sp>
    </p:spTree>
  </p:cSld>
  <p:clrMapOvr>
    <a:masterClrMapping/>
  </p:clrMapOvr>
  <p:transition/>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Shape 242"/>
        <p:cNvGrpSpPr/>
        <p:nvPr/>
      </p:nvGrpSpPr>
      <p:grpSpPr>
        <a:xfrm>
          <a:off x="0" y="0"/>
          <a:ext cx="0" cy="0"/>
        </a:xfrm>
      </p:grpSpPr>
      <p:sp>
        <p:nvSpPr>
          <p:cNvPr id="243" name="Google Shape;243;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ct val="0"/>
              </a:spcBef>
              <a:spcAft>
                <a:spcPct val="0"/>
              </a:spcAft>
              <a:buClr>
                <a:schemeClr val="dk1"/>
              </a:buClr>
              <a:buSzPts val="4400"/>
              <a:buFont typeface="Calibri" panose="020f0502020204030204"/>
              <a:buNone/>
            </a:pPr>
            <a:r>
              <a:rPr lang="en-US"/>
              <a:t>JUDICIAL REACTION TO GAI</a:t>
            </a:r>
            <a:endParaRPr/>
          </a:p>
        </p:txBody>
      </p:sp>
      <p:sp>
        <p:nvSpPr>
          <p:cNvPr id="244" name="Google Shape;244;p2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marR="0" lvl="0" indent="0" algn="l" rtl="0">
              <a:lnSpc>
                <a:spcPct val="100000"/>
              </a:lnSpc>
              <a:spcBef>
                <a:spcPct val="0"/>
              </a:spcBef>
              <a:spcAft>
                <a:spcPct val="0"/>
              </a:spcAft>
              <a:buClr>
                <a:srgbClr val="000000"/>
              </a:buClr>
              <a:buSzPts val="2800"/>
              <a:buFont typeface="Calibri" panose="020f0502020204030204"/>
              <a:buNone/>
            </a:pPr>
            <a:r>
              <a:rPr lang="en-US" sz="2800" i="0" u="none" strike="noStrike" cap="none">
                <a:solidFill>
                  <a:srgbClr val="000000"/>
                </a:solidFill>
                <a:latin typeface="Calibri" panose="020f0502020204030204"/>
                <a:ea typeface="Calibri"/>
                <a:cs typeface="Calibri"/>
                <a:sym typeface="Calibri" panose="020f0502020204030204"/>
              </a:rPr>
              <a:t>“Standing Order for Civil Cases Before Magistrate Judge Fuentes,” United States District Court, Northern District of Illinois:</a:t>
            </a:r>
            <a:endParaRPr/>
          </a:p>
          <a:p>
            <a:pPr marL="228600" marR="0" lvl="0" indent="-228600" algn="l" rtl="0">
              <a:lnSpc>
                <a:spcPct val="100000"/>
              </a:lnSpc>
              <a:spcBef>
                <a:spcPts val="1200"/>
              </a:spcBef>
              <a:spcAft>
                <a:spcPct val="0"/>
              </a:spcAft>
              <a:buClr>
                <a:srgbClr val="000000"/>
              </a:buClr>
              <a:buSzPts val="2000"/>
              <a:buChar char="•"/>
            </a:pPr>
            <a:r>
              <a:rPr lang="en-US" sz="2000" b="0" i="0" u="none" strike="noStrike" cap="none">
                <a:solidFill>
                  <a:srgbClr val="000000"/>
                </a:solidFill>
                <a:latin typeface="Calibri" panose="020f0502020204030204"/>
                <a:ea typeface="Calibri"/>
                <a:cs typeface="Calibri"/>
                <a:sym typeface="Calibri" panose="020f0502020204030204"/>
              </a:rPr>
              <a:t>“Any party using any generative AI tool in the preparation or drafting of documents for filing with the Court must disclose in the filing that AI was used and the specific AI tool that was used to conduct legal research and/or to draft the document. </a:t>
            </a:r>
            <a:endParaRPr/>
          </a:p>
          <a:p>
            <a:pPr marL="228600" marR="0" lvl="0" indent="-228600" algn="l" rtl="0">
              <a:lnSpc>
                <a:spcPct val="100000"/>
              </a:lnSpc>
              <a:spcBef>
                <a:spcPts val="1200"/>
              </a:spcBef>
              <a:spcAft>
                <a:spcPct val="0"/>
              </a:spcAft>
              <a:buClr>
                <a:srgbClr val="000000"/>
              </a:buClr>
              <a:buSzPts val="2000"/>
              <a:buChar char="•"/>
            </a:pPr>
            <a:r>
              <a:rPr lang="en-US" sz="2000" b="0" i="0" u="none" strike="noStrike" cap="none">
                <a:solidFill>
                  <a:srgbClr val="000000"/>
                </a:solidFill>
                <a:latin typeface="Calibri" panose="020f0502020204030204"/>
                <a:ea typeface="Calibri"/>
                <a:cs typeface="Calibri"/>
                <a:sym typeface="Calibri" panose="020f0502020204030204"/>
              </a:rPr>
              <a:t>“Further, Rule 11 of the Federal Rules of Civil Procedure continues to apply, and the Court will continue to construe all filings as a certification, by the person signing the filed document and after reasonable inquiry, of the matters set forth in the rule, including but not limited to those in Rule 11(b)(2). </a:t>
            </a:r>
            <a:endParaRPr/>
          </a:p>
          <a:p>
            <a:pPr marL="228600" marR="0" lvl="0" indent="-228600" algn="l" rtl="0">
              <a:lnSpc>
                <a:spcPct val="100000"/>
              </a:lnSpc>
              <a:spcBef>
                <a:spcPts val="1200"/>
              </a:spcBef>
              <a:spcAft>
                <a:spcPct val="0"/>
              </a:spcAft>
              <a:buClr>
                <a:srgbClr val="000000"/>
              </a:buClr>
              <a:buSzPts val="2000"/>
              <a:buChar char="•"/>
            </a:pPr>
            <a:r>
              <a:rPr lang="en-US" sz="2000" b="0" i="0" u="none" strike="noStrike" cap="none">
                <a:solidFill>
                  <a:srgbClr val="000000"/>
                </a:solidFill>
                <a:latin typeface="Calibri" panose="020f0502020204030204"/>
                <a:ea typeface="Calibri"/>
                <a:cs typeface="Calibri"/>
                <a:sym typeface="Calibri" panose="020f0502020204030204"/>
              </a:rPr>
              <a:t>“Parties should not assume that mere reliance on an AI tool will be presumed to constitute reasonable inquiry ***.”</a:t>
            </a:r>
            <a:endParaRPr/>
          </a:p>
          <a:p>
            <a:pPr marL="0" lvl="0" indent="0" algn="l" rtl="0">
              <a:lnSpc>
                <a:spcPct val="90000"/>
              </a:lnSpc>
              <a:spcBef>
                <a:spcPts val="2200"/>
              </a:spcBef>
              <a:spcAft>
                <a:spcPct val="0"/>
              </a:spcAft>
              <a:buClr>
                <a:schemeClr val="dk1"/>
              </a:buClr>
              <a:buSzPts val="2800"/>
              <a:buNone/>
            </a:pPr>
            <a:endParaRPr/>
          </a:p>
        </p:txBody>
      </p:sp>
      <p:sp>
        <p:nvSpPr>
          <p:cNvPr id="245" name="Google Shape;245;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ct val="0"/>
              </a:spcBef>
              <a:spcAft>
                <a:spcPct val="0"/>
              </a:spcAft>
              <a:buNone/>
            </a:pPr>
            <a:fld id="{00000000-1234-1234-1234-123412341234}" type="slidenum">
              <a:rPr lang="en-US"/>
              <a:t>26</a:t>
            </a:fld>
            <a:endParaRPr/>
          </a:p>
        </p:txBody>
      </p:sp>
    </p:spTree>
  </p:cSld>
  <p:clrMapOvr>
    <a:masterClrMapping/>
  </p:clrMapOvr>
  <p:transition/>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Shape 263"/>
        <p:cNvGrpSpPr/>
        <p:nvPr/>
      </p:nvGrpSpPr>
      <p:grpSpPr>
        <a:xfrm>
          <a:off x="0" y="0"/>
          <a:ext cx="0" cy="0"/>
        </a:xfrm>
      </p:grpSpPr>
      <p:sp>
        <p:nvSpPr>
          <p:cNvPr id="264" name="Google Shape;264;p2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ct val="0"/>
              </a:spcBef>
              <a:spcAft>
                <a:spcPct val="0"/>
              </a:spcAft>
              <a:buClr>
                <a:schemeClr val="dk1"/>
              </a:buClr>
              <a:buSzPts val="4400"/>
              <a:buFont typeface="Calibri" panose="020f0502020204030204"/>
              <a:buNone/>
            </a:pPr>
            <a:r>
              <a:rPr lang="en-US"/>
              <a:t>JUDICIAL REACTION TO GAI</a:t>
            </a:r>
            <a:endParaRPr/>
          </a:p>
        </p:txBody>
      </p:sp>
      <p:sp>
        <p:nvSpPr>
          <p:cNvPr id="265" name="Google Shape;265;p2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marR="0" lvl="0" indent="0" algn="l" rtl="0">
              <a:lnSpc>
                <a:spcPct val="107000"/>
              </a:lnSpc>
              <a:spcBef>
                <a:spcPct val="0"/>
              </a:spcBef>
              <a:spcAft>
                <a:spcPct val="0"/>
              </a:spcAft>
              <a:buClr>
                <a:schemeClr val="dk1"/>
              </a:buClr>
              <a:buSzPts val="2800"/>
              <a:buNone/>
            </a:pPr>
            <a:r>
              <a:rPr lang="en-US">
                <a:latin typeface="Calibri" panose="020f0502020204030204"/>
                <a:ea typeface="Calibri"/>
                <a:cs typeface="Calibri"/>
                <a:sym typeface="Calibri" panose="020f0502020204030204"/>
              </a:rPr>
              <a:t>Paragraph IB, “Use of Generative Artificial Intelligence,” Judge Evelyn Padin’s General Pretrial and Trial Procedures, District of New Jersey (rev. Nov. 13, 2023):</a:t>
            </a:r>
            <a:endParaRPr/>
          </a:p>
          <a:p>
            <a:pPr marL="0" marR="0" lvl="0" indent="0" algn="l" rtl="0">
              <a:lnSpc>
                <a:spcPct val="107000"/>
              </a:lnSpc>
              <a:spcBef>
                <a:spcPts val="600"/>
              </a:spcBef>
              <a:spcAft>
                <a:spcPct val="0"/>
              </a:spcAft>
              <a:buClr>
                <a:schemeClr val="dk1"/>
              </a:buClr>
              <a:buSzPts val="2800"/>
              <a:buNone/>
            </a:pPr>
            <a:r>
              <a:rPr lang="en-US">
                <a:latin typeface="Calibri" panose="020f0502020204030204"/>
                <a:ea typeface="Calibri"/>
                <a:cs typeface="Calibri"/>
                <a:sym typeface="Calibri" panose="020f0502020204030204"/>
              </a:rPr>
              <a:t>“The use of any GAI (e.g., OpenAI’s ChatGPT or Google’s Bard) for any court filings requires a mandatory disclosure/certification that: (1) identifies the GAI program; (2) identifies the portion of the filing drafted by GAI; and (3) certifies that the GAI work product was diligently reviewed by a human being for accuracy and applicability.”</a:t>
            </a:r>
            <a:endParaRPr/>
          </a:p>
          <a:p>
            <a:pPr marL="0" lvl="0" indent="0" algn="l" rtl="0">
              <a:lnSpc>
                <a:spcPct val="90000"/>
              </a:lnSpc>
              <a:spcBef>
                <a:spcPts val="1600"/>
              </a:spcBef>
              <a:spcAft>
                <a:spcPct val="0"/>
              </a:spcAft>
              <a:buClr>
                <a:schemeClr val="dk1"/>
              </a:buClr>
              <a:buSzPts val="2800"/>
              <a:buNone/>
            </a:pPr>
            <a:endParaRPr/>
          </a:p>
        </p:txBody>
      </p:sp>
      <p:sp>
        <p:nvSpPr>
          <p:cNvPr id="266" name="Google Shape;266;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ct val="0"/>
              </a:spcBef>
              <a:spcAft>
                <a:spcPct val="0"/>
              </a:spcAft>
              <a:buNone/>
            </a:pPr>
            <a:fld id="{00000000-1234-1234-1234-123412341234}" type="slidenum">
              <a:rPr lang="en-US"/>
              <a:t>27</a:t>
            </a:fld>
            <a:endParaRPr/>
          </a:p>
        </p:txBody>
      </p:sp>
    </p:spTree>
    <p:extLst>
      <p:ext uri="{BB962C8B-B14F-4D97-AF65-F5344CB8AC3E}">
        <p14:creationId xmlns:p14="http://schemas.microsoft.com/office/powerpoint/2010/main" val="846713342"/>
      </p:ext>
    </p:extLst>
  </p:cSld>
  <p:clrMapOvr>
    <a:masterClrMapping/>
  </p:clrMapOvr>
  <p:transition/>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Shape 249"/>
        <p:cNvGrpSpPr/>
        <p:nvPr/>
      </p:nvGrpSpPr>
      <p:grpSpPr>
        <a:xfrm>
          <a:off x="0" y="0"/>
          <a:ext cx="0" cy="0"/>
        </a:xfrm>
      </p:grpSpPr>
      <p:sp>
        <p:nvSpPr>
          <p:cNvPr id="250" name="Google Shape;250;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ct val="0"/>
              </a:spcBef>
              <a:spcAft>
                <a:spcPct val="0"/>
              </a:spcAft>
              <a:buClr>
                <a:schemeClr val="dk1"/>
              </a:buClr>
              <a:buSzPts val="4400"/>
              <a:buFont typeface="Calibri" panose="020f0502020204030204"/>
              <a:buNone/>
            </a:pPr>
            <a:r>
              <a:rPr lang="en-US"/>
              <a:t>JUDICIAL REACTION TO GAI</a:t>
            </a:r>
            <a:endParaRPr/>
          </a:p>
        </p:txBody>
      </p:sp>
      <p:sp>
        <p:nvSpPr>
          <p:cNvPr id="251" name="Google Shape;251;p2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ct val="0"/>
              </a:spcBef>
              <a:spcAft>
                <a:spcPct val="0"/>
              </a:spcAft>
              <a:buClr>
                <a:schemeClr val="dk1"/>
              </a:buClr>
              <a:buSzPts val="2800"/>
              <a:buNone/>
            </a:pPr>
            <a:r>
              <a:rPr lang="en-US"/>
              <a:t>“Standing Order Re: Artificial Intelligence (“AI”) in Cases Assigned to Judge Baylson,” Eastern District of Pennsylvania:</a:t>
            </a:r>
            <a:endParaRPr/>
          </a:p>
          <a:p>
            <a:pPr marL="0" lvl="0" indent="0" algn="l" rtl="0">
              <a:lnSpc>
                <a:spcPct val="90000"/>
              </a:lnSpc>
              <a:spcBef>
                <a:spcPts val="1000"/>
              </a:spcBef>
              <a:spcAft>
                <a:spcPct val="0"/>
              </a:spcAft>
              <a:buClr>
                <a:schemeClr val="dk1"/>
              </a:buClr>
              <a:buSzPts val="2800"/>
              <a:buNone/>
            </a:pPr>
            <a:r>
              <a:rPr lang="en-US"/>
              <a:t>	“If any attorney for a party, or a </a:t>
            </a:r>
            <a:r>
              <a:rPr lang="en-US" i="1"/>
              <a:t>pro se </a:t>
            </a:r>
            <a:r>
              <a:rPr lang="en-US"/>
              <a:t>party, has used Artificial Intelligence (‘AI’) in the preparation of any complaint, answer, motion, brief, or other paper, filed with the Court, and assigned to Judge Michael M. Baylson, </a:t>
            </a:r>
            <a:r>
              <a:rPr lang="en-US" b="1"/>
              <a:t>MUST</a:t>
            </a:r>
            <a:r>
              <a:rPr lang="en-US"/>
              <a:t>, in a clear and plain factual statement, disclose that AI has been used in any way in the preparation of the filing, and </a:t>
            </a:r>
            <a:r>
              <a:rPr lang="en-US" b="1"/>
              <a:t>CERTIFY</a:t>
            </a:r>
            <a:r>
              <a:rPr lang="en-US"/>
              <a:t>, that each and every citation to the law or the record in the paper, has been verified as accurate.” [emphasis in original].</a:t>
            </a:r>
            <a:endParaRPr/>
          </a:p>
          <a:p>
            <a:pPr marL="0" lvl="0" indent="0" algn="l" rtl="0">
              <a:lnSpc>
                <a:spcPct val="90000"/>
              </a:lnSpc>
              <a:spcBef>
                <a:spcPts val="1000"/>
              </a:spcBef>
              <a:spcAft>
                <a:spcPct val="0"/>
              </a:spcAft>
              <a:buClr>
                <a:schemeClr val="dk1"/>
              </a:buClr>
              <a:buSzPts val="2800"/>
              <a:buNone/>
            </a:pPr>
            <a:endParaRPr/>
          </a:p>
        </p:txBody>
      </p:sp>
      <p:sp>
        <p:nvSpPr>
          <p:cNvPr id="252" name="Google Shape;252;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ct val="0"/>
              </a:spcBef>
              <a:spcAft>
                <a:spcPct val="0"/>
              </a:spcAft>
              <a:buNone/>
            </a:pPr>
            <a:fld id="{00000000-1234-1234-1234-123412341234}" type="slidenum">
              <a:rPr lang="en-US"/>
              <a:t>28</a:t>
            </a:fld>
            <a:endParaRPr/>
          </a:p>
        </p:txBody>
      </p:sp>
    </p:spTree>
  </p:cSld>
  <p:clrMapOvr>
    <a:masterClrMapping/>
  </p:clrMapOvr>
  <p:transition/>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Shape 256"/>
        <p:cNvGrpSpPr/>
        <p:nvPr/>
      </p:nvGrpSpPr>
      <p:grpSpPr>
        <a:xfrm>
          <a:off x="0" y="0"/>
          <a:ext cx="0" cy="0"/>
        </a:xfrm>
      </p:grpSpPr>
      <p:sp>
        <p:nvSpPr>
          <p:cNvPr id="257" name="Google Shape;257;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ct val="0"/>
              </a:spcBef>
              <a:spcAft>
                <a:spcPct val="0"/>
              </a:spcAft>
              <a:buClr>
                <a:schemeClr val="dk1"/>
              </a:buClr>
              <a:buSzPts val="4400"/>
              <a:buFont typeface="Calibri" panose="020f0502020204030204"/>
              <a:buNone/>
            </a:pPr>
            <a:r>
              <a:rPr lang="en-US"/>
              <a:t>JUDICIAL REACTION TO GAI</a:t>
            </a:r>
            <a:endParaRPr/>
          </a:p>
        </p:txBody>
      </p:sp>
      <p:sp>
        <p:nvSpPr>
          <p:cNvPr id="258" name="Google Shape;258;p2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ct val="0"/>
              </a:spcBef>
              <a:spcAft>
                <a:spcPct val="0"/>
              </a:spcAft>
              <a:buClr>
                <a:schemeClr val="dk1"/>
              </a:buClr>
              <a:buSzPts val="2800"/>
              <a:buNone/>
            </a:pPr>
            <a:r>
              <a:rPr lang="en-US"/>
              <a:t>“Individual Practices in Civil Cases 8F,” Judge Arun Subramanian, Southern District of New York (rev. July 29, 2023):</a:t>
            </a:r>
            <a:endParaRPr/>
          </a:p>
          <a:p>
            <a:pPr marL="0" lvl="0" indent="0" algn="l" rtl="0">
              <a:lnSpc>
                <a:spcPct val="90000"/>
              </a:lnSpc>
              <a:spcBef>
                <a:spcPts val="1000"/>
              </a:spcBef>
              <a:spcAft>
                <a:spcPct val="0"/>
              </a:spcAft>
              <a:buClr>
                <a:schemeClr val="dk1"/>
              </a:buClr>
              <a:buSzPts val="2800"/>
              <a:buNone/>
            </a:pPr>
            <a:r>
              <a:rPr lang="en-US"/>
              <a:t>“</a:t>
            </a:r>
            <a:r>
              <a:rPr lang="en-US" b="1"/>
              <a:t>Use of ChatGPT and Other Tools</a:t>
            </a:r>
            <a:r>
              <a:rPr lang="en-US"/>
              <a:t>. Counsel is responsible for providing the Court with complete and accurate representations of the record, the procedural history of the case, and any cited legal authorities. Use of ChatGPT or other such tools is not prohibited, but counsel must at all times personally confirm for themselves the accuracy of any research conducted by these means. At all times, counsel—and specifically designated Lead Trial Counsel—bears responsibility for any filings made by the party that counsel represents.”</a:t>
            </a:r>
            <a:endParaRPr/>
          </a:p>
        </p:txBody>
      </p:sp>
      <p:sp>
        <p:nvSpPr>
          <p:cNvPr id="259" name="Google Shape;259;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ct val="0"/>
              </a:spcBef>
              <a:spcAft>
                <a:spcPct val="0"/>
              </a:spcAft>
              <a:buNone/>
            </a:pPr>
            <a:fld id="{00000000-1234-1234-1234-123412341234}" type="slidenum">
              <a:rPr lang="en-US"/>
              <a:t>29</a:t>
            </a:fld>
            <a:endParaRPr/>
          </a:p>
        </p:txBody>
      </p:sp>
    </p:spTree>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Shape 109"/>
        <p:cNvGrpSpPr/>
        <p:nvPr/>
      </p:nvGrpSpPr>
      <p:grpSpPr>
        <a:xfrm>
          <a:off x="0" y="0"/>
          <a:ext cx="0" cy="0"/>
        </a:xfrm>
      </p:grpSpPr>
      <p:sp>
        <p:nvSpPr>
          <p:cNvPr id="110" name="Google Shape;110;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ct val="0"/>
              </a:spcBef>
              <a:spcAft>
                <a:spcPct val="0"/>
              </a:spcAft>
              <a:buClr>
                <a:schemeClr val="dk1"/>
              </a:buClr>
              <a:buSzPts val="4400"/>
              <a:buFont typeface="Calibri" panose="020f0502020204030204"/>
              <a:buNone/>
            </a:pPr>
            <a:r>
              <a:rPr lang="en-US"/>
              <a:t>DISCLAIMER</a:t>
            </a:r>
            <a:endParaRPr/>
          </a:p>
        </p:txBody>
      </p:sp>
      <p:sp>
        <p:nvSpPr>
          <p:cNvPr id="111" name="Google Shape;111;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ct val="0"/>
              </a:spcBef>
              <a:spcAft>
                <a:spcPct val="0"/>
              </a:spcAft>
              <a:buClr>
                <a:schemeClr val="dk1"/>
              </a:buClr>
              <a:buSzPts val="2800"/>
              <a:buFont typeface="Arial"/>
              <a:buChar char="•"/>
            </a:pPr>
            <a:r>
              <a:rPr lang="en-US" sz="2800"/>
              <a:t>The information in these slides and in this presentation is not legal advice and should not be considered legal advice.</a:t>
            </a:r>
            <a:endParaRPr/>
          </a:p>
          <a:p>
            <a:pPr marL="228600" lvl="0" indent="-228600" algn="l" rtl="0">
              <a:lnSpc>
                <a:spcPct val="90000"/>
              </a:lnSpc>
              <a:spcBef>
                <a:spcPts val="2800"/>
              </a:spcBef>
              <a:spcAft>
                <a:spcPct val="0"/>
              </a:spcAft>
              <a:buClr>
                <a:schemeClr val="dk1"/>
              </a:buClr>
              <a:buSzPts val="2800"/>
              <a:buFont typeface="Arial"/>
              <a:buChar char="•"/>
            </a:pPr>
            <a:r>
              <a:rPr lang="en-US" sz="2800"/>
              <a:t>This presentation represents the personal views of the presenter(s).</a:t>
            </a:r>
            <a:endParaRPr/>
          </a:p>
          <a:p>
            <a:pPr marL="228600" lvl="0" indent="-228600" algn="l" rtl="0">
              <a:lnSpc>
                <a:spcPct val="90000"/>
              </a:lnSpc>
              <a:spcBef>
                <a:spcPts val="2800"/>
              </a:spcBef>
              <a:spcAft>
                <a:spcPct val="0"/>
              </a:spcAft>
              <a:buClr>
                <a:schemeClr val="dk1"/>
              </a:buClr>
              <a:buSzPts val="2800"/>
              <a:buFont typeface="Arial"/>
              <a:buChar char="•"/>
            </a:pPr>
            <a:r>
              <a:rPr lang="en-US" sz="2800"/>
              <a:t>This presentation is offered for informational and educational uses only.</a:t>
            </a:r>
            <a:endParaRPr/>
          </a:p>
          <a:p>
            <a:pPr marL="0" lvl="0" indent="0" algn="l" rtl="0">
              <a:lnSpc>
                <a:spcPct val="90000"/>
              </a:lnSpc>
              <a:spcBef>
                <a:spcPts val="2800"/>
              </a:spcBef>
              <a:spcAft>
                <a:spcPct val="0"/>
              </a:spcAft>
              <a:buClr>
                <a:schemeClr val="dk1"/>
              </a:buClr>
              <a:buSzPts val="2800"/>
              <a:buNone/>
            </a:pPr>
            <a:endParaRPr/>
          </a:p>
        </p:txBody>
      </p:sp>
      <p:sp>
        <p:nvSpPr>
          <p:cNvPr id="112" name="Google Shape;112;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ct val="0"/>
              </a:spcBef>
              <a:spcAft>
                <a:spcPct val="0"/>
              </a:spcAft>
              <a:buNone/>
            </a:pPr>
            <a:fld id="{00000000-1234-1234-1234-123412341234}" type="slidenum">
              <a:rPr lang="en-US"/>
              <a:t>3</a:t>
            </a:fld>
            <a:endParaRPr/>
          </a:p>
        </p:txBody>
      </p:sp>
    </p:spTree>
  </p:cSld>
  <p:clrMapOvr>
    <a:masterClrMapping/>
  </p:clrMapOvr>
  <p:transition/>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F48FF13E-CB79-F200-88DE-314BA60F0F4F}"/>
              </a:ext>
            </a:extLst>
          </p:cNvPr>
          <p:cNvSpPr>
            <a:spLocks noGrp="1"/>
          </p:cNvSpPr>
          <p:nvPr>
            <p:ph type="title"/>
          </p:nvPr>
        </p:nvSpPr>
        <p:spPr/>
        <p:txBody>
          <a:bodyPr/>
          <a:lstStyle/>
          <a:p>
            <a:pPr algn="ctr"/>
            <a:r>
              <a:rPr lang="en-US"/>
              <a:t>JUDICIAL REACTION TO GAI</a:t>
            </a:r>
          </a:p>
        </p:txBody>
      </p:sp>
      <p:sp>
        <p:nvSpPr>
          <p:cNvPr id="3" name="Content Placeholder 2">
            <a:extLst>
              <a:ext uri="{FF2B5EF4-FFF2-40B4-BE49-F238E27FC236}">
                <a16:creationId xmlns:a16="http://schemas.microsoft.com/office/drawing/2014/main" id="{AE15F94D-A683-578E-E488-607B048B6330}"/>
              </a:ext>
            </a:extLst>
          </p:cNvPr>
          <p:cNvSpPr>
            <a:spLocks noGrp="1"/>
          </p:cNvSpPr>
          <p:nvPr>
            <p:ph idx="1"/>
          </p:nvPr>
        </p:nvSpPr>
        <p:spPr/>
        <p:txBody>
          <a:bodyPr>
            <a:normAutofit lnSpcReduction="10000"/>
          </a:bodyPr>
          <a:lstStyle/>
          <a:p>
            <a:pPr marL="0" indent="0">
              <a:buNone/>
            </a:pPr>
            <a:r>
              <a:rPr lang="en-US"/>
              <a:t>Notice, Fifth Circuit Court of Appeals (posted June 10, 2024):</a:t>
            </a:r>
          </a:p>
          <a:p>
            <a:pPr marL="0" indent="0">
              <a:buNone/>
            </a:pPr>
            <a:r>
              <a:rPr lang="en-US"/>
              <a:t>“The court, having considered the proposed rule, the accompanying comments, and the use of artificial intelligence in the legal practice, has decided not to adopt a special rule regarding the use of artificial intelligence in drafting briefs at this time. Parties and counsel are reminded of their duties regarding their filings before the court under Federal Rule of Appellate Procedure 6(b)(1)(B). Parties and counsel are responsible for ensuring that their filings with the court, including briefs, shall be carefully checked for truthfulness and accuracy as the rules already require. “I used AI” will not be an excuse for an otherwise sanctionable offense.”</a:t>
            </a:r>
          </a:p>
          <a:p>
            <a:pPr marL="0" indent="0">
              <a:buNone/>
            </a:pPr>
            <a:endParaRPr lang="en-US" sz="2200"/>
          </a:p>
          <a:p>
            <a:pPr marL="0" indent="0">
              <a:buNone/>
            </a:pPr>
            <a:endParaRPr lang="en-US"/>
          </a:p>
        </p:txBody>
      </p:sp>
      <p:sp>
        <p:nvSpPr>
          <p:cNvPr id="4" name="Slide Number Placeholder 3">
            <a:extLst>
              <a:ext uri="{FF2B5EF4-FFF2-40B4-BE49-F238E27FC236}">
                <a16:creationId xmlns:a16="http://schemas.microsoft.com/office/drawing/2014/main" id="{6194640F-CC93-FCF1-B5FC-49C549C9C378}"/>
              </a:ext>
            </a:extLst>
          </p:cNvPr>
          <p:cNvSpPr>
            <a:spLocks noGrp="1"/>
          </p:cNvSpPr>
          <p:nvPr>
            <p:ph type="sldNum" sz="quarter" idx="12"/>
          </p:nvPr>
        </p:nvSpPr>
        <p:spPr/>
        <p:txBody>
          <a:bodyPr/>
          <a:lstStyle/>
          <a:p>
            <a:fld id="{F4266801-317C-40B1-8093-D92491EB9E3A}" type="slidenum">
              <a:rPr lang="en-US" smtClean="0"/>
              <a:t>30</a:t>
            </a:fld>
            <a:endParaRPr lang="en-US"/>
          </a:p>
        </p:txBody>
      </p:sp>
    </p:spTree>
    <p:extLst>
      <p:ext uri="{BB962C8B-B14F-4D97-AF65-F5344CB8AC3E}">
        <p14:creationId xmlns:p14="http://schemas.microsoft.com/office/powerpoint/2010/main" val="2273425661"/>
      </p:ext>
    </p:extLst>
  </p:cSld>
  <p:clrMapOvr>
    <a:masterClrMapping/>
  </p:clrMapOvr>
  <p:transition/>
  <p:timing/>
</p:sld>
</file>

<file path=ppt/slides/slide3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Shape 277"/>
        <p:cNvGrpSpPr/>
        <p:nvPr/>
      </p:nvGrpSpPr>
      <p:grpSpPr>
        <a:xfrm>
          <a:off x="0" y="0"/>
          <a:ext cx="0" cy="0"/>
        </a:xfrm>
      </p:grpSpPr>
      <p:sp>
        <p:nvSpPr>
          <p:cNvPr id="278" name="Google Shape;278;p2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ct val="0"/>
              </a:spcBef>
              <a:spcAft>
                <a:spcPct val="0"/>
              </a:spcAft>
              <a:buClr>
                <a:schemeClr val="dk1"/>
              </a:buClr>
              <a:buSzPts val="4400"/>
              <a:buFont typeface="Calibri" panose="020f0502020204030204"/>
              <a:buNone/>
            </a:pPr>
            <a:r>
              <a:rPr lang="en-US" sz="4400"/>
              <a:t>TAKEAWAYS</a:t>
            </a:r>
            <a:endParaRPr/>
          </a:p>
        </p:txBody>
      </p:sp>
      <p:sp>
        <p:nvSpPr>
          <p:cNvPr id="279" name="Google Shape;279;p28"/>
          <p:cNvSpPr txBox="1">
            <a:spLocks noGrp="1"/>
          </p:cNvSpPr>
          <p:nvPr>
            <p:ph type="body" idx="1"/>
          </p:nvPr>
        </p:nvSpPr>
        <p:spPr>
          <a:xfrm>
            <a:off x="838200" y="1996751"/>
            <a:ext cx="10515600" cy="4180212"/>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ct val="0"/>
              </a:spcBef>
              <a:spcAft>
                <a:spcPct val="0"/>
              </a:spcAft>
              <a:buClr>
                <a:schemeClr val="dk1"/>
              </a:buClr>
              <a:buSzPts val="2800"/>
              <a:buChar char="•"/>
            </a:pPr>
            <a:r>
              <a:rPr lang="en-US"/>
              <a:t>AI can have different meanings and you should understand what meaning applies in a given situation.</a:t>
            </a:r>
            <a:endParaRPr/>
          </a:p>
          <a:p>
            <a:pPr marL="228600" lvl="0" indent="-228600" algn="l" rtl="0">
              <a:lnSpc>
                <a:spcPct val="90000"/>
              </a:lnSpc>
              <a:spcBef>
                <a:spcPts val="1000"/>
              </a:spcBef>
              <a:spcAft>
                <a:spcPct val="0"/>
              </a:spcAft>
              <a:buClr>
                <a:schemeClr val="dk1"/>
              </a:buClr>
              <a:buSzPts val="2800"/>
              <a:buChar char="•"/>
            </a:pPr>
            <a:r>
              <a:rPr lang="en-US"/>
              <a:t>The use of AI is increasing at a phenomenal rate throughout all sectors and you should understand what AI can and cannot do.</a:t>
            </a:r>
            <a:endParaRPr/>
          </a:p>
          <a:p>
            <a:pPr marL="228600" lvl="0" indent="-228600" algn="l" rtl="0">
              <a:lnSpc>
                <a:spcPct val="90000"/>
              </a:lnSpc>
              <a:spcBef>
                <a:spcPts val="1000"/>
              </a:spcBef>
              <a:spcAft>
                <a:spcPct val="0"/>
              </a:spcAft>
              <a:buClr>
                <a:schemeClr val="dk1"/>
              </a:buClr>
              <a:buSzPts val="2800"/>
              <a:buChar char="•"/>
            </a:pPr>
            <a:r>
              <a:rPr lang="en-US"/>
              <a:t>AI carries risks, including intentional and unintentional bias, that you should be prepared to address in all aspects of an action, including discovery and admissibility.</a:t>
            </a:r>
            <a:endParaRPr/>
          </a:p>
          <a:p>
            <a:pPr marL="0" lvl="0" indent="0" algn="l" rtl="0">
              <a:lnSpc>
                <a:spcPct val="90000"/>
              </a:lnSpc>
              <a:spcBef>
                <a:spcPts val="1000"/>
              </a:spcBef>
              <a:spcAft>
                <a:spcPct val="0"/>
              </a:spcAft>
              <a:buClr>
                <a:schemeClr val="dk1"/>
              </a:buClr>
              <a:buSzPts val="2800"/>
              <a:buNone/>
            </a:pPr>
            <a:endParaRPr/>
          </a:p>
          <a:p>
            <a:pPr marL="228600" lvl="0" indent="-50800" algn="l" rtl="0">
              <a:lnSpc>
                <a:spcPct val="90000"/>
              </a:lnSpc>
              <a:spcBef>
                <a:spcPts val="1000"/>
              </a:spcBef>
              <a:spcAft>
                <a:spcPct val="0"/>
              </a:spcAft>
              <a:buClr>
                <a:schemeClr val="dk1"/>
              </a:buClr>
              <a:buSzPts val="2800"/>
              <a:buNone/>
            </a:pPr>
            <a:endParaRPr/>
          </a:p>
        </p:txBody>
      </p:sp>
      <p:sp>
        <p:nvSpPr>
          <p:cNvPr id="280" name="Google Shape;280;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ct val="0"/>
              </a:spcBef>
              <a:spcAft>
                <a:spcPct val="0"/>
              </a:spcAft>
              <a:buNone/>
            </a:pPr>
            <a:fld id="{00000000-1234-1234-1234-123412341234}" type="slidenum">
              <a:rPr lang="en-US"/>
              <a:t>31</a:t>
            </a:fld>
            <a:endParaRPr/>
          </a:p>
        </p:txBody>
      </p:sp>
    </p:spTree>
  </p:cSld>
  <p:clrMapOvr>
    <a:masterClrMapping/>
  </p:clrMapOvr>
  <p:transition/>
  <p:timing/>
</p:sld>
</file>

<file path=ppt/slides/slide3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Shape 284"/>
        <p:cNvGrpSpPr/>
        <p:nvPr/>
      </p:nvGrpSpPr>
      <p:grpSpPr>
        <a:xfrm>
          <a:off x="0" y="0"/>
          <a:ext cx="0" cy="0"/>
        </a:xfrm>
      </p:grpSpPr>
      <p:sp>
        <p:nvSpPr>
          <p:cNvPr id="285" name="Google Shape;285;p2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ct val="0"/>
              </a:spcBef>
              <a:spcAft>
                <a:spcPct val="0"/>
              </a:spcAft>
              <a:buClr>
                <a:schemeClr val="dk1"/>
              </a:buClr>
              <a:buSzPts val="4400"/>
              <a:buFont typeface="Calibri" panose="020f0502020204030204"/>
              <a:buNone/>
            </a:pPr>
            <a:r>
              <a:rPr lang="en-US" sz="4400"/>
              <a:t>TAKEAWAYS AND SUGGESTED BEST PRACTICES</a:t>
            </a:r>
            <a:endParaRPr/>
          </a:p>
        </p:txBody>
      </p:sp>
      <p:sp>
        <p:nvSpPr>
          <p:cNvPr id="286" name="Google Shape;286;p29"/>
          <p:cNvSpPr txBox="1">
            <a:spLocks noGrp="1"/>
          </p:cNvSpPr>
          <p:nvPr>
            <p:ph type="body" idx="1"/>
          </p:nvPr>
        </p:nvSpPr>
        <p:spPr>
          <a:xfrm>
            <a:off x="838200" y="2034073"/>
            <a:ext cx="10515600" cy="4142890"/>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ct val="0"/>
              </a:spcBef>
              <a:spcAft>
                <a:spcPct val="0"/>
              </a:spcAft>
              <a:buClr>
                <a:schemeClr val="dk1"/>
              </a:buClr>
              <a:buSzPts val="2800"/>
              <a:buChar char="•"/>
            </a:pPr>
            <a:r>
              <a:rPr lang="en-US"/>
              <a:t>GAI is here to stay, and its use is expanding exponentially, as are vendors.</a:t>
            </a:r>
            <a:endParaRPr/>
          </a:p>
          <a:p>
            <a:pPr marL="228600" lvl="0" indent="-228600" algn="l" rtl="0">
              <a:lnSpc>
                <a:spcPct val="90000"/>
              </a:lnSpc>
              <a:spcBef>
                <a:spcPts val="1000"/>
              </a:spcBef>
              <a:spcAft>
                <a:spcPct val="0"/>
              </a:spcAft>
              <a:buClr>
                <a:schemeClr val="dk1"/>
              </a:buClr>
              <a:buSzPts val="2800"/>
              <a:buChar char="•"/>
            </a:pPr>
            <a:r>
              <a:rPr lang="en-US"/>
              <a:t>GAI is likely to lead to a need for non-testifying and testifying experts.</a:t>
            </a:r>
          </a:p>
          <a:p>
            <a:pPr marL="228600" lvl="0" indent="-228600" algn="l" rtl="0">
              <a:lnSpc>
                <a:spcPct val="90000"/>
              </a:lnSpc>
              <a:spcBef>
                <a:spcPts val="1000"/>
              </a:spcBef>
              <a:spcAft>
                <a:spcPct val="0"/>
              </a:spcAft>
              <a:buClr>
                <a:schemeClr val="dk1"/>
              </a:buClr>
              <a:buSzPts val="2800"/>
              <a:buChar char="•"/>
            </a:pPr>
            <a:r>
              <a:rPr lang="en-US"/>
              <a:t>Policies and procedures for the use of GAI—and training on its use—is essential.</a:t>
            </a:r>
            <a:endParaRPr/>
          </a:p>
          <a:p>
            <a:pPr marL="0" lvl="0" indent="0" algn="l" rtl="0">
              <a:lnSpc>
                <a:spcPct val="90000"/>
              </a:lnSpc>
              <a:spcBef>
                <a:spcPts val="1000"/>
              </a:spcBef>
              <a:spcAft>
                <a:spcPct val="0"/>
              </a:spcAft>
              <a:buClr>
                <a:schemeClr val="dk1"/>
              </a:buClr>
              <a:buSzPts val="2800"/>
              <a:buNone/>
            </a:pPr>
            <a:endParaRPr/>
          </a:p>
          <a:p>
            <a:pPr marL="228600" lvl="0" indent="-50800" algn="l" rtl="0">
              <a:lnSpc>
                <a:spcPct val="90000"/>
              </a:lnSpc>
              <a:spcBef>
                <a:spcPts val="1000"/>
              </a:spcBef>
              <a:spcAft>
                <a:spcPct val="0"/>
              </a:spcAft>
              <a:buClr>
                <a:schemeClr val="dk1"/>
              </a:buClr>
              <a:buSzPts val="2800"/>
              <a:buNone/>
            </a:pPr>
            <a:endParaRPr/>
          </a:p>
        </p:txBody>
      </p:sp>
      <p:sp>
        <p:nvSpPr>
          <p:cNvPr id="287" name="Google Shape;287;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ct val="0"/>
              </a:spcBef>
              <a:spcAft>
                <a:spcPct val="0"/>
              </a:spcAft>
              <a:buNone/>
            </a:pPr>
            <a:fld id="{00000000-1234-1234-1234-123412341234}" type="slidenum">
              <a:rPr lang="en-US"/>
              <a:t>32</a:t>
            </a:fld>
            <a:endParaRPr/>
          </a:p>
        </p:txBody>
      </p:sp>
    </p:spTree>
  </p:cSld>
  <p:clrMapOvr>
    <a:masterClrMapping/>
  </p:clrMapOvr>
  <p:transition/>
  <p:timing/>
</p:sld>
</file>

<file path=ppt/slides/slide33.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Shape 291"/>
        <p:cNvGrpSpPr/>
        <p:nvPr/>
      </p:nvGrpSpPr>
      <p:grpSpPr>
        <a:xfrm>
          <a:off x="0" y="0"/>
          <a:ext cx="0" cy="0"/>
        </a:xfrm>
      </p:grpSpPr>
      <p:sp>
        <p:nvSpPr>
          <p:cNvPr id="292" name="Google Shape;292;p30"/>
          <p:cNvSpPr txBox="1">
            <a:spLocks noGrp="1"/>
          </p:cNvSpPr>
          <p:nvPr>
            <p:ph type="title"/>
          </p:nvPr>
        </p:nvSpPr>
        <p:spPr>
          <a:xfrm>
            <a:off x="838200" y="233265"/>
            <a:ext cx="10515600" cy="1474237"/>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ct val="0"/>
              </a:spcBef>
              <a:spcAft>
                <a:spcPct val="0"/>
              </a:spcAft>
              <a:buClr>
                <a:schemeClr val="dk1"/>
              </a:buClr>
              <a:buSzPts val="4400"/>
              <a:buFont typeface="Calibri" panose="020f0502020204030204"/>
              <a:buNone/>
            </a:pPr>
            <a:br>
              <a:rPr lang="en-US"/>
            </a:br>
            <a:r>
              <a:rPr lang="en-US"/>
              <a:t>ETHICAL IMPLICATIONS</a:t>
            </a:r>
            <a:endParaRPr/>
          </a:p>
        </p:txBody>
      </p:sp>
      <p:sp>
        <p:nvSpPr>
          <p:cNvPr id="293" name="Google Shape;293;p30"/>
          <p:cNvSpPr txBox="1">
            <a:spLocks noGrp="1"/>
          </p:cNvSpPr>
          <p:nvPr>
            <p:ph type="body" idx="1"/>
          </p:nvPr>
        </p:nvSpPr>
        <p:spPr>
          <a:xfrm>
            <a:off x="838200" y="2024743"/>
            <a:ext cx="10515600" cy="4599992"/>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ct val="0"/>
              </a:spcBef>
              <a:spcAft>
                <a:spcPct val="0"/>
              </a:spcAft>
              <a:buClr>
                <a:schemeClr val="dk1"/>
              </a:buClr>
              <a:buSzPts val="2800"/>
              <a:buChar char="•"/>
            </a:pPr>
            <a:r>
              <a:rPr lang="en-US" i="0">
                <a:solidFill>
                  <a:schemeClr val="dk1"/>
                </a:solidFill>
              </a:rPr>
              <a:t>Duty of Competence:</a:t>
            </a:r>
            <a:endParaRPr/>
          </a:p>
          <a:p>
            <a:pPr marL="685800" lvl="1" indent="-228600" algn="l" rtl="0">
              <a:lnSpc>
                <a:spcPct val="90000"/>
              </a:lnSpc>
              <a:spcBef>
                <a:spcPts val="500"/>
              </a:spcBef>
              <a:spcAft>
                <a:spcPct val="0"/>
              </a:spcAft>
              <a:buClr>
                <a:schemeClr val="dk1"/>
              </a:buClr>
              <a:buSzPts val="2800"/>
              <a:buChar char="•"/>
            </a:pPr>
            <a:r>
              <a:rPr lang="en-US" sz="2800">
                <a:solidFill>
                  <a:schemeClr val="dk1"/>
                </a:solidFill>
              </a:rPr>
              <a:t>What does it mean when dealing with GAI?</a:t>
            </a:r>
            <a:endParaRPr sz="2800" i="0">
              <a:solidFill>
                <a:schemeClr val="dk1"/>
              </a:solidFill>
            </a:endParaRPr>
          </a:p>
          <a:p>
            <a:pPr marL="228600" lvl="0" indent="-228600" algn="l" rtl="0">
              <a:lnSpc>
                <a:spcPct val="90000"/>
              </a:lnSpc>
              <a:spcBef>
                <a:spcPts val="1000"/>
              </a:spcBef>
              <a:spcAft>
                <a:spcPct val="0"/>
              </a:spcAft>
              <a:buClr>
                <a:schemeClr val="dk1"/>
              </a:buClr>
              <a:buSzPts val="2800"/>
              <a:buChar char="•"/>
            </a:pPr>
            <a:r>
              <a:rPr lang="en-US" i="0">
                <a:solidFill>
                  <a:schemeClr val="dk1"/>
                </a:solidFill>
              </a:rPr>
              <a:t>Duty of Confidentiality:</a:t>
            </a:r>
            <a:endParaRPr/>
          </a:p>
          <a:p>
            <a:pPr marL="685800" lvl="1" indent="-228600" algn="l" rtl="0">
              <a:lnSpc>
                <a:spcPct val="90000"/>
              </a:lnSpc>
              <a:spcBef>
                <a:spcPts val="500"/>
              </a:spcBef>
              <a:spcAft>
                <a:spcPct val="0"/>
              </a:spcAft>
              <a:buClr>
                <a:schemeClr val="dk1"/>
              </a:buClr>
              <a:buSzPts val="2800"/>
              <a:buChar char="•"/>
            </a:pPr>
            <a:r>
              <a:rPr lang="en-US" sz="2800">
                <a:solidFill>
                  <a:schemeClr val="dk1"/>
                </a:solidFill>
              </a:rPr>
              <a:t>Can disclosure to GAI waive attorney-client privilege?</a:t>
            </a:r>
            <a:endParaRPr/>
          </a:p>
          <a:p>
            <a:pPr marL="685800" lvl="1" indent="-228600" algn="l" rtl="0">
              <a:lnSpc>
                <a:spcPct val="90000"/>
              </a:lnSpc>
              <a:spcBef>
                <a:spcPts val="500"/>
              </a:spcBef>
              <a:spcAft>
                <a:spcPct val="0"/>
              </a:spcAft>
              <a:buClr>
                <a:schemeClr val="dk1"/>
              </a:buClr>
              <a:buSzPts val="2800"/>
              <a:buChar char="•"/>
            </a:pPr>
            <a:r>
              <a:rPr lang="en-US" sz="2800" i="0">
                <a:solidFill>
                  <a:schemeClr val="dk1"/>
                </a:solidFill>
              </a:rPr>
              <a:t>What about </a:t>
            </a:r>
            <a:r>
              <a:rPr lang="en-US" sz="2800">
                <a:solidFill>
                  <a:schemeClr val="dk1"/>
                </a:solidFill>
              </a:rPr>
              <a:t>protection of </a:t>
            </a:r>
            <a:r>
              <a:rPr lang="en-US" sz="2800" i="0">
                <a:solidFill>
                  <a:schemeClr val="dk1"/>
                </a:solidFill>
              </a:rPr>
              <a:t>client confidences?</a:t>
            </a:r>
            <a:endParaRPr/>
          </a:p>
          <a:p>
            <a:pPr marL="228600" lvl="0" indent="-228600" algn="l" rtl="0">
              <a:lnSpc>
                <a:spcPct val="90000"/>
              </a:lnSpc>
              <a:spcBef>
                <a:spcPts val="1000"/>
              </a:spcBef>
              <a:spcAft>
                <a:spcPct val="0"/>
              </a:spcAft>
              <a:buClr>
                <a:schemeClr val="dk1"/>
              </a:buClr>
              <a:buSzPts val="2800"/>
              <a:buChar char="•"/>
            </a:pPr>
            <a:r>
              <a:rPr lang="en-US" i="0">
                <a:solidFill>
                  <a:schemeClr val="dk1"/>
                </a:solidFill>
              </a:rPr>
              <a:t>Duty to Supervise:</a:t>
            </a:r>
            <a:endParaRPr/>
          </a:p>
          <a:p>
            <a:pPr marL="685800" lvl="1" indent="-228600" algn="l" rtl="0">
              <a:lnSpc>
                <a:spcPct val="90000"/>
              </a:lnSpc>
              <a:spcBef>
                <a:spcPts val="500"/>
              </a:spcBef>
              <a:spcAft>
                <a:spcPct val="0"/>
              </a:spcAft>
              <a:buClr>
                <a:schemeClr val="dk1"/>
              </a:buClr>
              <a:buSzPts val="2800"/>
              <a:buChar char="•"/>
            </a:pPr>
            <a:r>
              <a:rPr lang="en-US" sz="2800">
                <a:solidFill>
                  <a:schemeClr val="dk1"/>
                </a:solidFill>
              </a:rPr>
              <a:t>How might an attorney supervise GAI?</a:t>
            </a:r>
            <a:endParaRPr sz="2800" i="0">
              <a:solidFill>
                <a:schemeClr val="dk1"/>
              </a:solidFill>
            </a:endParaRPr>
          </a:p>
          <a:p>
            <a:pPr marL="0" lvl="0" indent="0" algn="l" rtl="0">
              <a:lnSpc>
                <a:spcPct val="90000"/>
              </a:lnSpc>
              <a:spcBef>
                <a:spcPts val="1000"/>
              </a:spcBef>
              <a:spcAft>
                <a:spcPct val="0"/>
              </a:spcAft>
              <a:buClr>
                <a:schemeClr val="dk1"/>
              </a:buClr>
              <a:buSzPts val="2800"/>
              <a:buNone/>
            </a:pPr>
            <a:endParaRPr/>
          </a:p>
        </p:txBody>
      </p:sp>
      <p:sp>
        <p:nvSpPr>
          <p:cNvPr id="294" name="Google Shape;294;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ct val="0"/>
              </a:spcBef>
              <a:spcAft>
                <a:spcPct val="0"/>
              </a:spcAft>
              <a:buNone/>
            </a:pPr>
            <a:fld id="{00000000-1234-1234-1234-123412341234}" type="slidenum">
              <a:rPr lang="en-US"/>
              <a:t>33</a:t>
            </a:fld>
            <a:endParaRPr/>
          </a:p>
        </p:txBody>
      </p:sp>
    </p:spTree>
  </p:cSld>
  <p:clrMapOvr>
    <a:masterClrMapping/>
  </p:clrMapOvr>
  <p:transition/>
  <p:timing/>
</p:sld>
</file>

<file path=ppt/slides/slide34.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F2D7AFC5-4E5A-A7EA-2DEA-0357667DC190}"/>
              </a:ext>
            </a:extLst>
          </p:cNvPr>
          <p:cNvSpPr>
            <a:spLocks noGrp="1"/>
          </p:cNvSpPr>
          <p:nvPr>
            <p:ph type="title"/>
          </p:nvPr>
        </p:nvSpPr>
        <p:spPr/>
        <p:txBody>
          <a:bodyPr/>
          <a:lstStyle/>
          <a:p>
            <a:pPr algn="ctr"/>
            <a:r>
              <a:rPr lang="en-US"/>
              <a:t>ETHICAL IMPLICATIONS</a:t>
            </a:r>
          </a:p>
        </p:txBody>
      </p:sp>
      <p:sp>
        <p:nvSpPr>
          <p:cNvPr id="3" name="Content Placeholder 2">
            <a:extLst>
              <a:ext uri="{FF2B5EF4-FFF2-40B4-BE49-F238E27FC236}">
                <a16:creationId xmlns:a16="http://schemas.microsoft.com/office/drawing/2014/main" id="{5CEAA358-7DDC-535B-0D8B-725F2DFEB7E1}"/>
              </a:ext>
            </a:extLst>
          </p:cNvPr>
          <p:cNvSpPr>
            <a:spLocks noGrp="1"/>
          </p:cNvSpPr>
          <p:nvPr>
            <p:ph idx="1"/>
          </p:nvPr>
        </p:nvSpPr>
        <p:spPr/>
        <p:txBody>
          <a:bodyPr>
            <a:normAutofit lnSpcReduction="10000"/>
          </a:bodyPr>
          <a:lstStyle/>
          <a:p>
            <a:pPr marL="0" indent="0">
              <a:buNone/>
            </a:pPr>
            <a:r>
              <a:rPr lang="en-US" i="0">
                <a:solidFill>
                  <a:srgbClr val="444444"/>
                </a:solidFill>
                <a:effectLst/>
              </a:rPr>
              <a:t>“Preliminary Guidelines on the Use of Artificial Intelligence by New Jersey Lawyers” (published Jan. 25, 2024), https://www.njcourts.gov/notices/notice-legal-practice-preliminary-guidelines-use-of-artificial-intelligence-new-jersey</a:t>
            </a:r>
            <a:r>
              <a:rPr lang="en-US">
                <a:solidFill>
                  <a:srgbClr val="444444"/>
                </a:solidFill>
              </a:rPr>
              <a:t>:</a:t>
            </a:r>
          </a:p>
          <a:p>
            <a:pPr marL="0" indent="0">
              <a:buNone/>
            </a:pPr>
            <a:r>
              <a:rPr lang="en-US"/>
              <a:t>“These preliminary guidelines are intended to assist lawyers in complying with the existing RPCs, which remain unchanged by the availability and use of Al. The references to specific RPCs are intended for illustration and not as an exhaustive list. For instance, the use of AI likely will affect lawyer billing practices and advertising. See, e.g., RPC 1.5 (Fees); RPC 7.2 (Advertising). Those and other specific applications can be addressed in future guidelines if and as needed.”</a:t>
            </a:r>
            <a:endParaRPr lang="en-US" i="0">
              <a:solidFill>
                <a:srgbClr val="444444"/>
              </a:solidFill>
              <a:effectLst/>
            </a:endParaRPr>
          </a:p>
          <a:p>
            <a:endParaRPr lang="en-US"/>
          </a:p>
        </p:txBody>
      </p:sp>
      <p:sp>
        <p:nvSpPr>
          <p:cNvPr id="4" name="Slide Number Placeholder 3">
            <a:extLst>
              <a:ext uri="{FF2B5EF4-FFF2-40B4-BE49-F238E27FC236}">
                <a16:creationId xmlns:a16="http://schemas.microsoft.com/office/drawing/2014/main" id="{0DC8D937-4647-2D7F-DB51-D783ED6FDA19}"/>
              </a:ext>
            </a:extLst>
          </p:cNvPr>
          <p:cNvSpPr>
            <a:spLocks noGrp="1"/>
          </p:cNvSpPr>
          <p:nvPr>
            <p:ph type="sldNum" sz="quarter" idx="12"/>
          </p:nvPr>
        </p:nvSpPr>
        <p:spPr/>
        <p:txBody>
          <a:bodyPr/>
          <a:lstStyle/>
          <a:p>
            <a:fld id="{D96C58F8-F33E-4DA5-9871-8C5FEC3A3C53}" type="slidenum">
              <a:rPr lang="en-US" smtClean="0"/>
              <a:t>34</a:t>
            </a:fld>
            <a:endParaRPr lang="en-US"/>
          </a:p>
        </p:txBody>
      </p:sp>
    </p:spTree>
    <p:extLst>
      <p:ext uri="{BB962C8B-B14F-4D97-AF65-F5344CB8AC3E}">
        <p14:creationId xmlns:p14="http://schemas.microsoft.com/office/powerpoint/2010/main" val="3307202559"/>
      </p:ext>
    </p:extLst>
  </p:cSld>
  <p:clrMapOvr>
    <a:masterClrMapping/>
  </p:clrMapOvr>
  <p:transition/>
  <p:timing/>
</p:sld>
</file>

<file path=ppt/slides/slide3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Shape 298"/>
        <p:cNvGrpSpPr/>
        <p:nvPr/>
      </p:nvGrpSpPr>
      <p:grpSpPr>
        <a:xfrm>
          <a:off x="0" y="0"/>
          <a:ext cx="0" cy="0"/>
        </a:xfrm>
      </p:grpSpPr>
      <p:sp>
        <p:nvSpPr>
          <p:cNvPr id="299" name="Google Shape;299;p3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ct val="0"/>
              </a:spcBef>
              <a:spcAft>
                <a:spcPct val="0"/>
              </a:spcAft>
              <a:buClr>
                <a:schemeClr val="dk1"/>
              </a:buClr>
              <a:buSzPts val="4400"/>
              <a:buFont typeface="Calibri" panose="020f0502020204030204"/>
              <a:buNone/>
            </a:pPr>
            <a:r>
              <a:rPr lang="en-US"/>
              <a:t>ETHICAL IMPLICATIONS</a:t>
            </a:r>
            <a:endParaRPr/>
          </a:p>
        </p:txBody>
      </p:sp>
      <p:sp>
        <p:nvSpPr>
          <p:cNvPr id="300" name="Google Shape;300;p3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90000"/>
              </a:lnSpc>
              <a:spcBef>
                <a:spcPct val="0"/>
              </a:spcBef>
              <a:spcAft>
                <a:spcPct val="0"/>
              </a:spcAft>
              <a:buClr>
                <a:schemeClr val="dk1"/>
              </a:buClr>
              <a:buSzTx/>
              <a:buNone/>
            </a:pPr>
            <a:r>
              <a:rPr lang="en-US"/>
              <a:t>California State Bar, Executive Summary of “Practical Guidance for the Use of Generative Artificial Intelligence in the Practice of Law,” </a:t>
            </a:r>
            <a:r>
              <a:rPr lang="en-US" u="sng">
                <a:solidFill>
                  <a:schemeClr val="hlink"/>
                </a:solidFill>
              </a:rPr>
              <a:t>https://www.calbar.ca.gov/Portals/0/documents/ethics/Generative-AI-Practical-Guidance.pdf</a:t>
            </a:r>
            <a:r>
              <a:rPr lang="en-US"/>
              <a:t>:</a:t>
            </a:r>
            <a:endParaRPr/>
          </a:p>
          <a:p>
            <a:pPr marL="0" lvl="0" indent="0" algn="l" rtl="0">
              <a:lnSpc>
                <a:spcPct val="90000"/>
              </a:lnSpc>
              <a:spcBef>
                <a:spcPts val="1000"/>
              </a:spcBef>
              <a:spcAft>
                <a:spcPct val="0"/>
              </a:spcAft>
              <a:buClr>
                <a:schemeClr val="dk1"/>
              </a:buClr>
              <a:buSzTx/>
              <a:buNone/>
            </a:pPr>
            <a:r>
              <a:rPr lang="en-US"/>
              <a:t>“Generative AI use presents unique challenges; it uses large volumes of data, there are many competing AI models and products, and, even for those who create generative AI products, there is a lack of clarity as to how it works. In addition, generative AI poses the risk of encouraging greater reliance and trust on its outputs because of its purpose to generate responses and its ability to do so in a manner that projects confidence and effectively emulates human responses. A lawyer should consider these and other risks before using generative AI in providing legal services.”</a:t>
            </a:r>
            <a:endParaRPr/>
          </a:p>
        </p:txBody>
      </p:sp>
      <p:sp>
        <p:nvSpPr>
          <p:cNvPr id="301" name="Google Shape;301;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ct val="0"/>
              </a:spcBef>
              <a:spcAft>
                <a:spcPct val="0"/>
              </a:spcAft>
              <a:buNone/>
            </a:pPr>
            <a:fld id="{00000000-1234-1234-1234-123412341234}" type="slidenum">
              <a:rPr lang="en-US"/>
              <a:t>35</a:t>
            </a:fld>
            <a:endParaRPr/>
          </a:p>
        </p:txBody>
      </p:sp>
    </p:spTree>
  </p:cSld>
  <p:clrMapOvr>
    <a:masterClrMapping/>
  </p:clrMapOvr>
  <p:transition/>
  <p:timing/>
</p:sld>
</file>

<file path=ppt/slides/slide36.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Shape 305"/>
        <p:cNvGrpSpPr/>
        <p:nvPr/>
      </p:nvGrpSpPr>
      <p:grpSpPr>
        <a:xfrm>
          <a:off x="0" y="0"/>
          <a:ext cx="0" cy="0"/>
        </a:xfrm>
      </p:grpSpPr>
      <p:sp>
        <p:nvSpPr>
          <p:cNvPr id="306" name="Google Shape;306;p3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ct val="0"/>
              </a:spcBef>
              <a:spcAft>
                <a:spcPct val="0"/>
              </a:spcAft>
              <a:buClr>
                <a:schemeClr val="dk1"/>
              </a:buClr>
              <a:buSzPts val="4400"/>
              <a:buFont typeface="Calibri" panose="020f0502020204030204"/>
              <a:buNone/>
            </a:pPr>
            <a:r>
              <a:rPr lang="en-US"/>
              <a:t>ETHICAL IMPLICATIONS</a:t>
            </a:r>
            <a:endParaRPr/>
          </a:p>
        </p:txBody>
      </p:sp>
      <p:sp>
        <p:nvSpPr>
          <p:cNvPr id="307" name="Google Shape;307;p3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90000"/>
              </a:lnSpc>
              <a:spcBef>
                <a:spcPct val="0"/>
              </a:spcBef>
              <a:spcAft>
                <a:spcPct val="0"/>
              </a:spcAft>
              <a:buClr>
                <a:schemeClr val="dk1"/>
              </a:buClr>
              <a:buSzTx/>
              <a:buNone/>
            </a:pPr>
            <a:r>
              <a:rPr lang="en-US"/>
              <a:t>Florida Bar Ethics Opinion 24-1 (Jan. 19, 2024), </a:t>
            </a:r>
            <a:r>
              <a:rPr lang="en-US" u="sng">
                <a:solidFill>
                  <a:schemeClr val="hlink"/>
                </a:solidFill>
              </a:rPr>
              <a:t>https://www.floridabar.org/etopinions/opinion-24-1/</a:t>
            </a:r>
            <a:r>
              <a:rPr lang="en-US"/>
              <a:t>:</a:t>
            </a:r>
            <a:endParaRPr/>
          </a:p>
          <a:p>
            <a:pPr marL="0" lvl="0" indent="0" algn="l" rtl="0">
              <a:lnSpc>
                <a:spcPct val="90000"/>
              </a:lnSpc>
              <a:spcBef>
                <a:spcPts val="1000"/>
              </a:spcBef>
              <a:spcAft>
                <a:spcPct val="0"/>
              </a:spcAft>
              <a:buClr>
                <a:schemeClr val="dk1"/>
              </a:buClr>
              <a:buSzTx/>
              <a:buNone/>
            </a:pPr>
            <a:r>
              <a:rPr lang="en-US"/>
              <a:t> “In sum, a lawyer may ethically utilize generative AI technologies but only to the extent that the lawyer can reasonably guarantee compliance with the lawyer’s ethical obligations. These obligations include the duties of confidentiality, avoidance of frivolous claims and contentions, candor to the tribunal, truthfulness in statements to others, avoidance of clearly excessive fees and costs, and compliance with restrictions on advertising for legal services. Lawyers should be cognizant that generative AI is still in its infancy and that these ethical concerns should not be treated as an exhaustive list. Rather, lawyers should continue to develop competency in their use of new technologies and the risks and benefits inherent in those technologies.”</a:t>
            </a:r>
            <a:endParaRPr/>
          </a:p>
          <a:p>
            <a:pPr marL="0" lvl="0" indent="0" algn="l" rtl="0">
              <a:lnSpc>
                <a:spcPct val="90000"/>
              </a:lnSpc>
              <a:spcBef>
                <a:spcPts val="1000"/>
              </a:spcBef>
              <a:spcAft>
                <a:spcPct val="0"/>
              </a:spcAft>
              <a:buClr>
                <a:schemeClr val="dk1"/>
              </a:buClr>
              <a:buSzTx/>
              <a:buNone/>
            </a:pPr>
            <a:endParaRPr/>
          </a:p>
        </p:txBody>
      </p:sp>
      <p:sp>
        <p:nvSpPr>
          <p:cNvPr id="308" name="Google Shape;308;p3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ct val="0"/>
              </a:spcBef>
              <a:spcAft>
                <a:spcPct val="0"/>
              </a:spcAft>
              <a:buNone/>
            </a:pPr>
            <a:fld id="{00000000-1234-1234-1234-123412341234}" type="slidenum">
              <a:rPr lang="en-US"/>
              <a:t>36</a:t>
            </a:fld>
            <a:endParaRPr/>
          </a:p>
        </p:txBody>
      </p:sp>
    </p:spTree>
  </p:cSld>
  <p:clrMapOvr>
    <a:masterClrMapping/>
  </p:clrMapOvr>
  <p:transition/>
  <p:timing/>
</p:sld>
</file>

<file path=ppt/slides/slide37.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CC9609F9-7C8C-B106-6750-1E9F3BDF9758}"/>
              </a:ext>
            </a:extLst>
          </p:cNvPr>
          <p:cNvSpPr>
            <a:spLocks noGrp="1"/>
          </p:cNvSpPr>
          <p:nvPr>
            <p:ph type="title"/>
          </p:nvPr>
        </p:nvSpPr>
        <p:spPr/>
        <p:txBody>
          <a:bodyPr/>
          <a:lstStyle/>
          <a:p>
            <a:pPr algn="ctr"/>
            <a:r>
              <a:rPr lang="en-US"/>
              <a:t>ETHICAL IMPLICATIONS</a:t>
            </a:r>
          </a:p>
        </p:txBody>
      </p:sp>
      <p:sp>
        <p:nvSpPr>
          <p:cNvPr id="3" name="Content Placeholder 2">
            <a:extLst>
              <a:ext uri="{FF2B5EF4-FFF2-40B4-BE49-F238E27FC236}">
                <a16:creationId xmlns:a16="http://schemas.microsoft.com/office/drawing/2014/main" id="{74585975-713D-4157-50D1-61CC95906ECD}"/>
              </a:ext>
            </a:extLst>
          </p:cNvPr>
          <p:cNvSpPr>
            <a:spLocks noGrp="1"/>
          </p:cNvSpPr>
          <p:nvPr>
            <p:ph idx="1"/>
          </p:nvPr>
        </p:nvSpPr>
        <p:spPr>
          <a:xfrm>
            <a:off x="838200" y="1576873"/>
            <a:ext cx="10515600" cy="4916002"/>
          </a:xfrm>
        </p:spPr>
        <p:txBody>
          <a:bodyPr>
            <a:normAutofit fontScale="92500" lnSpcReduction="20000"/>
          </a:bodyPr>
          <a:lstStyle/>
          <a:p>
            <a:pPr marL="0" indent="0">
              <a:buNone/>
            </a:pPr>
            <a:r>
              <a:rPr lang="en-US"/>
              <a:t>NJSBA Task Force on Artificial Intelligence (AI) and the Law: Report, Requests, Recommendations, and Findings May 2024),Executive Summary, https://njsba.com/wp-content/uploads/2024/05/NJSBA-TASK-FORCE-ON-AI-AND-THE-LAW-REPORT-final.pdf:</a:t>
            </a:r>
          </a:p>
          <a:p>
            <a:pPr marL="0" indent="0">
              <a:buNone/>
            </a:pPr>
            <a:r>
              <a:rPr lang="en-US"/>
              <a:t>“***. This report is designed to serve as a practical resource. The conclusions and recommendations herein emphasize the importance of prioritizing AI education, establishing baseline procedures and guidelines, and collaborating with data privacy, cybersecurity, and AI professionals as needed. Given the complexity of the topic and the resources necessary for attorneys to safely use AI, interim measures such as adopting temporary guidelines are recommended until a comprehensive AI policy can be developed and implemented. These priorities and recommendations are essential to ensure the responsible integration of AI in legal practice and adherence to ethical and legal standards.</a:t>
            </a:r>
          </a:p>
          <a:p>
            <a:pPr marL="0" indent="0">
              <a:buNone/>
            </a:pPr>
            <a:r>
              <a:rPr lang="en-US" sz="2200"/>
              <a:t>(continued on next slide)</a:t>
            </a:r>
          </a:p>
        </p:txBody>
      </p:sp>
      <p:sp>
        <p:nvSpPr>
          <p:cNvPr id="4" name="Slide Number Placeholder 3">
            <a:extLst>
              <a:ext uri="{FF2B5EF4-FFF2-40B4-BE49-F238E27FC236}">
                <a16:creationId xmlns:a16="http://schemas.microsoft.com/office/drawing/2014/main" id="{AC49DB99-6E94-8C2A-79A4-DA4272426320}"/>
              </a:ext>
            </a:extLst>
          </p:cNvPr>
          <p:cNvSpPr>
            <a:spLocks noGrp="1"/>
          </p:cNvSpPr>
          <p:nvPr>
            <p:ph type="sldNum" sz="quarter" idx="12"/>
          </p:nvPr>
        </p:nvSpPr>
        <p:spPr/>
        <p:txBody>
          <a:bodyPr/>
          <a:lstStyle/>
          <a:p>
            <a:fld id="{F4266801-317C-40B1-8093-D92491EB9E3A}" type="slidenum">
              <a:rPr lang="en-US" smtClean="0"/>
              <a:t>37</a:t>
            </a:fld>
            <a:endParaRPr lang="en-US"/>
          </a:p>
        </p:txBody>
      </p:sp>
    </p:spTree>
    <p:extLst>
      <p:ext uri="{BB962C8B-B14F-4D97-AF65-F5344CB8AC3E}">
        <p14:creationId xmlns:p14="http://schemas.microsoft.com/office/powerpoint/2010/main" val="1447837183"/>
      </p:ext>
    </p:extLst>
  </p:cSld>
  <p:clrMapOvr>
    <a:masterClrMapping/>
  </p:clrMapOvr>
  <p:transition/>
  <p:timing/>
</p:sld>
</file>

<file path=ppt/slides/slide38.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B11FF520-B45F-25E0-84B0-6F8C29772735}"/>
              </a:ext>
            </a:extLst>
          </p:cNvPr>
          <p:cNvSpPr>
            <a:spLocks noGrp="1"/>
          </p:cNvSpPr>
          <p:nvPr>
            <p:ph type="title"/>
          </p:nvPr>
        </p:nvSpPr>
        <p:spPr/>
        <p:txBody>
          <a:bodyPr/>
          <a:lstStyle/>
          <a:p>
            <a:pPr algn="ctr"/>
            <a:r>
              <a:rPr lang="en-US"/>
              <a:t>ETHICAL IMPLICATIONS</a:t>
            </a:r>
          </a:p>
        </p:txBody>
      </p:sp>
      <p:sp>
        <p:nvSpPr>
          <p:cNvPr id="3" name="Content Placeholder 2">
            <a:extLst>
              <a:ext uri="{FF2B5EF4-FFF2-40B4-BE49-F238E27FC236}">
                <a16:creationId xmlns:a16="http://schemas.microsoft.com/office/drawing/2014/main" id="{ADE03F8B-0146-13E6-7ED5-6A86A89D11EA}"/>
              </a:ext>
            </a:extLst>
          </p:cNvPr>
          <p:cNvSpPr>
            <a:spLocks noGrp="1"/>
          </p:cNvSpPr>
          <p:nvPr>
            <p:ph idx="1"/>
          </p:nvPr>
        </p:nvSpPr>
        <p:spPr/>
        <p:txBody>
          <a:bodyPr/>
          <a:lstStyle/>
          <a:p>
            <a:pPr marL="0" indent="0">
              <a:buNone/>
            </a:pPr>
            <a:r>
              <a:rPr lang="en-US"/>
              <a:t>Finally, this report highlights several important social justice concerns related to the use of AI, including the importance of transparency in AI software algorithms, bias mitigation, and equitable access to AI tools. The Task Force concluded that legal AI tools should be reviewed for fairness and accessibility, particularly tools designed for individuals from marginalized or vulnerable communities. Understanding the risks and benefits of AI as related to social justice is crucial to maintaining a just and inclusive legal system that benefits all members of society.”</a:t>
            </a:r>
          </a:p>
        </p:txBody>
      </p:sp>
      <p:sp>
        <p:nvSpPr>
          <p:cNvPr id="4" name="Slide Number Placeholder 3">
            <a:extLst>
              <a:ext uri="{FF2B5EF4-FFF2-40B4-BE49-F238E27FC236}">
                <a16:creationId xmlns:a16="http://schemas.microsoft.com/office/drawing/2014/main" id="{D396DCD7-A3D8-2E36-AD33-1BD236859746}"/>
              </a:ext>
            </a:extLst>
          </p:cNvPr>
          <p:cNvSpPr>
            <a:spLocks noGrp="1"/>
          </p:cNvSpPr>
          <p:nvPr>
            <p:ph type="sldNum" sz="quarter" idx="12"/>
          </p:nvPr>
        </p:nvSpPr>
        <p:spPr/>
        <p:txBody>
          <a:bodyPr/>
          <a:lstStyle/>
          <a:p>
            <a:fld id="{F4266801-317C-40B1-8093-D92491EB9E3A}" type="slidenum">
              <a:rPr lang="en-US" smtClean="0"/>
              <a:t>38</a:t>
            </a:fld>
            <a:endParaRPr lang="en-US"/>
          </a:p>
        </p:txBody>
      </p:sp>
    </p:spTree>
    <p:extLst>
      <p:ext uri="{BB962C8B-B14F-4D97-AF65-F5344CB8AC3E}">
        <p14:creationId xmlns:p14="http://schemas.microsoft.com/office/powerpoint/2010/main" val="4174945719"/>
      </p:ext>
    </p:extLst>
  </p:cSld>
  <p:clrMapOvr>
    <a:masterClrMapping/>
  </p:clrMapOvr>
  <p:transition/>
  <p:timing/>
</p:sld>
</file>

<file path=ppt/slides/slide39.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0F320E27-8995-8659-B0F9-F634F573FE70}"/>
              </a:ext>
            </a:extLst>
          </p:cNvPr>
          <p:cNvSpPr>
            <a:spLocks noGrp="1"/>
          </p:cNvSpPr>
          <p:nvPr>
            <p:ph type="title"/>
          </p:nvPr>
        </p:nvSpPr>
        <p:spPr/>
        <p:txBody>
          <a:bodyPr/>
          <a:lstStyle/>
          <a:p>
            <a:pPr algn="ctr"/>
            <a:r>
              <a:rPr lang="en-US"/>
              <a:t>ETHICAL IMPLICATIONS</a:t>
            </a:r>
          </a:p>
        </p:txBody>
      </p:sp>
      <p:sp>
        <p:nvSpPr>
          <p:cNvPr id="3" name="Content Placeholder 2">
            <a:extLst>
              <a:ext uri="{FF2B5EF4-FFF2-40B4-BE49-F238E27FC236}">
                <a16:creationId xmlns:a16="http://schemas.microsoft.com/office/drawing/2014/main" id="{8FE5A72E-9E1A-832C-80E6-D0B9B5DDE09F}"/>
              </a:ext>
            </a:extLst>
          </p:cNvPr>
          <p:cNvSpPr>
            <a:spLocks noGrp="1"/>
          </p:cNvSpPr>
          <p:nvPr>
            <p:ph idx="1"/>
          </p:nvPr>
        </p:nvSpPr>
        <p:spPr/>
        <p:txBody>
          <a:bodyPr>
            <a:normAutofit fontScale="92500" lnSpcReduction="20000"/>
          </a:bodyPr>
          <a:lstStyle/>
          <a:p>
            <a:pPr marL="0" indent="0">
              <a:buNone/>
            </a:pPr>
            <a:r>
              <a:rPr lang="en-US"/>
              <a:t>NYSBA Task Force on Artificial Intelligence, Report and Recommendations to the NYSBA House of Delegates, Task Force Recommendations (Apr. 6. 2024), https://nysba.org/app/uploads/2022/03/2024-April-Report-and-Recommendations-of-the-Task-Force-on-Artificial-Intelligence.pdf</a:t>
            </a:r>
          </a:p>
          <a:p>
            <a:pPr marL="0" indent="0">
              <a:buNone/>
            </a:pPr>
            <a:r>
              <a:rPr lang="en-US"/>
              <a:t>“</a:t>
            </a:r>
            <a:r>
              <a:rPr lang="en-US" i="1"/>
              <a:t>1. Adopt Guidelines: </a:t>
            </a:r>
            <a:r>
              <a:rPr lang="en-US"/>
              <a:t>The Task Force recommends that NYSBA adopt the AI/Generative AI guidelines outlined in this report and commission a standing section or committee to oversee periodic updates to those guidelines. </a:t>
            </a:r>
          </a:p>
          <a:p>
            <a:pPr marL="0" indent="0">
              <a:buNone/>
            </a:pPr>
            <a:r>
              <a:rPr lang="en-US" i="1"/>
              <a:t>2. Focus on Education: </a:t>
            </a:r>
            <a:r>
              <a:rPr lang="en-US"/>
              <a:t>The Task Force recommends that NYSBA prioritize education in addition to legislation, focusing on educating judges, lawyers, law students and regulators to understand the technology so that they can apply existing law to regulate it. </a:t>
            </a:r>
          </a:p>
          <a:p>
            <a:pPr marL="0" indent="0">
              <a:buNone/>
            </a:pPr>
            <a:r>
              <a:rPr lang="en-US" sz="2200"/>
              <a:t>(continued on next slide)</a:t>
            </a:r>
          </a:p>
        </p:txBody>
      </p:sp>
      <p:sp>
        <p:nvSpPr>
          <p:cNvPr id="4" name="Slide Number Placeholder 3">
            <a:extLst>
              <a:ext uri="{FF2B5EF4-FFF2-40B4-BE49-F238E27FC236}">
                <a16:creationId xmlns:a16="http://schemas.microsoft.com/office/drawing/2014/main" id="{9A457EE2-7881-DFA6-4144-8C783E38AF39}"/>
              </a:ext>
            </a:extLst>
          </p:cNvPr>
          <p:cNvSpPr>
            <a:spLocks noGrp="1"/>
          </p:cNvSpPr>
          <p:nvPr>
            <p:ph type="sldNum" sz="quarter" idx="12"/>
          </p:nvPr>
        </p:nvSpPr>
        <p:spPr/>
        <p:txBody>
          <a:bodyPr/>
          <a:lstStyle/>
          <a:p>
            <a:fld id="{F4266801-317C-40B1-8093-D92491EB9E3A}" type="slidenum">
              <a:rPr lang="en-US" smtClean="0"/>
              <a:t>39</a:t>
            </a:fld>
            <a:endParaRPr lang="en-US"/>
          </a:p>
        </p:txBody>
      </p:sp>
    </p:spTree>
    <p:extLst>
      <p:ext uri="{BB962C8B-B14F-4D97-AF65-F5344CB8AC3E}">
        <p14:creationId xmlns:p14="http://schemas.microsoft.com/office/powerpoint/2010/main" val="309007131"/>
      </p:ext>
    </p:extLst>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Shape 116"/>
        <p:cNvGrpSpPr/>
        <p:nvPr/>
      </p:nvGrpSpPr>
      <p:grpSpPr>
        <a:xfrm>
          <a:off x="0" y="0"/>
          <a:ext cx="0" cy="0"/>
        </a:xfrm>
      </p:grpSpPr>
      <p:sp>
        <p:nvSpPr>
          <p:cNvPr id="117" name="Google Shape;117;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ct val="0"/>
              </a:spcBef>
              <a:spcAft>
                <a:spcPct val="0"/>
              </a:spcAft>
              <a:buClr>
                <a:schemeClr val="dk1"/>
              </a:buClr>
              <a:buSzPts val="4400"/>
              <a:buFont typeface="Calibri" panose="020f0502020204030204"/>
              <a:buNone/>
            </a:pPr>
            <a:r>
              <a:rPr lang="en-US"/>
              <a:t>LEARNING OBJECTIVES</a:t>
            </a:r>
            <a:endParaRPr/>
          </a:p>
        </p:txBody>
      </p:sp>
      <p:sp>
        <p:nvSpPr>
          <p:cNvPr id="118" name="Google Shape;118;p5"/>
          <p:cNvSpPr txBox="1">
            <a:spLocks noGrp="1"/>
          </p:cNvSpPr>
          <p:nvPr>
            <p:ph type="body" idx="1"/>
          </p:nvPr>
        </p:nvSpPr>
        <p:spPr>
          <a:xfrm>
            <a:off x="838200" y="1825625"/>
            <a:ext cx="10008870" cy="4351338"/>
          </a:xfrm>
          <a:prstGeom prst="rect">
            <a:avLst/>
          </a:prstGeom>
          <a:noFill/>
          <a:ln>
            <a:noFill/>
          </a:ln>
        </p:spPr>
        <p:txBody>
          <a:bodyPr spcFirstLastPara="1" wrap="square" lIns="91425" tIns="45700" rIns="91425" bIns="45700" anchor="t" anchorCtr="0">
            <a:normAutofit/>
          </a:bodyPr>
          <a:lstStyle/>
          <a:p>
            <a:pPr lvl="0" algn="l" rtl="0">
              <a:lnSpc>
                <a:spcPct val="90000"/>
              </a:lnSpc>
              <a:spcBef>
                <a:spcPct val="0"/>
              </a:spcBef>
              <a:spcAft>
                <a:spcPct val="0"/>
              </a:spcAft>
              <a:buClr>
                <a:srgbClr val="000000"/>
              </a:buClr>
              <a:buSzPts val="2800"/>
            </a:pPr>
            <a:r>
              <a:rPr lang="en-US" b="0" i="0">
                <a:solidFill>
                  <a:srgbClr val="000000"/>
                </a:solidFill>
                <a:latin typeface="Calibri" panose="020f0502020204030204"/>
                <a:ea typeface="Calibri"/>
                <a:cs typeface="Calibri"/>
                <a:sym typeface="Calibri" panose="020f0502020204030204"/>
              </a:rPr>
              <a:t>Understand the nature of generative artificial intelligence (GAI) and how it can be used</a:t>
            </a:r>
            <a:endParaRPr lang="en-US">
              <a:sym typeface="Calibri" panose="020f0502020204030204"/>
            </a:endParaRPr>
          </a:p>
          <a:p>
            <a:pPr lvl="0" algn="l" rtl="0">
              <a:lnSpc>
                <a:spcPct val="90000"/>
              </a:lnSpc>
              <a:spcBef>
                <a:spcPct val="0"/>
              </a:spcBef>
              <a:spcAft>
                <a:spcPct val="0"/>
              </a:spcAft>
              <a:buClr>
                <a:srgbClr val="000000"/>
              </a:buClr>
              <a:buSzPts val="2800"/>
            </a:pPr>
            <a:r>
              <a:rPr lang="en-US" b="0" i="0">
                <a:solidFill>
                  <a:srgbClr val="000000"/>
                </a:solidFill>
                <a:latin typeface="Calibri" panose="020f0502020204030204"/>
                <a:ea typeface="Calibri"/>
                <a:cs typeface="Calibri"/>
                <a:sym typeface="Calibri" panose="020f0502020204030204"/>
              </a:rPr>
              <a:t>Appreciate causes of action that might arise from GAI</a:t>
            </a:r>
            <a:endParaRPr lang="en-US">
              <a:sym typeface="Calibri" panose="020f0502020204030204"/>
            </a:endParaRPr>
          </a:p>
          <a:p>
            <a:pPr lvl="0" algn="l" rtl="0">
              <a:lnSpc>
                <a:spcPct val="90000"/>
              </a:lnSpc>
              <a:spcBef>
                <a:spcPct val="0"/>
              </a:spcBef>
              <a:spcAft>
                <a:spcPct val="0"/>
              </a:spcAft>
              <a:buClr>
                <a:srgbClr val="000000"/>
              </a:buClr>
              <a:buSzPts val="2800"/>
            </a:pPr>
            <a:r>
              <a:rPr lang="en-US" b="0" i="0">
                <a:solidFill>
                  <a:srgbClr val="000000"/>
                </a:solidFill>
                <a:latin typeface="Calibri" panose="020f0502020204030204"/>
                <a:ea typeface="Calibri"/>
                <a:cs typeface="Calibri"/>
                <a:sym typeface="Calibri" panose="020f0502020204030204"/>
              </a:rPr>
              <a:t>Recognize what might be requested and produced in discovery of GAI and what issues might arise about its admissibility</a:t>
            </a:r>
            <a:endParaRPr lang="en-US">
              <a:sym typeface="Calibri" panose="020f0502020204030204"/>
            </a:endParaRPr>
          </a:p>
          <a:p>
            <a:pPr lvl="0" algn="l" rtl="0">
              <a:lnSpc>
                <a:spcPct val="90000"/>
              </a:lnSpc>
              <a:spcBef>
                <a:spcPct val="0"/>
              </a:spcBef>
              <a:spcAft>
                <a:spcPct val="0"/>
              </a:spcAft>
              <a:buClr>
                <a:srgbClr val="000000"/>
              </a:buClr>
              <a:buSzPts val="2800"/>
            </a:pPr>
            <a:r>
              <a:rPr lang="en-US" b="0" i="0">
                <a:solidFill>
                  <a:srgbClr val="000000"/>
                </a:solidFill>
                <a:latin typeface="Calibri" panose="020f0502020204030204"/>
                <a:ea typeface="Calibri"/>
                <a:cs typeface="Calibri"/>
                <a:sym typeface="Calibri" panose="020f0502020204030204"/>
              </a:rPr>
              <a:t>Understand how judges are addressing GAI</a:t>
            </a:r>
            <a:endParaRPr lang="en-US" b="0" i="0">
              <a:sym typeface="Calibri" panose="020f0502020204030204"/>
            </a:endParaRPr>
          </a:p>
          <a:p>
            <a:pPr lvl="0" algn="l" rtl="0">
              <a:lnSpc>
                <a:spcPct val="90000"/>
              </a:lnSpc>
              <a:spcBef>
                <a:spcPct val="0"/>
              </a:spcBef>
              <a:spcAft>
                <a:spcPct val="0"/>
              </a:spcAft>
              <a:buClr>
                <a:srgbClr val="000000"/>
              </a:buClr>
              <a:buSzPts val="2800"/>
            </a:pPr>
            <a:r>
              <a:rPr lang="en-US">
                <a:solidFill>
                  <a:srgbClr val="000000"/>
                </a:solidFill>
                <a:latin typeface="Calibri" panose="020f0502020204030204"/>
                <a:ea typeface="Calibri"/>
                <a:cs typeface="Calibri"/>
                <a:sym typeface="Calibri" panose="020f0502020204030204"/>
              </a:rPr>
              <a:t>Appreciate ethical implications of GAI use</a:t>
            </a:r>
            <a:endParaRPr b="0" i="0">
              <a:solidFill>
                <a:srgbClr val="000000"/>
              </a:solidFill>
              <a:latin typeface="Calibri" panose="020f0502020204030204"/>
              <a:ea typeface="Calibri"/>
              <a:cs typeface="Calibri"/>
              <a:sym typeface="Calibri" panose="020f0502020204030204"/>
            </a:endParaRPr>
          </a:p>
          <a:p>
            <a:pPr marL="0" lvl="0" indent="0" algn="l" rtl="0">
              <a:lnSpc>
                <a:spcPct val="90000"/>
              </a:lnSpc>
              <a:spcBef>
                <a:spcPts val="1000"/>
              </a:spcBef>
              <a:spcAft>
                <a:spcPct val="0"/>
              </a:spcAft>
              <a:buClr>
                <a:schemeClr val="dk1"/>
              </a:buClr>
              <a:buSzPts val="2800"/>
              <a:buNone/>
            </a:pPr>
            <a:endParaRPr/>
          </a:p>
        </p:txBody>
      </p:sp>
      <p:sp>
        <p:nvSpPr>
          <p:cNvPr id="119" name="Google Shape;119;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ct val="0"/>
              </a:spcBef>
              <a:spcAft>
                <a:spcPct val="0"/>
              </a:spcAft>
              <a:buNone/>
            </a:pPr>
            <a:fld id="{00000000-1234-1234-1234-123412341234}" type="slidenum">
              <a:rPr lang="en-US"/>
              <a:t>4</a:t>
            </a:fld>
            <a:endParaRPr/>
          </a:p>
        </p:txBody>
      </p:sp>
    </p:spTree>
  </p:cSld>
  <p:clrMapOvr>
    <a:masterClrMapping/>
  </p:clrMapOvr>
  <p:transition/>
  <p:timing/>
</p:sld>
</file>

<file path=ppt/slides/slide40.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15665361-C3E6-9D5C-128E-4146BC60BD5E}"/>
              </a:ext>
            </a:extLst>
          </p:cNvPr>
          <p:cNvSpPr>
            <a:spLocks noGrp="1"/>
          </p:cNvSpPr>
          <p:nvPr>
            <p:ph type="title"/>
          </p:nvPr>
        </p:nvSpPr>
        <p:spPr/>
        <p:txBody>
          <a:bodyPr/>
          <a:lstStyle/>
          <a:p>
            <a:pPr algn="ctr"/>
            <a:r>
              <a:rPr lang="en-US"/>
              <a:t>ETHICAL IMPLICATIONS</a:t>
            </a:r>
          </a:p>
        </p:txBody>
      </p:sp>
      <p:sp>
        <p:nvSpPr>
          <p:cNvPr id="3" name="Content Placeholder 2">
            <a:extLst>
              <a:ext uri="{FF2B5EF4-FFF2-40B4-BE49-F238E27FC236}">
                <a16:creationId xmlns:a16="http://schemas.microsoft.com/office/drawing/2014/main" id="{60304423-0820-0396-2DC8-C8F412C1DF9F}"/>
              </a:ext>
            </a:extLst>
          </p:cNvPr>
          <p:cNvSpPr>
            <a:spLocks noGrp="1"/>
          </p:cNvSpPr>
          <p:nvPr>
            <p:ph idx="1"/>
          </p:nvPr>
        </p:nvSpPr>
        <p:spPr/>
        <p:txBody>
          <a:bodyPr>
            <a:normAutofit lnSpcReduction="10000"/>
          </a:bodyPr>
          <a:lstStyle/>
          <a:p>
            <a:pPr marL="0" indent="0">
              <a:buNone/>
            </a:pPr>
            <a:r>
              <a:rPr lang="en-US" i="1"/>
              <a:t>3. Identify Risks for New Regulation: </a:t>
            </a:r>
            <a:r>
              <a:rPr lang="en-US"/>
              <a:t>Legislatures and regulators should identify risks associated with the technology that are not addressed by existing laws, which will likely involve extensive hearings and studies involving experts in AI, and as needed, adopt regulations and legislation to address those risks. </a:t>
            </a:r>
            <a:endParaRPr lang="en-US" i="1"/>
          </a:p>
          <a:p>
            <a:pPr marL="0" indent="0">
              <a:buNone/>
            </a:pPr>
            <a:r>
              <a:rPr lang="en-US" i="1"/>
              <a:t>4. Examine the Function of the Law in AI Governance: </a:t>
            </a:r>
            <a:r>
              <a:rPr lang="en-US"/>
              <a:t>The rapid advancement of AI prompts us to examine the function of the law as a governance tool. Some of the key functions of the law in the AI context are: (i) expressing social values and reinforcing fundamental principles; (ii) protecting against risks to such values and principles; and (iii) stabilizing society and increasing legal certainty.” </a:t>
            </a:r>
          </a:p>
        </p:txBody>
      </p:sp>
      <p:sp>
        <p:nvSpPr>
          <p:cNvPr id="4" name="Slide Number Placeholder 3">
            <a:extLst>
              <a:ext uri="{FF2B5EF4-FFF2-40B4-BE49-F238E27FC236}">
                <a16:creationId xmlns:a16="http://schemas.microsoft.com/office/drawing/2014/main" id="{79EFD49A-4861-5739-0F8E-2B71D1833E9B}"/>
              </a:ext>
            </a:extLst>
          </p:cNvPr>
          <p:cNvSpPr>
            <a:spLocks noGrp="1"/>
          </p:cNvSpPr>
          <p:nvPr>
            <p:ph type="sldNum" sz="quarter" idx="12"/>
          </p:nvPr>
        </p:nvSpPr>
        <p:spPr/>
        <p:txBody>
          <a:bodyPr/>
          <a:lstStyle/>
          <a:p>
            <a:fld id="{F4266801-317C-40B1-8093-D92491EB9E3A}" type="slidenum">
              <a:rPr lang="en-US" smtClean="0"/>
              <a:t>40</a:t>
            </a:fld>
            <a:endParaRPr lang="en-US"/>
          </a:p>
        </p:txBody>
      </p:sp>
    </p:spTree>
    <p:extLst>
      <p:ext uri="{BB962C8B-B14F-4D97-AF65-F5344CB8AC3E}">
        <p14:creationId xmlns:p14="http://schemas.microsoft.com/office/powerpoint/2010/main" val="2980957882"/>
      </p:ext>
    </p:extLst>
  </p:cSld>
  <p:clrMapOvr>
    <a:masterClrMapping/>
  </p:clrMapOvr>
  <p:transition/>
  <p:timing/>
</p:sld>
</file>

<file path=ppt/slides/slide4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Shape 312"/>
        <p:cNvGrpSpPr/>
        <p:nvPr/>
      </p:nvGrpSpPr>
      <p:grpSpPr>
        <a:xfrm>
          <a:off x="0" y="0"/>
          <a:ext cx="0" cy="0"/>
        </a:xfrm>
      </p:grpSpPr>
      <p:sp>
        <p:nvSpPr>
          <p:cNvPr id="313" name="Google Shape;313;p3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ct val="0"/>
              </a:spcBef>
              <a:spcAft>
                <a:spcPct val="0"/>
              </a:spcAft>
              <a:buClr>
                <a:schemeClr val="dk1"/>
              </a:buClr>
              <a:buSzPts val="4400"/>
              <a:buFont typeface="Calibri" panose="020f0502020204030204"/>
              <a:buNone/>
            </a:pPr>
            <a:r>
              <a:rPr lang="en-US"/>
              <a:t>RESOURCES</a:t>
            </a:r>
            <a:endParaRPr/>
          </a:p>
        </p:txBody>
      </p:sp>
      <p:sp>
        <p:nvSpPr>
          <p:cNvPr id="314" name="Google Shape;314;p3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ct val="0"/>
              </a:spcBef>
              <a:spcAft>
                <a:spcPct val="0"/>
              </a:spcAft>
              <a:buClr>
                <a:schemeClr val="dk1"/>
              </a:buClr>
              <a:buSzTx/>
              <a:buChar char="•"/>
            </a:pPr>
            <a:r>
              <a:rPr lang="en-US" sz="2800">
                <a:solidFill>
                  <a:schemeClr val="dk1"/>
                </a:solidFill>
              </a:rPr>
              <a:t>C. Cwik, P. Grimm, M. Grossman and T. Walsh, “Artificial Intelligence, Trustworthiness, and Litigation.” Artificial Intelligence and the Courts: Materials for Judges” (AAAS 2022), </a:t>
            </a:r>
            <a:r>
              <a:rPr lang="en-US" sz="2800" u="sng">
                <a:solidFill>
                  <a:schemeClr val="dk1"/>
                </a:solidFill>
              </a:rPr>
              <a:t>https://www.aaas.org/sites/default/files/2022-09/Paper%202_AI%20and%20Trustworthiness_NIST_FINAL.pdf</a:t>
            </a:r>
            <a:endParaRPr sz="2800">
              <a:solidFill>
                <a:schemeClr val="dk1"/>
              </a:solidFill>
            </a:endParaRPr>
          </a:p>
          <a:p>
            <a:pPr marL="228600" lvl="0" indent="-228600" algn="l" rtl="0">
              <a:lnSpc>
                <a:spcPct val="90000"/>
              </a:lnSpc>
              <a:spcBef>
                <a:spcPts val="1000"/>
              </a:spcBef>
              <a:spcAft>
                <a:spcPct val="0"/>
              </a:spcAft>
              <a:buClr>
                <a:schemeClr val="dk1"/>
              </a:buClr>
              <a:buSzTx/>
              <a:buChar char="•"/>
            </a:pPr>
            <a:r>
              <a:rPr lang="en-US" sz="2800">
                <a:solidFill>
                  <a:schemeClr val="dk1"/>
                </a:solidFill>
              </a:rPr>
              <a:t>P. W. Grimm, M.R. Grossman, and G.V. Cormack, “Artificial Intelligence as Evidence,” 19 </a:t>
            </a:r>
            <a:r>
              <a:rPr lang="en-US" sz="2800" i="1">
                <a:solidFill>
                  <a:schemeClr val="dk1"/>
                </a:solidFill>
              </a:rPr>
              <a:t>Nw. J. Tech. &amp; Intell. Prop. </a:t>
            </a:r>
            <a:r>
              <a:rPr lang="en-US" sz="2800">
                <a:solidFill>
                  <a:schemeClr val="dk1"/>
                </a:solidFill>
              </a:rPr>
              <a:t>9 (2021), </a:t>
            </a:r>
            <a:r>
              <a:rPr lang="en-US" sz="2800" u="sng">
                <a:solidFill>
                  <a:schemeClr val="dk1"/>
                </a:solidFill>
              </a:rPr>
              <a:t>https://scholarlycommons.law.northwestern.edu/njtip/vol19/iss1/2/</a:t>
            </a:r>
            <a:endParaRPr sz="2800">
              <a:solidFill>
                <a:schemeClr val="dk1"/>
              </a:solidFill>
            </a:endParaRPr>
          </a:p>
          <a:p>
            <a:pPr marL="228600" lvl="0" indent="-228600" algn="l" rtl="0">
              <a:lnSpc>
                <a:spcPct val="90000"/>
              </a:lnSpc>
              <a:spcBef>
                <a:spcPts val="1000"/>
              </a:spcBef>
              <a:spcAft>
                <a:spcPct val="0"/>
              </a:spcAft>
              <a:buClr>
                <a:schemeClr val="dk1"/>
              </a:buClr>
              <a:buSzTx/>
              <a:buChar char="•"/>
            </a:pPr>
            <a:r>
              <a:rPr lang="en-US"/>
              <a:t>R.J. Hedges, “Artificial Intelligence Admissibility Caselaw” (Jan. 2024) (in materials)</a:t>
            </a:r>
            <a:endParaRPr/>
          </a:p>
          <a:p>
            <a:pPr marL="228600" lvl="0" indent="-77470" algn="l" rtl="0">
              <a:lnSpc>
                <a:spcPct val="90000"/>
              </a:lnSpc>
              <a:spcBef>
                <a:spcPts val="1000"/>
              </a:spcBef>
              <a:spcAft>
                <a:spcPct val="0"/>
              </a:spcAft>
              <a:buClr>
                <a:schemeClr val="dk1"/>
              </a:buClr>
              <a:buSzTx/>
              <a:buNone/>
            </a:pPr>
            <a:endParaRPr/>
          </a:p>
          <a:p>
            <a:pPr marL="0" lvl="0" indent="0" algn="l" rtl="0">
              <a:lnSpc>
                <a:spcPct val="90000"/>
              </a:lnSpc>
              <a:spcBef>
                <a:spcPts val="1000"/>
              </a:spcBef>
              <a:spcAft>
                <a:spcPct val="0"/>
              </a:spcAft>
              <a:buClr>
                <a:schemeClr val="dk1"/>
              </a:buClr>
              <a:buSzTx/>
              <a:buNone/>
            </a:pPr>
            <a:endParaRPr/>
          </a:p>
        </p:txBody>
      </p:sp>
      <p:sp>
        <p:nvSpPr>
          <p:cNvPr id="315" name="Google Shape;315;p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ct val="0"/>
              </a:spcBef>
              <a:spcAft>
                <a:spcPct val="0"/>
              </a:spcAft>
              <a:buNone/>
            </a:pPr>
            <a:fld id="{00000000-1234-1234-1234-123412341234}" type="slidenum">
              <a:rPr lang="en-US"/>
              <a:t>41</a:t>
            </a:fld>
            <a:endParaRPr/>
          </a:p>
        </p:txBody>
      </p:sp>
    </p:spTree>
  </p:cSld>
  <p:clrMapOvr>
    <a:masterClrMapping/>
  </p:clrMapOvr>
  <p:transition/>
  <p:timing/>
</p:sld>
</file>

<file path=ppt/slides/slide4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Shape 319"/>
        <p:cNvGrpSpPr/>
        <p:nvPr/>
      </p:nvGrpSpPr>
      <p:grpSpPr>
        <a:xfrm>
          <a:off x="0" y="0"/>
          <a:ext cx="0" cy="0"/>
        </a:xfrm>
      </p:grpSpPr>
      <p:sp>
        <p:nvSpPr>
          <p:cNvPr id="320" name="Google Shape;320;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ct val="0"/>
              </a:spcBef>
              <a:spcAft>
                <a:spcPct val="0"/>
              </a:spcAft>
              <a:buClr>
                <a:schemeClr val="dk1"/>
              </a:buClr>
              <a:buSzPts val="4400"/>
              <a:buFont typeface="Calibri" panose="020f0502020204030204"/>
              <a:buNone/>
            </a:pPr>
            <a:endParaRPr/>
          </a:p>
        </p:txBody>
      </p:sp>
      <p:sp>
        <p:nvSpPr>
          <p:cNvPr id="321" name="Google Shape;321;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ct val="0"/>
              </a:spcBef>
              <a:spcAft>
                <a:spcPct val="0"/>
              </a:spcAft>
              <a:buClr>
                <a:schemeClr val="dk1"/>
              </a:buClr>
              <a:buSzPts val="6600"/>
              <a:buNone/>
            </a:pPr>
            <a:r>
              <a:rPr lang="en-US" sz="6600"/>
              <a:t>QUESTIONS?</a:t>
            </a:r>
            <a:endParaRPr/>
          </a:p>
          <a:p>
            <a:pPr marL="0" lvl="0" indent="0" algn="ctr" rtl="0">
              <a:lnSpc>
                <a:spcPct val="90000"/>
              </a:lnSpc>
              <a:spcBef>
                <a:spcPts val="1000"/>
              </a:spcBef>
              <a:spcAft>
                <a:spcPct val="0"/>
              </a:spcAft>
              <a:buClr>
                <a:schemeClr val="dk1"/>
              </a:buClr>
              <a:buSzPts val="6600"/>
              <a:buNone/>
            </a:pPr>
            <a:r>
              <a:rPr lang="en-US" sz="6600"/>
              <a:t>COMMENTS?</a:t>
            </a:r>
            <a:endParaRPr/>
          </a:p>
          <a:p>
            <a:pPr marL="0" lvl="0" indent="0" algn="ctr" rtl="0">
              <a:lnSpc>
                <a:spcPct val="90000"/>
              </a:lnSpc>
              <a:spcBef>
                <a:spcPts val="1000"/>
              </a:spcBef>
              <a:spcAft>
                <a:spcPct val="0"/>
              </a:spcAft>
              <a:buClr>
                <a:schemeClr val="dk1"/>
              </a:buClr>
              <a:buSzPts val="6600"/>
              <a:buNone/>
            </a:pPr>
            <a:r>
              <a:rPr lang="en-US" sz="6600"/>
              <a:t>THANK YOU!</a:t>
            </a:r>
            <a:endParaRPr/>
          </a:p>
        </p:txBody>
      </p:sp>
      <p:sp>
        <p:nvSpPr>
          <p:cNvPr id="322" name="Google Shape;322;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ct val="0"/>
              </a:spcBef>
              <a:spcAft>
                <a:spcPct val="0"/>
              </a:spcAft>
              <a:buNone/>
            </a:pPr>
            <a:fld id="{00000000-1234-1234-1234-123412341234}" type="slidenum">
              <a:rPr lang="en-US"/>
              <a:t>42</a:t>
            </a:fld>
            <a:endParaRPr/>
          </a:p>
        </p:txBody>
      </p:sp>
    </p:spTree>
  </p:cSld>
  <p:clrMapOvr>
    <a:masterClrMapping/>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Shape 123"/>
        <p:cNvGrpSpPr/>
        <p:nvPr/>
      </p:nvGrpSpPr>
      <p:grpSpPr>
        <a:xfrm>
          <a:off x="0" y="0"/>
          <a:ext cx="0" cy="0"/>
        </a:xfrm>
      </p:grpSpPr>
      <p:sp>
        <p:nvSpPr>
          <p:cNvPr id="124" name="Google Shape;124;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ct val="0"/>
              </a:spcBef>
              <a:spcAft>
                <a:spcPct val="0"/>
              </a:spcAft>
              <a:buClr>
                <a:schemeClr val="dk1"/>
              </a:buClr>
              <a:buSzPts val="4400"/>
              <a:buFont typeface="Calibri" panose="020f0502020204030204"/>
              <a:buNone/>
            </a:pPr>
            <a:r>
              <a:rPr lang="en-US"/>
              <a:t>NATURE OF GAI</a:t>
            </a:r>
            <a:endParaRPr/>
          </a:p>
        </p:txBody>
      </p:sp>
      <p:sp>
        <p:nvSpPr>
          <p:cNvPr id="125" name="Google Shape;125;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ct val="0"/>
              </a:spcBef>
              <a:spcAft>
                <a:spcPct val="0"/>
              </a:spcAft>
              <a:buClr>
                <a:schemeClr val="dk1"/>
              </a:buClr>
              <a:buSzPts val="2800"/>
              <a:buNone/>
            </a:pPr>
            <a:r>
              <a:rPr lang="en-US"/>
              <a:t>Four principles for the adoption of AI:</a:t>
            </a:r>
            <a:endParaRPr/>
          </a:p>
          <a:p>
            <a:pPr marL="971550" lvl="1" indent="-514350" algn="l" rtl="0">
              <a:lnSpc>
                <a:spcPct val="90000"/>
              </a:lnSpc>
              <a:spcBef>
                <a:spcPts val="1100"/>
              </a:spcBef>
              <a:spcAft>
                <a:spcPct val="0"/>
              </a:spcAft>
              <a:buClr>
                <a:schemeClr val="dk1"/>
              </a:buClr>
              <a:buSzPts val="2800"/>
              <a:buAutoNum type="arabicPeriod"/>
            </a:pPr>
            <a:r>
              <a:rPr lang="en-US" sz="2800"/>
              <a:t>Effectiveness</a:t>
            </a:r>
            <a:endParaRPr/>
          </a:p>
          <a:p>
            <a:pPr marL="971550" lvl="1" indent="-514350" algn="l" rtl="0">
              <a:lnSpc>
                <a:spcPct val="90000"/>
              </a:lnSpc>
              <a:spcBef>
                <a:spcPts val="500"/>
              </a:spcBef>
              <a:spcAft>
                <a:spcPct val="0"/>
              </a:spcAft>
              <a:buClr>
                <a:schemeClr val="dk1"/>
              </a:buClr>
              <a:buSzPts val="2800"/>
              <a:buAutoNum type="arabicPeriod"/>
            </a:pPr>
            <a:r>
              <a:rPr lang="en-US" sz="2800"/>
              <a:t>Competence</a:t>
            </a:r>
            <a:endParaRPr/>
          </a:p>
          <a:p>
            <a:pPr marL="971550" lvl="1" indent="-514350" algn="l" rtl="0">
              <a:lnSpc>
                <a:spcPct val="90000"/>
              </a:lnSpc>
              <a:spcBef>
                <a:spcPts val="500"/>
              </a:spcBef>
              <a:spcAft>
                <a:spcPct val="0"/>
              </a:spcAft>
              <a:buClr>
                <a:schemeClr val="dk1"/>
              </a:buClr>
              <a:buSzPts val="2800"/>
              <a:buAutoNum type="arabicPeriod"/>
            </a:pPr>
            <a:r>
              <a:rPr lang="en-US" sz="2800"/>
              <a:t>Accountability</a:t>
            </a:r>
            <a:endParaRPr/>
          </a:p>
          <a:p>
            <a:pPr marL="971550" lvl="1" indent="-514350" algn="l" rtl="0">
              <a:lnSpc>
                <a:spcPct val="90000"/>
              </a:lnSpc>
              <a:spcBef>
                <a:spcPts val="500"/>
              </a:spcBef>
              <a:spcAft>
                <a:spcPct val="0"/>
              </a:spcAft>
              <a:buClr>
                <a:schemeClr val="dk1"/>
              </a:buClr>
              <a:buSzPts val="2800"/>
              <a:buAutoNum type="arabicPeriod"/>
            </a:pPr>
            <a:r>
              <a:rPr lang="en-US" sz="2800"/>
              <a:t>Transparency</a:t>
            </a:r>
            <a:endParaRPr/>
          </a:p>
          <a:p>
            <a:pPr marL="0" lvl="0" indent="0" algn="l" rtl="0">
              <a:lnSpc>
                <a:spcPct val="90000"/>
              </a:lnSpc>
              <a:spcBef>
                <a:spcPts val="1000"/>
              </a:spcBef>
              <a:spcAft>
                <a:spcPct val="0"/>
              </a:spcAft>
              <a:buClr>
                <a:schemeClr val="dk1"/>
              </a:buClr>
              <a:buSzPts val="2800"/>
              <a:buNone/>
            </a:pPr>
            <a:endParaRPr/>
          </a:p>
          <a:p>
            <a:pPr marL="0" lvl="0" indent="0" algn="l" rtl="0">
              <a:lnSpc>
                <a:spcPct val="90000"/>
              </a:lnSpc>
              <a:spcBef>
                <a:spcPts val="1000"/>
              </a:spcBef>
              <a:spcAft>
                <a:spcPct val="0"/>
              </a:spcAft>
              <a:buClr>
                <a:schemeClr val="dk1"/>
              </a:buClr>
              <a:buSzPts val="2000"/>
              <a:buNone/>
            </a:pPr>
            <a:r>
              <a:rPr lang="en-US" sz="2000"/>
              <a:t>(“Ethically Aligned Design (EAD1e), A Vision for Prioritizing Human Well-being with Autonomous and Intelligent Systems” (Institute of Electrical and Electronics Engineers), </a:t>
            </a:r>
            <a:r>
              <a:rPr lang="en-US" sz="2000" u="sng">
                <a:solidFill>
                  <a:schemeClr val="hlink"/>
                </a:solidFill>
              </a:rPr>
              <a:t>https://ethicsinaction.ieee.org/#read</a:t>
            </a:r>
            <a:r>
              <a:rPr lang="en-US" sz="2000"/>
              <a:t>)</a:t>
            </a:r>
            <a:endParaRPr sz="2000"/>
          </a:p>
          <a:p>
            <a:pPr marL="0" lvl="0" indent="0" algn="l" rtl="0">
              <a:lnSpc>
                <a:spcPct val="90000"/>
              </a:lnSpc>
              <a:spcBef>
                <a:spcPts val="1000"/>
              </a:spcBef>
              <a:spcAft>
                <a:spcPct val="0"/>
              </a:spcAft>
              <a:buClr>
                <a:schemeClr val="dk1"/>
              </a:buClr>
              <a:buSzPts val="2000"/>
              <a:buNone/>
            </a:pPr>
            <a:endParaRPr sz="2000"/>
          </a:p>
          <a:p>
            <a:pPr marL="0" lvl="0" indent="0" algn="l" rtl="0">
              <a:lnSpc>
                <a:spcPct val="90000"/>
              </a:lnSpc>
              <a:spcBef>
                <a:spcPts val="1000"/>
              </a:spcBef>
              <a:spcAft>
                <a:spcPct val="0"/>
              </a:spcAft>
              <a:buClr>
                <a:schemeClr val="dk1"/>
              </a:buClr>
              <a:buSzPts val="2800"/>
              <a:buNone/>
            </a:pPr>
            <a:endParaRPr/>
          </a:p>
        </p:txBody>
      </p:sp>
      <p:sp>
        <p:nvSpPr>
          <p:cNvPr id="126" name="Google Shape;126;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ct val="0"/>
              </a:spcBef>
              <a:spcAft>
                <a:spcPct val="0"/>
              </a:spcAft>
              <a:buNone/>
            </a:pPr>
            <a:fld id="{00000000-1234-1234-1234-123412341234}" type="slidenum">
              <a:rPr lang="en-US"/>
              <a:t>5</a:t>
            </a:fld>
            <a:endParaRPr/>
          </a:p>
        </p:txBody>
      </p:sp>
    </p:spTree>
  </p:cSld>
  <p:clrMapOvr>
    <a:masterClrMapping/>
  </p:clrMapOvr>
  <p:transition/>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Shape 130"/>
        <p:cNvGrpSpPr/>
        <p:nvPr/>
      </p:nvGrpSpPr>
      <p:grpSpPr>
        <a:xfrm>
          <a:off x="0" y="0"/>
          <a:ext cx="0" cy="0"/>
        </a:xfrm>
      </p:grpSpPr>
      <p:sp>
        <p:nvSpPr>
          <p:cNvPr id="131" name="Google Shape;131;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ct val="0"/>
              </a:spcBef>
              <a:spcAft>
                <a:spcPct val="0"/>
              </a:spcAft>
              <a:buClr>
                <a:schemeClr val="dk1"/>
              </a:buClr>
              <a:buSzPts val="4400"/>
              <a:buFont typeface="Calibri" panose="020f0502020204030204"/>
              <a:buNone/>
            </a:pPr>
            <a:r>
              <a:rPr lang="en-US"/>
              <a:t>NATURE OF GAI</a:t>
            </a:r>
            <a:endParaRPr/>
          </a:p>
        </p:txBody>
      </p:sp>
      <p:sp>
        <p:nvSpPr>
          <p:cNvPr id="132" name="Google Shape;132;p7"/>
          <p:cNvSpPr txBox="1">
            <a:spLocks noGrp="1"/>
          </p:cNvSpPr>
          <p:nvPr>
            <p:ph type="body" idx="1"/>
          </p:nvPr>
        </p:nvSpPr>
        <p:spPr>
          <a:xfrm>
            <a:off x="838200" y="1825625"/>
            <a:ext cx="978027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ct val="0"/>
              </a:spcBef>
              <a:spcAft>
                <a:spcPct val="0"/>
              </a:spcAft>
              <a:buClr>
                <a:schemeClr val="dk1"/>
              </a:buClr>
              <a:buSzPts val="2800"/>
              <a:buNone/>
            </a:pPr>
            <a:r>
              <a:rPr lang="en-US"/>
              <a:t>What do we mean by AI?</a:t>
            </a:r>
            <a:endParaRPr/>
          </a:p>
          <a:p>
            <a:pPr marL="228600" lvl="0" indent="-228600" algn="l" rtl="0">
              <a:lnSpc>
                <a:spcPct val="90000"/>
              </a:lnSpc>
              <a:spcBef>
                <a:spcPts val="2200"/>
              </a:spcBef>
              <a:spcAft>
                <a:spcPct val="0"/>
              </a:spcAft>
              <a:buClr>
                <a:schemeClr val="dk1"/>
              </a:buClr>
              <a:buSzPts val="2800"/>
              <a:buChar char="•"/>
            </a:pPr>
            <a:r>
              <a:rPr lang="en-US" sz="2800"/>
              <a:t>If a computer simply matches patterns to pre-determined categories, is that AI?</a:t>
            </a:r>
            <a:endParaRPr/>
          </a:p>
          <a:p>
            <a:pPr marL="228600" lvl="0" indent="-228600" algn="l" rtl="0">
              <a:lnSpc>
                <a:spcPct val="90000"/>
              </a:lnSpc>
              <a:spcBef>
                <a:spcPts val="2200"/>
              </a:spcBef>
              <a:spcAft>
                <a:spcPct val="0"/>
              </a:spcAft>
              <a:buClr>
                <a:schemeClr val="dk1"/>
              </a:buClr>
              <a:buSzPts val="2800"/>
              <a:buChar char="•"/>
            </a:pPr>
            <a:r>
              <a:rPr lang="en-US" sz="2800"/>
              <a:t>If a computer uses algorithms that continuously learn such that outcomes are refined as data volumes increase and do so without human intervention, is that AI?</a:t>
            </a:r>
            <a:endParaRPr/>
          </a:p>
        </p:txBody>
      </p:sp>
      <p:sp>
        <p:nvSpPr>
          <p:cNvPr id="133" name="Google Shape;133;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ct val="0"/>
              </a:spcBef>
              <a:spcAft>
                <a:spcPct val="0"/>
              </a:spcAft>
              <a:buNone/>
            </a:pPr>
            <a:fld id="{00000000-1234-1234-1234-123412341234}" type="slidenum">
              <a:rPr lang="en-US"/>
              <a:t>6</a:t>
            </a:fld>
            <a:endParaRPr/>
          </a:p>
        </p:txBody>
      </p:sp>
    </p:spTree>
  </p:cSld>
  <p:clrMapOvr>
    <a:masterClrMapping/>
  </p:clrMapOvr>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Shape 144"/>
        <p:cNvGrpSpPr/>
        <p:nvPr/>
      </p:nvGrpSpPr>
      <p:grpSpPr>
        <a:xfrm>
          <a:off x="0" y="0"/>
          <a:ext cx="0" cy="0"/>
        </a:xfrm>
      </p:grpSpPr>
      <p:sp>
        <p:nvSpPr>
          <p:cNvPr id="145" name="Google Shape;145;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ct val="0"/>
              </a:spcBef>
              <a:spcAft>
                <a:spcPct val="0"/>
              </a:spcAft>
              <a:buClr>
                <a:schemeClr val="dk1"/>
              </a:buClr>
              <a:buSzPts val="4400"/>
              <a:buFont typeface="Calibri" panose="020f0502020204030204"/>
              <a:buNone/>
            </a:pPr>
            <a:r>
              <a:rPr lang="en-US"/>
              <a:t>NATURE OF GAI</a:t>
            </a:r>
            <a:endParaRPr/>
          </a:p>
        </p:txBody>
      </p:sp>
      <p:sp>
        <p:nvSpPr>
          <p:cNvPr id="146" name="Google Shape;146;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90000"/>
              </a:lnSpc>
              <a:spcBef>
                <a:spcPct val="0"/>
              </a:spcBef>
              <a:spcAft>
                <a:spcPct val="0"/>
              </a:spcAft>
              <a:buClr>
                <a:srgbClr val="FF0000"/>
              </a:buClr>
              <a:buSzPts val="2800"/>
              <a:buChar char="•"/>
            </a:pPr>
            <a:r>
              <a:rPr lang="en-US" sz="2800"/>
              <a:t>“Artificial Intelligence (AI) refers to the computational techniques that simulate human cognitive capabilities. AI will transform most, if not every aspect of humanity, which presents a range of challenges and opportunities.” </a:t>
            </a:r>
          </a:p>
          <a:p>
            <a:pPr marL="0" lvl="0" indent="0" algn="l" rtl="0">
              <a:lnSpc>
                <a:spcPct val="90000"/>
              </a:lnSpc>
              <a:spcBef>
                <a:spcPct val="0"/>
              </a:spcBef>
              <a:spcAft>
                <a:spcPct val="0"/>
              </a:spcAft>
              <a:buClr>
                <a:srgbClr val="FF0000"/>
              </a:buClr>
              <a:buSzPts val="2800"/>
              <a:buNone/>
            </a:pPr>
            <a:endParaRPr lang="en-US" sz="2000"/>
          </a:p>
          <a:p>
            <a:pPr marL="0" lvl="0" indent="0" algn="l" rtl="0">
              <a:lnSpc>
                <a:spcPct val="90000"/>
              </a:lnSpc>
              <a:spcBef>
                <a:spcPct val="0"/>
              </a:spcBef>
              <a:spcAft>
                <a:spcPct val="0"/>
              </a:spcAft>
              <a:buClr>
                <a:srgbClr val="FF0000"/>
              </a:buClr>
              <a:buSzPts val="2800"/>
              <a:buNone/>
            </a:pPr>
            <a:r>
              <a:rPr lang="en-US" sz="2000"/>
              <a:t>     (</a:t>
            </a:r>
            <a:r>
              <a:rPr lang="en-US" sz="2000" u="sng">
                <a:solidFill>
                  <a:schemeClr val="hlink"/>
                </a:solidFill>
              </a:rPr>
              <a:t>https://coe.gsa.gov/coe/ai-guide-for-government/introduction/</a:t>
            </a:r>
            <a:r>
              <a:rPr lang="en-US" sz="2000"/>
              <a:t>)</a:t>
            </a:r>
            <a:endParaRPr sz="2000"/>
          </a:p>
          <a:p>
            <a:pPr marL="228600" lvl="0" indent="-152400" algn="l" rtl="0">
              <a:lnSpc>
                <a:spcPct val="90000"/>
              </a:lnSpc>
              <a:spcBef>
                <a:spcPts val="1600"/>
              </a:spcBef>
              <a:spcAft>
                <a:spcPct val="0"/>
              </a:spcAft>
              <a:buClr>
                <a:srgbClr val="FF0000"/>
              </a:buClr>
              <a:buSzPts val="1200"/>
              <a:buNone/>
            </a:pPr>
            <a:endParaRPr sz="1200"/>
          </a:p>
          <a:p>
            <a:pPr marL="228600" lvl="0" indent="-228600" algn="l" rtl="0">
              <a:lnSpc>
                <a:spcPct val="90000"/>
              </a:lnSpc>
              <a:spcBef>
                <a:spcPts val="1600"/>
              </a:spcBef>
              <a:spcAft>
                <a:spcPct val="0"/>
              </a:spcAft>
              <a:buClr>
                <a:srgbClr val="FF0000"/>
              </a:buClr>
              <a:buSzPts val="2800"/>
              <a:buChar char="•"/>
            </a:pPr>
            <a:r>
              <a:rPr lang="en-US" sz="2800"/>
              <a:t>"</a:t>
            </a:r>
            <a:r>
              <a:rPr lang="en-US" sz="2800" i="1"/>
              <a:t>Generative</a:t>
            </a:r>
            <a:r>
              <a:rPr lang="en-US" sz="2800"/>
              <a:t> Artificial Intelligence (GAI) creates content, such as text, images, or music, autonomously, using machine learning models to produce original and creative output."</a:t>
            </a:r>
            <a:endParaRPr/>
          </a:p>
          <a:p>
            <a:pPr marL="0" lvl="0" indent="0" algn="l" rtl="0">
              <a:lnSpc>
                <a:spcPct val="90000"/>
              </a:lnSpc>
              <a:spcBef>
                <a:spcPts val="1600"/>
              </a:spcBef>
              <a:spcAft>
                <a:spcPct val="0"/>
              </a:spcAft>
              <a:buClr>
                <a:srgbClr val="FF0000"/>
              </a:buClr>
              <a:buSzPts val="2800"/>
              <a:buNone/>
            </a:pPr>
            <a:r>
              <a:rPr lang="en-US" sz="2800"/>
              <a:t>   </a:t>
            </a:r>
            <a:r>
              <a:rPr lang="en-US" sz="2000"/>
              <a:t>(ChatGPT’s response to a prompt)</a:t>
            </a:r>
            <a:endParaRPr sz="2000"/>
          </a:p>
          <a:p>
            <a:pPr marL="0" lvl="0" indent="0" algn="l" rtl="0">
              <a:lnSpc>
                <a:spcPct val="90000"/>
              </a:lnSpc>
              <a:spcBef>
                <a:spcPts val="1600"/>
              </a:spcBef>
              <a:spcAft>
                <a:spcPct val="0"/>
              </a:spcAft>
              <a:buClr>
                <a:schemeClr val="dk1"/>
              </a:buClr>
              <a:buSzPts val="2800"/>
              <a:buNone/>
            </a:pPr>
            <a:endParaRPr/>
          </a:p>
        </p:txBody>
      </p:sp>
      <p:sp>
        <p:nvSpPr>
          <p:cNvPr id="147" name="Google Shape;147;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ct val="0"/>
              </a:spcBef>
              <a:spcAft>
                <a:spcPct val="0"/>
              </a:spcAft>
              <a:buNone/>
            </a:pPr>
            <a:fld id="{00000000-1234-1234-1234-123412341234}" type="slidenum">
              <a:rPr lang="en-US"/>
              <a:t>7</a:t>
            </a:fld>
            <a:endParaRPr/>
          </a:p>
        </p:txBody>
      </p:sp>
    </p:spTree>
  </p:cSld>
  <p:clrMapOvr>
    <a:masterClrMapping/>
  </p:clrMapOvr>
  <p:transition/>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Shape 151"/>
        <p:cNvGrpSpPr/>
        <p:nvPr/>
      </p:nvGrpSpPr>
      <p:grpSpPr>
        <a:xfrm>
          <a:off x="0" y="0"/>
          <a:ext cx="0" cy="0"/>
        </a:xfrm>
      </p:grpSpPr>
      <p:sp>
        <p:nvSpPr>
          <p:cNvPr id="152" name="Google Shape;152;p10"/>
          <p:cNvSpPr txBox="1">
            <a:spLocks noGrp="1"/>
          </p:cNvSpPr>
          <p:nvPr>
            <p:ph type="title"/>
          </p:nvPr>
        </p:nvSpPr>
        <p:spPr>
          <a:xfrm>
            <a:off x="913795" y="77639"/>
            <a:ext cx="10353762" cy="119236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ct val="0"/>
              </a:spcBef>
              <a:spcAft>
                <a:spcPct val="0"/>
              </a:spcAft>
              <a:buClr>
                <a:schemeClr val="dk1"/>
              </a:buClr>
              <a:buSzPts val="4400"/>
              <a:buFont typeface="Calibri" panose="020f0502020204030204"/>
              <a:buNone/>
            </a:pPr>
            <a:r>
              <a:rPr lang="en-US"/>
              <a:t>NATURE OF GAI</a:t>
            </a:r>
            <a:endParaRPr/>
          </a:p>
        </p:txBody>
      </p:sp>
      <p:sp>
        <p:nvSpPr>
          <p:cNvPr id="153" name="Google Shape;153;p10"/>
          <p:cNvSpPr txBox="1">
            <a:spLocks noGrp="1"/>
          </p:cNvSpPr>
          <p:nvPr>
            <p:ph type="body" idx="1"/>
          </p:nvPr>
        </p:nvSpPr>
        <p:spPr>
          <a:xfrm>
            <a:off x="1303866" y="1270000"/>
            <a:ext cx="10041467" cy="4978399"/>
          </a:xfrm>
          <a:prstGeom prst="rect">
            <a:avLst/>
          </a:prstGeom>
          <a:blipFill rotWithShape="1">
            <a:blip r:embed="rId3">
              <a:alphaModFix/>
            </a:blip>
            <a:stretch>
              <a:fillRect/>
            </a:stretch>
          </a:blipFill>
          <a:ln>
            <a:noFill/>
          </a:ln>
        </p:spPr>
        <p:txBody>
          <a:bodyPr spcFirstLastPara="1" wrap="square" lIns="0" tIns="0" rIns="0" bIns="0" anchor="t" anchorCtr="0">
            <a:normAutofit/>
          </a:bodyPr>
          <a:lstStyle/>
          <a:p>
            <a:pPr marL="36900" lvl="0" indent="0" algn="l" rtl="0">
              <a:lnSpc>
                <a:spcPct val="90000"/>
              </a:lnSpc>
              <a:spcBef>
                <a:spcPct val="0"/>
              </a:spcBef>
              <a:spcAft>
                <a:spcPct val="0"/>
              </a:spcAft>
              <a:buClr>
                <a:schemeClr val="dk1"/>
              </a:buClr>
              <a:buSzPts val="2800"/>
              <a:buNone/>
            </a:pPr>
            <a:endParaRPr/>
          </a:p>
        </p:txBody>
      </p:sp>
      <p:sp>
        <p:nvSpPr>
          <p:cNvPr id="154" name="Google Shape;154;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ct val="0"/>
              </a:spcBef>
              <a:spcAft>
                <a:spcPct val="0"/>
              </a:spcAft>
              <a:buNone/>
            </a:pPr>
            <a:fld id="{00000000-1234-1234-1234-123412341234}" type="slidenum">
              <a:rPr lang="en-US"/>
              <a:t>8</a:t>
            </a:fld>
            <a:endParaRPr/>
          </a:p>
        </p:txBody>
      </p:sp>
    </p:spTree>
  </p:cSld>
  <p:clrMapOvr>
    <a:masterClrMapping/>
  </p:clrMapOvr>
  <p:transition/>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Shape 158"/>
        <p:cNvGrpSpPr/>
        <p:nvPr/>
      </p:nvGrpSpPr>
      <p:grpSpPr>
        <a:xfrm>
          <a:off x="0" y="0"/>
          <a:ext cx="0" cy="0"/>
        </a:xfrm>
      </p:grpSpPr>
      <p:sp>
        <p:nvSpPr>
          <p:cNvPr id="159" name="Google Shape;159;p11"/>
          <p:cNvSpPr txBox="1">
            <a:spLocks noGrp="1"/>
          </p:cNvSpPr>
          <p:nvPr>
            <p:ph type="title"/>
          </p:nvPr>
        </p:nvSpPr>
        <p:spPr>
          <a:xfrm>
            <a:off x="838200" y="136525"/>
            <a:ext cx="10515600" cy="148700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ct val="0"/>
              </a:spcBef>
              <a:spcAft>
                <a:spcPct val="0"/>
              </a:spcAft>
              <a:buClr>
                <a:schemeClr val="dk1"/>
              </a:buClr>
              <a:buSzPts val="4400"/>
              <a:buFont typeface="Calibri" panose="020f0502020204030204"/>
              <a:buNone/>
            </a:pPr>
            <a:r>
              <a:rPr lang="en-US">
                <a:latin typeface="Calibri" panose="020f0502020204030204" pitchFamily="34" charset="0"/>
                <a:ea typeface="Calibri" panose="020f0502020204030204" pitchFamily="34" charset="0"/>
                <a:cs typeface="Calibri" panose="020f0502020204030204" pitchFamily="34" charset="0"/>
              </a:rPr>
              <a:t>BEST PRACTICES FOR GAI SELECTION AND USE</a:t>
            </a:r>
            <a:endParaRPr/>
          </a:p>
        </p:txBody>
      </p:sp>
      <p:sp>
        <p:nvSpPr>
          <p:cNvPr id="160" name="Google Shape;160;p11"/>
          <p:cNvSpPr txBox="1">
            <a:spLocks noGrp="1"/>
          </p:cNvSpPr>
          <p:nvPr>
            <p:ph type="body" idx="1"/>
          </p:nvPr>
        </p:nvSpPr>
        <p:spPr>
          <a:xfrm>
            <a:off x="626533" y="1950098"/>
            <a:ext cx="10896600" cy="4609322"/>
          </a:xfrm>
          <a:prstGeom prst="rect">
            <a:avLst/>
          </a:prstGeom>
          <a:noFill/>
          <a:ln>
            <a:noFill/>
          </a:ln>
        </p:spPr>
        <p:txBody>
          <a:bodyPr spcFirstLastPara="1" wrap="square" lIns="91425" tIns="45700" rIns="91425" bIns="45700" anchor="t" anchorCtr="0">
            <a:normAutofit fontScale="92500" lnSpcReduction="20000"/>
          </a:bodyPr>
          <a:lstStyle/>
          <a:p>
            <a:pPr marL="514350" lvl="0" indent="-514350" algn="l" rtl="0">
              <a:lnSpc>
                <a:spcPct val="90000"/>
              </a:lnSpc>
              <a:spcBef>
                <a:spcPct val="0"/>
              </a:spcBef>
              <a:spcAft>
                <a:spcPct val="0"/>
              </a:spcAft>
              <a:buClr>
                <a:schemeClr val="dk1"/>
              </a:buClr>
              <a:buSzTx/>
              <a:buFont typeface="Calibri" panose="020f0502020204030204"/>
              <a:buAutoNum type="arabicPeriod"/>
            </a:pPr>
            <a:r>
              <a:rPr lang="en-US" sz="2800"/>
              <a:t>Figure out how to prompt it in a way that gives the best result.</a:t>
            </a:r>
            <a:endParaRPr/>
          </a:p>
          <a:p>
            <a:pPr marL="514350" lvl="0" indent="-514350" algn="l" rtl="0">
              <a:lnSpc>
                <a:spcPct val="90000"/>
              </a:lnSpc>
              <a:spcBef>
                <a:spcPts val="1000"/>
              </a:spcBef>
              <a:spcAft>
                <a:spcPct val="0"/>
              </a:spcAft>
              <a:buClr>
                <a:schemeClr val="dk1"/>
              </a:buClr>
              <a:buSzTx/>
              <a:buFont typeface="Calibri" panose="020f0502020204030204"/>
              <a:buAutoNum type="arabicPeriod"/>
            </a:pPr>
            <a:r>
              <a:rPr lang="en-US" sz="2800"/>
              <a:t>Use it for appropriate projects.</a:t>
            </a:r>
            <a:endParaRPr/>
          </a:p>
          <a:p>
            <a:pPr marL="514350" lvl="0" indent="-514350" algn="l" rtl="0">
              <a:lnSpc>
                <a:spcPct val="90000"/>
              </a:lnSpc>
              <a:spcBef>
                <a:spcPts val="1000"/>
              </a:spcBef>
              <a:spcAft>
                <a:spcPct val="0"/>
              </a:spcAft>
              <a:buClr>
                <a:schemeClr val="dk1"/>
              </a:buClr>
              <a:buSzTx/>
              <a:buFont typeface="Calibri" panose="020f0502020204030204"/>
              <a:buAutoNum type="arabicPeriod"/>
            </a:pPr>
            <a:r>
              <a:rPr lang="en-US" sz="2800"/>
              <a:t>Do not feed it confidential information – the user cannot control what it does with that information.</a:t>
            </a:r>
            <a:endParaRPr/>
          </a:p>
          <a:p>
            <a:pPr marL="514350" lvl="0" indent="-514350" algn="l" rtl="0">
              <a:lnSpc>
                <a:spcPct val="90000"/>
              </a:lnSpc>
              <a:spcBef>
                <a:spcPts val="1000"/>
              </a:spcBef>
              <a:spcAft>
                <a:spcPct val="0"/>
              </a:spcAft>
              <a:buClr>
                <a:schemeClr val="dk1"/>
              </a:buClr>
              <a:buSzTx/>
              <a:buFont typeface="Calibri" panose="020f0502020204030204"/>
              <a:buAutoNum type="arabicPeriod"/>
            </a:pPr>
            <a:r>
              <a:rPr lang="en-US" sz="2800"/>
              <a:t>Always verify what it gives you is accurate – “trust but verify.”</a:t>
            </a:r>
            <a:endParaRPr/>
          </a:p>
          <a:p>
            <a:pPr marL="514350" lvl="0" indent="-514350" algn="l" rtl="0">
              <a:lnSpc>
                <a:spcPct val="90000"/>
              </a:lnSpc>
              <a:spcBef>
                <a:spcPts val="1000"/>
              </a:spcBef>
              <a:spcAft>
                <a:spcPct val="0"/>
              </a:spcAft>
              <a:buClr>
                <a:schemeClr val="dk1"/>
              </a:buClr>
              <a:buSzTx/>
              <a:buFont typeface="Calibri" panose="020f0502020204030204"/>
              <a:buAutoNum type="arabicPeriod"/>
            </a:pPr>
            <a:r>
              <a:rPr lang="en-US" sz="2800"/>
              <a:t>Do diligence to ensure that the response it gives you is not plagiarized.</a:t>
            </a:r>
            <a:endParaRPr/>
          </a:p>
          <a:p>
            <a:pPr marL="514350" lvl="0" indent="-514350" algn="l" rtl="0">
              <a:lnSpc>
                <a:spcPct val="90000"/>
              </a:lnSpc>
              <a:spcBef>
                <a:spcPts val="1000"/>
              </a:spcBef>
              <a:spcAft>
                <a:spcPct val="0"/>
              </a:spcAft>
              <a:buClr>
                <a:schemeClr val="dk1"/>
              </a:buClr>
              <a:buSzTx/>
              <a:buFont typeface="Calibri" panose="020f0502020204030204"/>
              <a:buAutoNum type="arabicPeriod"/>
            </a:pPr>
            <a:r>
              <a:rPr lang="en-US" sz="2800"/>
              <a:t>Include appropriate notices and disclaimers about the item being produced with ChatGPT. </a:t>
            </a:r>
            <a:endParaRPr/>
          </a:p>
          <a:p>
            <a:pPr marL="514350" lvl="0" indent="-514350" algn="l" rtl="0">
              <a:lnSpc>
                <a:spcPct val="90000"/>
              </a:lnSpc>
              <a:spcBef>
                <a:spcPts val="1000"/>
              </a:spcBef>
              <a:spcAft>
                <a:spcPct val="0"/>
              </a:spcAft>
              <a:buClr>
                <a:schemeClr val="dk1"/>
              </a:buClr>
              <a:buSzTx/>
              <a:buFont typeface="Calibri" panose="020f0502020204030204"/>
              <a:buAutoNum type="arabicPeriod"/>
            </a:pPr>
            <a:r>
              <a:rPr lang="en-US" sz="2800"/>
              <a:t>Develop a policy concerning scope of use and implement training on the policy</a:t>
            </a:r>
            <a:endParaRPr/>
          </a:p>
          <a:p>
            <a:pPr marL="0" lvl="0" indent="0" algn="l" rtl="0">
              <a:lnSpc>
                <a:spcPct val="90000"/>
              </a:lnSpc>
              <a:spcBef>
                <a:spcPts val="1000"/>
              </a:spcBef>
              <a:spcAft>
                <a:spcPct val="0"/>
              </a:spcAft>
              <a:buClr>
                <a:schemeClr val="dk1"/>
              </a:buClr>
              <a:buSzTx/>
              <a:buNone/>
            </a:pPr>
            <a:r>
              <a:rPr lang="en-US" sz="2200"/>
              <a:t>(</a:t>
            </a:r>
            <a:r>
              <a:rPr lang="en-US" sz="2200" u="sng">
                <a:solidFill>
                  <a:schemeClr val="hlink"/>
                </a:solidFill>
              </a:rPr>
              <a:t>https://www.foley.com/insights/publications/2023/03/ip-lawyer-vs-chatgpt-top-10-legal-issues-ai-work/</a:t>
            </a:r>
            <a:r>
              <a:rPr lang="en-US" sz="2200"/>
              <a:t>)</a:t>
            </a:r>
            <a:endParaRPr sz="2200"/>
          </a:p>
          <a:p>
            <a:pPr marL="0" lvl="0" indent="0" algn="l" rtl="0">
              <a:lnSpc>
                <a:spcPct val="90000"/>
              </a:lnSpc>
              <a:spcBef>
                <a:spcPts val="1000"/>
              </a:spcBef>
              <a:spcAft>
                <a:spcPct val="0"/>
              </a:spcAft>
              <a:buClr>
                <a:schemeClr val="dk1"/>
              </a:buClr>
              <a:buSzTx/>
              <a:buNone/>
            </a:pPr>
            <a:endParaRPr sz="2800"/>
          </a:p>
          <a:p>
            <a:pPr marL="0" lvl="0" indent="0" algn="l" rtl="0">
              <a:lnSpc>
                <a:spcPct val="90000"/>
              </a:lnSpc>
              <a:spcBef>
                <a:spcPts val="1000"/>
              </a:spcBef>
              <a:spcAft>
                <a:spcPct val="0"/>
              </a:spcAft>
              <a:buClr>
                <a:schemeClr val="dk1"/>
              </a:buClr>
              <a:buSzTx/>
              <a:buNone/>
            </a:pPr>
            <a:endParaRPr/>
          </a:p>
        </p:txBody>
      </p:sp>
      <p:sp>
        <p:nvSpPr>
          <p:cNvPr id="161" name="Google Shape;161;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ct val="0"/>
              </a:spcBef>
              <a:spcAft>
                <a:spcPct val="0"/>
              </a:spcAft>
              <a:buNone/>
            </a:pPr>
            <a:fld id="{00000000-1234-1234-1234-123412341234}" type="slidenum">
              <a:rPr lang="en-US"/>
              <a:t>9</a:t>
            </a:fld>
            <a:endParaRPr/>
          </a:p>
        </p:txBody>
      </p:sp>
    </p:spTree>
  </p:cSld>
  <p:clrMapOvr>
    <a:masterClrMapping/>
  </p:clrMapOvr>
  <p:transition/>
  <p:timing/>
</p:sld>
</file>

<file path=ppt/tags/tag1.xml><?xml version="1.0" encoding="utf-8"?>
<p:tagLst xmlns:p="http://schemas.openxmlformats.org/presentationml/2006/main">
  <p:tag name="AS_NET" val="4.0.30319.42000"/>
  <p:tag name="AS_OS" val="Microsoft Windows NT 10.0.17763.0"/>
  <p:tag name="AS_RELEASE_DATE" val="2021.03.14"/>
  <p:tag name="AS_TITLE" val="Aspose.Slides for .NET 4.0 Client Profile"/>
  <p:tag name="AS_VERSION" val="21.3"/>
</p:tagLst>
</file>

<file path=ppt/theme/theme1.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2E142A2C-CD16-42D6-873A-C26D2A0506FA}" vid="{1BDDFF52-6CD6-40A5-AB3C-68EB2F1E4D0A}"/>
    </a:ext>
  </a:extLst>
</a:theme>
</file>

<file path=ppt/theme/theme4.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Widescreen</PresentationFormat>
  <Paragraphs>0</Paragraphs>
  <Slides>0</Slides>
  <Notes>0</Notes>
  <TotalTime>0</TotalTime>
  <HiddenSlides>0</HiddenSlides>
  <MMClips>0</MMClips>
  <ScaleCrop>0</ScaleCrop>
  <LinksUpToDate>0</LinksUpToDate>
  <SharedDoc>0</SharedDoc>
  <HyperlinksChanged>0</HyperlinksChanged>
  <Application>Aspose.Slides for .NET</Application>
  <AppVersion>21.0300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revision>1</cp:revision>
  <cp:lastPrinted>1601-01-01T00:00:00.000</cp:lastPrinted>
  <dcterms:created xsi:type="dcterms:W3CDTF">1601-01-01T00:00:00Z</dcterms:created>
  <dcterms:modified xsi:type="dcterms:W3CDTF">1601-01-01T00:00:00Z</dcterms:modified>
</cp:coreProperties>
</file>

<file path=docProps/custom.xml><?xml version="1.0" encoding="utf-8"?>
<Properties xmlns:vt="http://schemas.openxmlformats.org/officeDocument/2006/docPropsVTypes" xmlns="http://schemas.openxmlformats.org/officeDocument/2006/custom-properties"/>
</file>