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8"/>
  </p:notesMasterIdLst>
  <p:sldIdLst>
    <p:sldId id="322" r:id="rId2"/>
    <p:sldId id="329" r:id="rId3"/>
    <p:sldId id="334" r:id="rId4"/>
    <p:sldId id="335" r:id="rId5"/>
    <p:sldId id="336" r:id="rId6"/>
    <p:sldId id="256" r:id="rId7"/>
    <p:sldId id="257" r:id="rId8"/>
    <p:sldId id="259" r:id="rId9"/>
    <p:sldId id="258" r:id="rId10"/>
    <p:sldId id="260" r:id="rId11"/>
    <p:sldId id="261" r:id="rId12"/>
    <p:sldId id="284" r:id="rId13"/>
    <p:sldId id="262" r:id="rId14"/>
    <p:sldId id="271" r:id="rId15"/>
    <p:sldId id="263" r:id="rId16"/>
    <p:sldId id="264" r:id="rId17"/>
    <p:sldId id="266" r:id="rId18"/>
    <p:sldId id="265" r:id="rId19"/>
    <p:sldId id="267" r:id="rId20"/>
    <p:sldId id="285" r:id="rId21"/>
    <p:sldId id="269" r:id="rId22"/>
    <p:sldId id="272" r:id="rId23"/>
    <p:sldId id="279" r:id="rId24"/>
    <p:sldId id="270" r:id="rId25"/>
    <p:sldId id="273" r:id="rId26"/>
    <p:sldId id="274" r:id="rId27"/>
    <p:sldId id="275" r:id="rId28"/>
    <p:sldId id="277" r:id="rId29"/>
    <p:sldId id="278" r:id="rId30"/>
    <p:sldId id="268" r:id="rId31"/>
    <p:sldId id="276" r:id="rId32"/>
    <p:sldId id="280" r:id="rId33"/>
    <p:sldId id="286" r:id="rId34"/>
    <p:sldId id="281" r:id="rId35"/>
    <p:sldId id="282" r:id="rId36"/>
    <p:sldId id="323" r:id="rId37"/>
    <p:sldId id="324" r:id="rId38"/>
    <p:sldId id="325" r:id="rId39"/>
    <p:sldId id="326" r:id="rId40"/>
    <p:sldId id="327" r:id="rId41"/>
    <p:sldId id="287" r:id="rId42"/>
    <p:sldId id="292" r:id="rId43"/>
    <p:sldId id="293" r:id="rId44"/>
    <p:sldId id="294" r:id="rId45"/>
    <p:sldId id="295" r:id="rId46"/>
    <p:sldId id="296" r:id="rId47"/>
    <p:sldId id="290"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30" r:id="rId70"/>
    <p:sldId id="318" r:id="rId71"/>
    <p:sldId id="319" r:id="rId72"/>
    <p:sldId id="320" r:id="rId73"/>
    <p:sldId id="321" r:id="rId74"/>
    <p:sldId id="288" r:id="rId75"/>
    <p:sldId id="289" r:id="rId76"/>
    <p:sldId id="333"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B8900-CFF7-41D9-8B76-38FA671F84E4}" v="59" dt="2024-05-21T22:18:25.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Busby" userId="8018491d-9457-4e07-a952-b29bbd4862ea" providerId="ADAL" clId="{356B8900-CFF7-41D9-8B76-38FA671F84E4}"/>
    <pc:docChg chg="undo custSel addSld delSld modSld sldOrd">
      <pc:chgData name="Heather Busby" userId="8018491d-9457-4e07-a952-b29bbd4862ea" providerId="ADAL" clId="{356B8900-CFF7-41D9-8B76-38FA671F84E4}" dt="2024-05-21T22:19:21.375" v="1144"/>
      <pc:docMkLst>
        <pc:docMk/>
      </pc:docMkLst>
      <pc:sldChg chg="addSp delSp modSp mod setBg addAnim">
        <pc:chgData name="Heather Busby" userId="8018491d-9457-4e07-a952-b29bbd4862ea" providerId="ADAL" clId="{356B8900-CFF7-41D9-8B76-38FA671F84E4}" dt="2024-05-21T00:13:04.474" v="921" actId="26606"/>
        <pc:sldMkLst>
          <pc:docMk/>
          <pc:sldMk cId="3873446829" sldId="256"/>
        </pc:sldMkLst>
        <pc:spChg chg="mod">
          <ac:chgData name="Heather Busby" userId="8018491d-9457-4e07-a952-b29bbd4862ea" providerId="ADAL" clId="{356B8900-CFF7-41D9-8B76-38FA671F84E4}" dt="2024-05-21T00:13:04.474" v="921" actId="26606"/>
          <ac:spMkLst>
            <pc:docMk/>
            <pc:sldMk cId="3873446829" sldId="256"/>
            <ac:spMk id="2" creationId="{90687C95-A5E5-6482-BE96-F7942446862E}"/>
          </ac:spMkLst>
        </pc:spChg>
        <pc:spChg chg="mod">
          <ac:chgData name="Heather Busby" userId="8018491d-9457-4e07-a952-b29bbd4862ea" providerId="ADAL" clId="{356B8900-CFF7-41D9-8B76-38FA671F84E4}" dt="2024-05-21T00:13:04.474" v="921" actId="26606"/>
          <ac:spMkLst>
            <pc:docMk/>
            <pc:sldMk cId="3873446829" sldId="256"/>
            <ac:spMk id="3" creationId="{1EE69370-75AD-88CA-A658-9B90AB528D81}"/>
          </ac:spMkLst>
        </pc:spChg>
        <pc:spChg chg="add del">
          <ac:chgData name="Heather Busby" userId="8018491d-9457-4e07-a952-b29bbd4862ea" providerId="ADAL" clId="{356B8900-CFF7-41D9-8B76-38FA671F84E4}" dt="2024-05-21T00:13:04.474" v="921" actId="26606"/>
          <ac:spMkLst>
            <pc:docMk/>
            <pc:sldMk cId="3873446829" sldId="256"/>
            <ac:spMk id="8" creationId="{F7FEF3BF-EB91-4544-BF8F-4B0AF2D9FF1F}"/>
          </ac:spMkLst>
        </pc:spChg>
        <pc:spChg chg="add del">
          <ac:chgData name="Heather Busby" userId="8018491d-9457-4e07-a952-b29bbd4862ea" providerId="ADAL" clId="{356B8900-CFF7-41D9-8B76-38FA671F84E4}" dt="2024-05-21T00:13:04.474" v="921" actId="26606"/>
          <ac:spMkLst>
            <pc:docMk/>
            <pc:sldMk cId="3873446829" sldId="256"/>
            <ac:spMk id="10" creationId="{3FCF67D5-ED68-450B-8345-4E10E7A1171B}"/>
          </ac:spMkLst>
        </pc:spChg>
        <pc:spChg chg="add del">
          <ac:chgData name="Heather Busby" userId="8018491d-9457-4e07-a952-b29bbd4862ea" providerId="ADAL" clId="{356B8900-CFF7-41D9-8B76-38FA671F84E4}" dt="2024-05-21T00:13:04.470" v="920" actId="26606"/>
          <ac:spMkLst>
            <pc:docMk/>
            <pc:sldMk cId="3873446829" sldId="256"/>
            <ac:spMk id="15" creationId="{46DBB1A9-22FF-46E7-97B9-AE54774753DD}"/>
          </ac:spMkLst>
        </pc:spChg>
        <pc:spChg chg="add">
          <ac:chgData name="Heather Busby" userId="8018491d-9457-4e07-a952-b29bbd4862ea" providerId="ADAL" clId="{356B8900-CFF7-41D9-8B76-38FA671F84E4}" dt="2024-05-21T00:13:04.474" v="921" actId="26606"/>
          <ac:spMkLst>
            <pc:docMk/>
            <pc:sldMk cId="3873446829" sldId="256"/>
            <ac:spMk id="19" creationId="{70068059-9097-4F05-BA38-CDD7DBF77372}"/>
          </ac:spMkLst>
        </pc:spChg>
        <pc:spChg chg="add">
          <ac:chgData name="Heather Busby" userId="8018491d-9457-4e07-a952-b29bbd4862ea" providerId="ADAL" clId="{356B8900-CFF7-41D9-8B76-38FA671F84E4}" dt="2024-05-21T00:13:04.474" v="921" actId="26606"/>
          <ac:spMkLst>
            <pc:docMk/>
            <pc:sldMk cId="3873446829" sldId="256"/>
            <ac:spMk id="20" creationId="{E164A015-EDB3-4688-8B77-9255305411E1}"/>
          </ac:spMkLst>
        </pc:spChg>
        <pc:cxnChg chg="add del">
          <ac:chgData name="Heather Busby" userId="8018491d-9457-4e07-a952-b29bbd4862ea" providerId="ADAL" clId="{356B8900-CFF7-41D9-8B76-38FA671F84E4}" dt="2024-05-21T00:13:04.470" v="920" actId="26606"/>
          <ac:cxnSpMkLst>
            <pc:docMk/>
            <pc:sldMk cId="3873446829" sldId="256"/>
            <ac:cxnSpMk id="17" creationId="{3A1AAD47-56AD-4EE6-A88C-981D060DC2D6}"/>
          </ac:cxnSpMkLst>
        </pc:cxnChg>
      </pc:sldChg>
      <pc:sldChg chg="addSp delSp modSp mod setBg setClrOvrMap">
        <pc:chgData name="Heather Busby" userId="8018491d-9457-4e07-a952-b29bbd4862ea" providerId="ADAL" clId="{356B8900-CFF7-41D9-8B76-38FA671F84E4}" dt="2024-05-21T00:05:30.102" v="839" actId="26606"/>
        <pc:sldMkLst>
          <pc:docMk/>
          <pc:sldMk cId="415515659" sldId="257"/>
        </pc:sldMkLst>
        <pc:spChg chg="mod">
          <ac:chgData name="Heather Busby" userId="8018491d-9457-4e07-a952-b29bbd4862ea" providerId="ADAL" clId="{356B8900-CFF7-41D9-8B76-38FA671F84E4}" dt="2024-05-21T00:05:30.102" v="839" actId="26606"/>
          <ac:spMkLst>
            <pc:docMk/>
            <pc:sldMk cId="415515659" sldId="257"/>
            <ac:spMk id="2" creationId="{F3D428AA-18E5-1AEB-6257-9F5191228168}"/>
          </ac:spMkLst>
        </pc:spChg>
        <pc:spChg chg="add del mod">
          <ac:chgData name="Heather Busby" userId="8018491d-9457-4e07-a952-b29bbd4862ea" providerId="ADAL" clId="{356B8900-CFF7-41D9-8B76-38FA671F84E4}" dt="2024-05-21T00:05:30.102" v="839" actId="26606"/>
          <ac:spMkLst>
            <pc:docMk/>
            <pc:sldMk cId="415515659" sldId="257"/>
            <ac:spMk id="3" creationId="{4B01D840-303C-E9C4-A1FF-D5CB64F130F2}"/>
          </ac:spMkLst>
        </pc:spChg>
        <pc:spChg chg="add">
          <ac:chgData name="Heather Busby" userId="8018491d-9457-4e07-a952-b29bbd4862ea" providerId="ADAL" clId="{356B8900-CFF7-41D9-8B76-38FA671F84E4}" dt="2024-05-21T00:05:30.102" v="839" actId="26606"/>
          <ac:spMkLst>
            <pc:docMk/>
            <pc:sldMk cId="415515659" sldId="257"/>
            <ac:spMk id="7" creationId="{4B01D840-303C-E9C4-A1FF-D5CB64F130F2}"/>
          </ac:spMkLst>
        </pc:spChg>
        <pc:spChg chg="add">
          <ac:chgData name="Heather Busby" userId="8018491d-9457-4e07-a952-b29bbd4862ea" providerId="ADAL" clId="{356B8900-CFF7-41D9-8B76-38FA671F84E4}" dt="2024-05-21T00:05:30.102" v="839" actId="26606"/>
          <ac:spMkLst>
            <pc:docMk/>
            <pc:sldMk cId="415515659" sldId="257"/>
            <ac:spMk id="8" creationId="{8B996A54-0CDD-4A46-B3D2-02F43219A757}"/>
          </ac:spMkLst>
        </pc:spChg>
        <pc:spChg chg="add">
          <ac:chgData name="Heather Busby" userId="8018491d-9457-4e07-a952-b29bbd4862ea" providerId="ADAL" clId="{356B8900-CFF7-41D9-8B76-38FA671F84E4}" dt="2024-05-21T00:05:30.102" v="839" actId="26606"/>
          <ac:spMkLst>
            <pc:docMk/>
            <pc:sldMk cId="415515659" sldId="257"/>
            <ac:spMk id="10" creationId="{06F0BB8C-8C08-44AD-9EBB-B43BE66A5B36}"/>
          </ac:spMkLst>
        </pc:spChg>
        <pc:graphicFrameChg chg="add del">
          <ac:chgData name="Heather Busby" userId="8018491d-9457-4e07-a952-b29bbd4862ea" providerId="ADAL" clId="{356B8900-CFF7-41D9-8B76-38FA671F84E4}" dt="2024-05-21T00:05:30.094" v="838" actId="26606"/>
          <ac:graphicFrameMkLst>
            <pc:docMk/>
            <pc:sldMk cId="415515659" sldId="257"/>
            <ac:graphicFrameMk id="5" creationId="{6AE5B569-3D3C-A8D5-5E11-3F40353487C4}"/>
          </ac:graphicFrameMkLst>
        </pc:graphicFrameChg>
      </pc:sldChg>
      <pc:sldChg chg="addSp modSp mod setBg setClrOvrMap">
        <pc:chgData name="Heather Busby" userId="8018491d-9457-4e07-a952-b29bbd4862ea" providerId="ADAL" clId="{356B8900-CFF7-41D9-8B76-38FA671F84E4}" dt="2024-05-21T00:05:40.308" v="841" actId="26606"/>
        <pc:sldMkLst>
          <pc:docMk/>
          <pc:sldMk cId="2738357576" sldId="258"/>
        </pc:sldMkLst>
        <pc:spChg chg="mod">
          <ac:chgData name="Heather Busby" userId="8018491d-9457-4e07-a952-b29bbd4862ea" providerId="ADAL" clId="{356B8900-CFF7-41D9-8B76-38FA671F84E4}" dt="2024-05-21T00:05:40.308" v="841" actId="26606"/>
          <ac:spMkLst>
            <pc:docMk/>
            <pc:sldMk cId="2738357576" sldId="258"/>
            <ac:spMk id="2" creationId="{ED795B9B-FDFF-BF99-FC37-84A59F821CF3}"/>
          </ac:spMkLst>
        </pc:spChg>
        <pc:spChg chg="mod">
          <ac:chgData name="Heather Busby" userId="8018491d-9457-4e07-a952-b29bbd4862ea" providerId="ADAL" clId="{356B8900-CFF7-41D9-8B76-38FA671F84E4}" dt="2024-05-21T00:05:40.308" v="841" actId="26606"/>
          <ac:spMkLst>
            <pc:docMk/>
            <pc:sldMk cId="2738357576" sldId="258"/>
            <ac:spMk id="3" creationId="{6052AF62-10BE-41B6-E462-416805E5AEEF}"/>
          </ac:spMkLst>
        </pc:spChg>
        <pc:spChg chg="add">
          <ac:chgData name="Heather Busby" userId="8018491d-9457-4e07-a952-b29bbd4862ea" providerId="ADAL" clId="{356B8900-CFF7-41D9-8B76-38FA671F84E4}" dt="2024-05-21T00:05:40.308" v="841" actId="26606"/>
          <ac:spMkLst>
            <pc:docMk/>
            <pc:sldMk cId="2738357576" sldId="258"/>
            <ac:spMk id="8" creationId="{8B996A54-0CDD-4A46-B3D2-02F43219A757}"/>
          </ac:spMkLst>
        </pc:spChg>
        <pc:spChg chg="add">
          <ac:chgData name="Heather Busby" userId="8018491d-9457-4e07-a952-b29bbd4862ea" providerId="ADAL" clId="{356B8900-CFF7-41D9-8B76-38FA671F84E4}" dt="2024-05-21T00:05:40.308" v="841" actId="26606"/>
          <ac:spMkLst>
            <pc:docMk/>
            <pc:sldMk cId="2738357576" sldId="258"/>
            <ac:spMk id="10" creationId="{06F0BB8C-8C08-44AD-9EBB-B43BE66A5B36}"/>
          </ac:spMkLst>
        </pc:spChg>
      </pc:sldChg>
      <pc:sldChg chg="addSp modSp mod setBg setClrOvrMap">
        <pc:chgData name="Heather Busby" userId="8018491d-9457-4e07-a952-b29bbd4862ea" providerId="ADAL" clId="{356B8900-CFF7-41D9-8B76-38FA671F84E4}" dt="2024-05-21T00:05:36.855" v="840" actId="26606"/>
        <pc:sldMkLst>
          <pc:docMk/>
          <pc:sldMk cId="2765203076" sldId="259"/>
        </pc:sldMkLst>
        <pc:spChg chg="mod">
          <ac:chgData name="Heather Busby" userId="8018491d-9457-4e07-a952-b29bbd4862ea" providerId="ADAL" clId="{356B8900-CFF7-41D9-8B76-38FA671F84E4}" dt="2024-05-21T00:05:36.855" v="840" actId="26606"/>
          <ac:spMkLst>
            <pc:docMk/>
            <pc:sldMk cId="2765203076" sldId="259"/>
            <ac:spMk id="2" creationId="{F3D428AA-18E5-1AEB-6257-9F5191228168}"/>
          </ac:spMkLst>
        </pc:spChg>
        <pc:spChg chg="mod">
          <ac:chgData name="Heather Busby" userId="8018491d-9457-4e07-a952-b29bbd4862ea" providerId="ADAL" clId="{356B8900-CFF7-41D9-8B76-38FA671F84E4}" dt="2024-05-21T00:05:36.855" v="840" actId="26606"/>
          <ac:spMkLst>
            <pc:docMk/>
            <pc:sldMk cId="2765203076" sldId="259"/>
            <ac:spMk id="3" creationId="{4B01D840-303C-E9C4-A1FF-D5CB64F130F2}"/>
          </ac:spMkLst>
        </pc:spChg>
        <pc:spChg chg="add">
          <ac:chgData name="Heather Busby" userId="8018491d-9457-4e07-a952-b29bbd4862ea" providerId="ADAL" clId="{356B8900-CFF7-41D9-8B76-38FA671F84E4}" dt="2024-05-21T00:05:36.855" v="840" actId="26606"/>
          <ac:spMkLst>
            <pc:docMk/>
            <pc:sldMk cId="2765203076" sldId="259"/>
            <ac:spMk id="8" creationId="{8B996A54-0CDD-4A46-B3D2-02F43219A757}"/>
          </ac:spMkLst>
        </pc:spChg>
        <pc:spChg chg="add">
          <ac:chgData name="Heather Busby" userId="8018491d-9457-4e07-a952-b29bbd4862ea" providerId="ADAL" clId="{356B8900-CFF7-41D9-8B76-38FA671F84E4}" dt="2024-05-21T00:05:36.855" v="840" actId="26606"/>
          <ac:spMkLst>
            <pc:docMk/>
            <pc:sldMk cId="2765203076" sldId="259"/>
            <ac:spMk id="10" creationId="{06F0BB8C-8C08-44AD-9EBB-B43BE66A5B36}"/>
          </ac:spMkLst>
        </pc:spChg>
      </pc:sldChg>
      <pc:sldChg chg="addSp modSp mod setBg setClrOvrMap">
        <pc:chgData name="Heather Busby" userId="8018491d-9457-4e07-a952-b29bbd4862ea" providerId="ADAL" clId="{356B8900-CFF7-41D9-8B76-38FA671F84E4}" dt="2024-05-21T00:05:44.071" v="842" actId="26606"/>
        <pc:sldMkLst>
          <pc:docMk/>
          <pc:sldMk cId="462971354" sldId="260"/>
        </pc:sldMkLst>
        <pc:spChg chg="mod">
          <ac:chgData name="Heather Busby" userId="8018491d-9457-4e07-a952-b29bbd4862ea" providerId="ADAL" clId="{356B8900-CFF7-41D9-8B76-38FA671F84E4}" dt="2024-05-21T00:05:44.071" v="842" actId="26606"/>
          <ac:spMkLst>
            <pc:docMk/>
            <pc:sldMk cId="462971354" sldId="260"/>
            <ac:spMk id="2" creationId="{C03FD154-AEED-933F-8018-64E99FD0A468}"/>
          </ac:spMkLst>
        </pc:spChg>
        <pc:spChg chg="mod">
          <ac:chgData name="Heather Busby" userId="8018491d-9457-4e07-a952-b29bbd4862ea" providerId="ADAL" clId="{356B8900-CFF7-41D9-8B76-38FA671F84E4}" dt="2024-05-21T00:05:44.071" v="842" actId="26606"/>
          <ac:spMkLst>
            <pc:docMk/>
            <pc:sldMk cId="462971354" sldId="260"/>
            <ac:spMk id="3" creationId="{27DDFBE4-E880-D130-45A5-700A8751E827}"/>
          </ac:spMkLst>
        </pc:spChg>
        <pc:spChg chg="add">
          <ac:chgData name="Heather Busby" userId="8018491d-9457-4e07-a952-b29bbd4862ea" providerId="ADAL" clId="{356B8900-CFF7-41D9-8B76-38FA671F84E4}" dt="2024-05-21T00:05:44.071" v="842" actId="26606"/>
          <ac:spMkLst>
            <pc:docMk/>
            <pc:sldMk cId="462971354" sldId="260"/>
            <ac:spMk id="8" creationId="{8B996A54-0CDD-4A46-B3D2-02F43219A757}"/>
          </ac:spMkLst>
        </pc:spChg>
        <pc:spChg chg="add">
          <ac:chgData name="Heather Busby" userId="8018491d-9457-4e07-a952-b29bbd4862ea" providerId="ADAL" clId="{356B8900-CFF7-41D9-8B76-38FA671F84E4}" dt="2024-05-21T00:05:44.071" v="842" actId="26606"/>
          <ac:spMkLst>
            <pc:docMk/>
            <pc:sldMk cId="462971354" sldId="260"/>
            <ac:spMk id="10" creationId="{06F0BB8C-8C08-44AD-9EBB-B43BE66A5B36}"/>
          </ac:spMkLst>
        </pc:spChg>
      </pc:sldChg>
      <pc:sldChg chg="addSp modSp mod setBg setClrOvrMap">
        <pc:chgData name="Heather Busby" userId="8018491d-9457-4e07-a952-b29bbd4862ea" providerId="ADAL" clId="{356B8900-CFF7-41D9-8B76-38FA671F84E4}" dt="2024-05-21T00:05:55.529" v="843" actId="26606"/>
        <pc:sldMkLst>
          <pc:docMk/>
          <pc:sldMk cId="1824434426" sldId="261"/>
        </pc:sldMkLst>
        <pc:spChg chg="mod">
          <ac:chgData name="Heather Busby" userId="8018491d-9457-4e07-a952-b29bbd4862ea" providerId="ADAL" clId="{356B8900-CFF7-41D9-8B76-38FA671F84E4}" dt="2024-05-21T00:05:55.529" v="843" actId="26606"/>
          <ac:spMkLst>
            <pc:docMk/>
            <pc:sldMk cId="1824434426" sldId="261"/>
            <ac:spMk id="2" creationId="{EAD1E6E7-DAA4-ED78-ED7E-BB7981FF249E}"/>
          </ac:spMkLst>
        </pc:spChg>
        <pc:spChg chg="mod">
          <ac:chgData name="Heather Busby" userId="8018491d-9457-4e07-a952-b29bbd4862ea" providerId="ADAL" clId="{356B8900-CFF7-41D9-8B76-38FA671F84E4}" dt="2024-05-21T00:05:55.529" v="843" actId="26606"/>
          <ac:spMkLst>
            <pc:docMk/>
            <pc:sldMk cId="1824434426" sldId="261"/>
            <ac:spMk id="3" creationId="{F87D9FE6-E717-3455-3783-E6C6EF4EF026}"/>
          </ac:spMkLst>
        </pc:spChg>
        <pc:spChg chg="add">
          <ac:chgData name="Heather Busby" userId="8018491d-9457-4e07-a952-b29bbd4862ea" providerId="ADAL" clId="{356B8900-CFF7-41D9-8B76-38FA671F84E4}" dt="2024-05-21T00:05:55.529" v="843" actId="26606"/>
          <ac:spMkLst>
            <pc:docMk/>
            <pc:sldMk cId="1824434426" sldId="261"/>
            <ac:spMk id="8" creationId="{8B996A54-0CDD-4A46-B3D2-02F43219A757}"/>
          </ac:spMkLst>
        </pc:spChg>
        <pc:spChg chg="add">
          <ac:chgData name="Heather Busby" userId="8018491d-9457-4e07-a952-b29bbd4862ea" providerId="ADAL" clId="{356B8900-CFF7-41D9-8B76-38FA671F84E4}" dt="2024-05-21T00:05:55.529" v="843" actId="26606"/>
          <ac:spMkLst>
            <pc:docMk/>
            <pc:sldMk cId="1824434426" sldId="261"/>
            <ac:spMk id="10" creationId="{06F0BB8C-8C08-44AD-9EBB-B43BE66A5B36}"/>
          </ac:spMkLst>
        </pc:spChg>
      </pc:sldChg>
      <pc:sldChg chg="addSp modSp mod setBg setClrOvrMap">
        <pc:chgData name="Heather Busby" userId="8018491d-9457-4e07-a952-b29bbd4862ea" providerId="ADAL" clId="{356B8900-CFF7-41D9-8B76-38FA671F84E4}" dt="2024-05-21T00:05:58.568" v="844" actId="26606"/>
        <pc:sldMkLst>
          <pc:docMk/>
          <pc:sldMk cId="4090837659" sldId="262"/>
        </pc:sldMkLst>
        <pc:spChg chg="mod">
          <ac:chgData name="Heather Busby" userId="8018491d-9457-4e07-a952-b29bbd4862ea" providerId="ADAL" clId="{356B8900-CFF7-41D9-8B76-38FA671F84E4}" dt="2024-05-21T00:05:58.568" v="844" actId="26606"/>
          <ac:spMkLst>
            <pc:docMk/>
            <pc:sldMk cId="4090837659" sldId="262"/>
            <ac:spMk id="2" creationId="{0DBEC164-809B-9390-D244-71A8EC526E9E}"/>
          </ac:spMkLst>
        </pc:spChg>
        <pc:spChg chg="mod">
          <ac:chgData name="Heather Busby" userId="8018491d-9457-4e07-a952-b29bbd4862ea" providerId="ADAL" clId="{356B8900-CFF7-41D9-8B76-38FA671F84E4}" dt="2024-05-21T00:05:58.568" v="844" actId="26606"/>
          <ac:spMkLst>
            <pc:docMk/>
            <pc:sldMk cId="4090837659" sldId="262"/>
            <ac:spMk id="3" creationId="{448BB20A-5788-EB9F-254C-1E5F6DAE96C1}"/>
          </ac:spMkLst>
        </pc:spChg>
        <pc:spChg chg="add">
          <ac:chgData name="Heather Busby" userId="8018491d-9457-4e07-a952-b29bbd4862ea" providerId="ADAL" clId="{356B8900-CFF7-41D9-8B76-38FA671F84E4}" dt="2024-05-21T00:05:58.568" v="844" actId="26606"/>
          <ac:spMkLst>
            <pc:docMk/>
            <pc:sldMk cId="4090837659" sldId="262"/>
            <ac:spMk id="8" creationId="{8B996A54-0CDD-4A46-B3D2-02F43219A757}"/>
          </ac:spMkLst>
        </pc:spChg>
        <pc:spChg chg="add">
          <ac:chgData name="Heather Busby" userId="8018491d-9457-4e07-a952-b29bbd4862ea" providerId="ADAL" clId="{356B8900-CFF7-41D9-8B76-38FA671F84E4}" dt="2024-05-21T00:05:58.568" v="844" actId="26606"/>
          <ac:spMkLst>
            <pc:docMk/>
            <pc:sldMk cId="4090837659" sldId="262"/>
            <ac:spMk id="10" creationId="{06F0BB8C-8C08-44AD-9EBB-B43BE66A5B36}"/>
          </ac:spMkLst>
        </pc:spChg>
      </pc:sldChg>
      <pc:sldChg chg="addSp modSp mod setBg setClrOvrMap">
        <pc:chgData name="Heather Busby" userId="8018491d-9457-4e07-a952-b29bbd4862ea" providerId="ADAL" clId="{356B8900-CFF7-41D9-8B76-38FA671F84E4}" dt="2024-05-21T00:21:06.728" v="979" actId="20577"/>
        <pc:sldMkLst>
          <pc:docMk/>
          <pc:sldMk cId="1090704971" sldId="263"/>
        </pc:sldMkLst>
        <pc:spChg chg="mod">
          <ac:chgData name="Heather Busby" userId="8018491d-9457-4e07-a952-b29bbd4862ea" providerId="ADAL" clId="{356B8900-CFF7-41D9-8B76-38FA671F84E4}" dt="2024-05-21T00:06:05.237" v="846" actId="26606"/>
          <ac:spMkLst>
            <pc:docMk/>
            <pc:sldMk cId="1090704971" sldId="263"/>
            <ac:spMk id="2" creationId="{53D0240B-CFDE-09E7-CF26-08365A98179C}"/>
          </ac:spMkLst>
        </pc:spChg>
        <pc:spChg chg="mod">
          <ac:chgData name="Heather Busby" userId="8018491d-9457-4e07-a952-b29bbd4862ea" providerId="ADAL" clId="{356B8900-CFF7-41D9-8B76-38FA671F84E4}" dt="2024-05-21T00:21:06.728" v="979" actId="20577"/>
          <ac:spMkLst>
            <pc:docMk/>
            <pc:sldMk cId="1090704971" sldId="263"/>
            <ac:spMk id="3" creationId="{B542125C-BB51-6D0A-16AC-B9B4CC7FD97F}"/>
          </ac:spMkLst>
        </pc:spChg>
        <pc:spChg chg="add">
          <ac:chgData name="Heather Busby" userId="8018491d-9457-4e07-a952-b29bbd4862ea" providerId="ADAL" clId="{356B8900-CFF7-41D9-8B76-38FA671F84E4}" dt="2024-05-21T00:06:05.237" v="846" actId="26606"/>
          <ac:spMkLst>
            <pc:docMk/>
            <pc:sldMk cId="1090704971" sldId="263"/>
            <ac:spMk id="8" creationId="{8B996A54-0CDD-4A46-B3D2-02F43219A757}"/>
          </ac:spMkLst>
        </pc:spChg>
        <pc:spChg chg="add">
          <ac:chgData name="Heather Busby" userId="8018491d-9457-4e07-a952-b29bbd4862ea" providerId="ADAL" clId="{356B8900-CFF7-41D9-8B76-38FA671F84E4}" dt="2024-05-21T00:06:05.237" v="846" actId="26606"/>
          <ac:spMkLst>
            <pc:docMk/>
            <pc:sldMk cId="1090704971" sldId="263"/>
            <ac:spMk id="10" creationId="{06F0BB8C-8C08-44AD-9EBB-B43BE66A5B36}"/>
          </ac:spMkLst>
        </pc:spChg>
      </pc:sldChg>
      <pc:sldChg chg="addSp modSp mod setBg setClrOvrMap">
        <pc:chgData name="Heather Busby" userId="8018491d-9457-4e07-a952-b29bbd4862ea" providerId="ADAL" clId="{356B8900-CFF7-41D9-8B76-38FA671F84E4}" dt="2024-05-21T00:06:13.556" v="847" actId="26606"/>
        <pc:sldMkLst>
          <pc:docMk/>
          <pc:sldMk cId="1688205558" sldId="264"/>
        </pc:sldMkLst>
        <pc:spChg chg="mod">
          <ac:chgData name="Heather Busby" userId="8018491d-9457-4e07-a952-b29bbd4862ea" providerId="ADAL" clId="{356B8900-CFF7-41D9-8B76-38FA671F84E4}" dt="2024-05-21T00:06:13.556" v="847" actId="26606"/>
          <ac:spMkLst>
            <pc:docMk/>
            <pc:sldMk cId="1688205558" sldId="264"/>
            <ac:spMk id="2" creationId="{BFB36071-7F02-B180-5CE0-702F0A13E9BF}"/>
          </ac:spMkLst>
        </pc:spChg>
        <pc:spChg chg="mod">
          <ac:chgData name="Heather Busby" userId="8018491d-9457-4e07-a952-b29bbd4862ea" providerId="ADAL" clId="{356B8900-CFF7-41D9-8B76-38FA671F84E4}" dt="2024-05-21T00:06:13.556" v="847" actId="26606"/>
          <ac:spMkLst>
            <pc:docMk/>
            <pc:sldMk cId="1688205558" sldId="264"/>
            <ac:spMk id="3" creationId="{7D0D2CB6-03EB-F517-03B9-9127AD7808B8}"/>
          </ac:spMkLst>
        </pc:spChg>
        <pc:spChg chg="add">
          <ac:chgData name="Heather Busby" userId="8018491d-9457-4e07-a952-b29bbd4862ea" providerId="ADAL" clId="{356B8900-CFF7-41D9-8B76-38FA671F84E4}" dt="2024-05-21T00:06:13.556" v="847" actId="26606"/>
          <ac:spMkLst>
            <pc:docMk/>
            <pc:sldMk cId="1688205558" sldId="264"/>
            <ac:spMk id="8" creationId="{8B996A54-0CDD-4A46-B3D2-02F43219A757}"/>
          </ac:spMkLst>
        </pc:spChg>
        <pc:spChg chg="add">
          <ac:chgData name="Heather Busby" userId="8018491d-9457-4e07-a952-b29bbd4862ea" providerId="ADAL" clId="{356B8900-CFF7-41D9-8B76-38FA671F84E4}" dt="2024-05-21T00:06:13.556" v="847" actId="26606"/>
          <ac:spMkLst>
            <pc:docMk/>
            <pc:sldMk cId="1688205558" sldId="264"/>
            <ac:spMk id="10" creationId="{06F0BB8C-8C08-44AD-9EBB-B43BE66A5B36}"/>
          </ac:spMkLst>
        </pc:spChg>
      </pc:sldChg>
      <pc:sldChg chg="addSp modSp mod ord setBg setClrOvrMap">
        <pc:chgData name="Heather Busby" userId="8018491d-9457-4e07-a952-b29bbd4862ea" providerId="ADAL" clId="{356B8900-CFF7-41D9-8B76-38FA671F84E4}" dt="2024-05-21T22:15:04.581" v="1134"/>
        <pc:sldMkLst>
          <pc:docMk/>
          <pc:sldMk cId="949385205" sldId="265"/>
        </pc:sldMkLst>
        <pc:spChg chg="mod">
          <ac:chgData name="Heather Busby" userId="8018491d-9457-4e07-a952-b29bbd4862ea" providerId="ADAL" clId="{356B8900-CFF7-41D9-8B76-38FA671F84E4}" dt="2024-05-21T00:06:17.192" v="848" actId="26606"/>
          <ac:spMkLst>
            <pc:docMk/>
            <pc:sldMk cId="949385205" sldId="265"/>
            <ac:spMk id="2" creationId="{789C5844-D6FE-42E3-1AD9-B533490D45B8}"/>
          </ac:spMkLst>
        </pc:spChg>
        <pc:spChg chg="mod">
          <ac:chgData name="Heather Busby" userId="8018491d-9457-4e07-a952-b29bbd4862ea" providerId="ADAL" clId="{356B8900-CFF7-41D9-8B76-38FA671F84E4}" dt="2024-05-21T00:06:17.192" v="848" actId="26606"/>
          <ac:spMkLst>
            <pc:docMk/>
            <pc:sldMk cId="949385205" sldId="265"/>
            <ac:spMk id="3" creationId="{B3E124E5-D7F4-7E7A-9B70-8A411EF50FED}"/>
          </ac:spMkLst>
        </pc:spChg>
        <pc:spChg chg="add">
          <ac:chgData name="Heather Busby" userId="8018491d-9457-4e07-a952-b29bbd4862ea" providerId="ADAL" clId="{356B8900-CFF7-41D9-8B76-38FA671F84E4}" dt="2024-05-21T00:06:17.192" v="848" actId="26606"/>
          <ac:spMkLst>
            <pc:docMk/>
            <pc:sldMk cId="949385205" sldId="265"/>
            <ac:spMk id="8" creationId="{8B996A54-0CDD-4A46-B3D2-02F43219A757}"/>
          </ac:spMkLst>
        </pc:spChg>
        <pc:spChg chg="add">
          <ac:chgData name="Heather Busby" userId="8018491d-9457-4e07-a952-b29bbd4862ea" providerId="ADAL" clId="{356B8900-CFF7-41D9-8B76-38FA671F84E4}" dt="2024-05-21T00:06:17.192" v="848" actId="26606"/>
          <ac:spMkLst>
            <pc:docMk/>
            <pc:sldMk cId="949385205" sldId="265"/>
            <ac:spMk id="10" creationId="{06F0BB8C-8C08-44AD-9EBB-B43BE66A5B36}"/>
          </ac:spMkLst>
        </pc:spChg>
      </pc:sldChg>
      <pc:sldChg chg="addSp modSp mod ord setBg setClrOvrMap">
        <pc:chgData name="Heather Busby" userId="8018491d-9457-4e07-a952-b29bbd4862ea" providerId="ADAL" clId="{356B8900-CFF7-41D9-8B76-38FA671F84E4}" dt="2024-05-21T22:13:41.810" v="1132"/>
        <pc:sldMkLst>
          <pc:docMk/>
          <pc:sldMk cId="764644496" sldId="266"/>
        </pc:sldMkLst>
        <pc:spChg chg="mod">
          <ac:chgData name="Heather Busby" userId="8018491d-9457-4e07-a952-b29bbd4862ea" providerId="ADAL" clId="{356B8900-CFF7-41D9-8B76-38FA671F84E4}" dt="2024-05-21T00:06:20.639" v="849" actId="26606"/>
          <ac:spMkLst>
            <pc:docMk/>
            <pc:sldMk cId="764644496" sldId="266"/>
            <ac:spMk id="2" creationId="{44236E69-8BCE-4CC1-F0E5-199D24176C92}"/>
          </ac:spMkLst>
        </pc:spChg>
        <pc:spChg chg="mod">
          <ac:chgData name="Heather Busby" userId="8018491d-9457-4e07-a952-b29bbd4862ea" providerId="ADAL" clId="{356B8900-CFF7-41D9-8B76-38FA671F84E4}" dt="2024-05-21T00:06:20.639" v="849" actId="26606"/>
          <ac:spMkLst>
            <pc:docMk/>
            <pc:sldMk cId="764644496" sldId="266"/>
            <ac:spMk id="3" creationId="{9A976FE2-CFD4-BBF1-96A8-7BC0CD17A3C5}"/>
          </ac:spMkLst>
        </pc:spChg>
        <pc:spChg chg="add">
          <ac:chgData name="Heather Busby" userId="8018491d-9457-4e07-a952-b29bbd4862ea" providerId="ADAL" clId="{356B8900-CFF7-41D9-8B76-38FA671F84E4}" dt="2024-05-21T00:06:20.639" v="849" actId="26606"/>
          <ac:spMkLst>
            <pc:docMk/>
            <pc:sldMk cId="764644496" sldId="266"/>
            <ac:spMk id="8" creationId="{8B996A54-0CDD-4A46-B3D2-02F43219A757}"/>
          </ac:spMkLst>
        </pc:spChg>
        <pc:spChg chg="add">
          <ac:chgData name="Heather Busby" userId="8018491d-9457-4e07-a952-b29bbd4862ea" providerId="ADAL" clId="{356B8900-CFF7-41D9-8B76-38FA671F84E4}" dt="2024-05-21T00:06:20.639" v="849" actId="26606"/>
          <ac:spMkLst>
            <pc:docMk/>
            <pc:sldMk cId="764644496" sldId="266"/>
            <ac:spMk id="10" creationId="{06F0BB8C-8C08-44AD-9EBB-B43BE66A5B36}"/>
          </ac:spMkLst>
        </pc:spChg>
      </pc:sldChg>
      <pc:sldChg chg="addSp modSp mod ord setBg setClrOvrMap">
        <pc:chgData name="Heather Busby" userId="8018491d-9457-4e07-a952-b29bbd4862ea" providerId="ADAL" clId="{356B8900-CFF7-41D9-8B76-38FA671F84E4}" dt="2024-05-21T22:15:27.155" v="1136"/>
        <pc:sldMkLst>
          <pc:docMk/>
          <pc:sldMk cId="4262001352" sldId="267"/>
        </pc:sldMkLst>
        <pc:spChg chg="mod">
          <ac:chgData name="Heather Busby" userId="8018491d-9457-4e07-a952-b29bbd4862ea" providerId="ADAL" clId="{356B8900-CFF7-41D9-8B76-38FA671F84E4}" dt="2024-05-21T00:06:43.346" v="851" actId="26606"/>
          <ac:spMkLst>
            <pc:docMk/>
            <pc:sldMk cId="4262001352" sldId="267"/>
            <ac:spMk id="2" creationId="{D17F6F70-8E37-9C6D-86DC-2908FF834A83}"/>
          </ac:spMkLst>
        </pc:spChg>
        <pc:spChg chg="mod">
          <ac:chgData name="Heather Busby" userId="8018491d-9457-4e07-a952-b29bbd4862ea" providerId="ADAL" clId="{356B8900-CFF7-41D9-8B76-38FA671F84E4}" dt="2024-05-21T00:06:43.346" v="851" actId="26606"/>
          <ac:spMkLst>
            <pc:docMk/>
            <pc:sldMk cId="4262001352" sldId="267"/>
            <ac:spMk id="3" creationId="{8BFE08A6-6C81-4D96-E823-9E339B85BF9A}"/>
          </ac:spMkLst>
        </pc:spChg>
        <pc:spChg chg="add">
          <ac:chgData name="Heather Busby" userId="8018491d-9457-4e07-a952-b29bbd4862ea" providerId="ADAL" clId="{356B8900-CFF7-41D9-8B76-38FA671F84E4}" dt="2024-05-21T00:06:43.346" v="851" actId="26606"/>
          <ac:spMkLst>
            <pc:docMk/>
            <pc:sldMk cId="4262001352" sldId="267"/>
            <ac:spMk id="8" creationId="{8B996A54-0CDD-4A46-B3D2-02F43219A757}"/>
          </ac:spMkLst>
        </pc:spChg>
        <pc:spChg chg="add">
          <ac:chgData name="Heather Busby" userId="8018491d-9457-4e07-a952-b29bbd4862ea" providerId="ADAL" clId="{356B8900-CFF7-41D9-8B76-38FA671F84E4}" dt="2024-05-21T00:06:43.346" v="851" actId="26606"/>
          <ac:spMkLst>
            <pc:docMk/>
            <pc:sldMk cId="4262001352" sldId="267"/>
            <ac:spMk id="10" creationId="{06F0BB8C-8C08-44AD-9EBB-B43BE66A5B36}"/>
          </ac:spMkLst>
        </pc:spChg>
      </pc:sldChg>
      <pc:sldChg chg="addSp modSp mod setBg setClrOvrMap">
        <pc:chgData name="Heather Busby" userId="8018491d-9457-4e07-a952-b29bbd4862ea" providerId="ADAL" clId="{356B8900-CFF7-41D9-8B76-38FA671F84E4}" dt="2024-05-21T00:06:39.924" v="850" actId="26606"/>
        <pc:sldMkLst>
          <pc:docMk/>
          <pc:sldMk cId="3645970980" sldId="268"/>
        </pc:sldMkLst>
        <pc:spChg chg="mod">
          <ac:chgData name="Heather Busby" userId="8018491d-9457-4e07-a952-b29bbd4862ea" providerId="ADAL" clId="{356B8900-CFF7-41D9-8B76-38FA671F84E4}" dt="2024-05-21T00:06:39.924" v="850" actId="26606"/>
          <ac:spMkLst>
            <pc:docMk/>
            <pc:sldMk cId="3645970980" sldId="268"/>
            <ac:spMk id="2" creationId="{44236E69-8BCE-4CC1-F0E5-199D24176C92}"/>
          </ac:spMkLst>
        </pc:spChg>
        <pc:spChg chg="mod">
          <ac:chgData name="Heather Busby" userId="8018491d-9457-4e07-a952-b29bbd4862ea" providerId="ADAL" clId="{356B8900-CFF7-41D9-8B76-38FA671F84E4}" dt="2024-05-21T00:06:39.924" v="850" actId="26606"/>
          <ac:spMkLst>
            <pc:docMk/>
            <pc:sldMk cId="3645970980" sldId="268"/>
            <ac:spMk id="3" creationId="{9A976FE2-CFD4-BBF1-96A8-7BC0CD17A3C5}"/>
          </ac:spMkLst>
        </pc:spChg>
        <pc:spChg chg="add">
          <ac:chgData name="Heather Busby" userId="8018491d-9457-4e07-a952-b29bbd4862ea" providerId="ADAL" clId="{356B8900-CFF7-41D9-8B76-38FA671F84E4}" dt="2024-05-21T00:06:39.924" v="850" actId="26606"/>
          <ac:spMkLst>
            <pc:docMk/>
            <pc:sldMk cId="3645970980" sldId="268"/>
            <ac:spMk id="8" creationId="{8B996A54-0CDD-4A46-B3D2-02F43219A757}"/>
          </ac:spMkLst>
        </pc:spChg>
        <pc:spChg chg="add">
          <ac:chgData name="Heather Busby" userId="8018491d-9457-4e07-a952-b29bbd4862ea" providerId="ADAL" clId="{356B8900-CFF7-41D9-8B76-38FA671F84E4}" dt="2024-05-21T00:06:39.924" v="850" actId="26606"/>
          <ac:spMkLst>
            <pc:docMk/>
            <pc:sldMk cId="3645970980" sldId="268"/>
            <ac:spMk id="10" creationId="{06F0BB8C-8C08-44AD-9EBB-B43BE66A5B36}"/>
          </ac:spMkLst>
        </pc:spChg>
      </pc:sldChg>
      <pc:sldChg chg="addSp modSp mod setBg setClrOvrMap">
        <pc:chgData name="Heather Busby" userId="8018491d-9457-4e07-a952-b29bbd4862ea" providerId="ADAL" clId="{356B8900-CFF7-41D9-8B76-38FA671F84E4}" dt="2024-05-21T00:06:50.004" v="852" actId="26606"/>
        <pc:sldMkLst>
          <pc:docMk/>
          <pc:sldMk cId="746772872" sldId="269"/>
        </pc:sldMkLst>
        <pc:spChg chg="mod">
          <ac:chgData name="Heather Busby" userId="8018491d-9457-4e07-a952-b29bbd4862ea" providerId="ADAL" clId="{356B8900-CFF7-41D9-8B76-38FA671F84E4}" dt="2024-05-21T00:06:50.004" v="852" actId="26606"/>
          <ac:spMkLst>
            <pc:docMk/>
            <pc:sldMk cId="746772872" sldId="269"/>
            <ac:spMk id="2" creationId="{7F1B6FB8-136F-4319-5C5A-67D2CEC68BA1}"/>
          </ac:spMkLst>
        </pc:spChg>
        <pc:spChg chg="mod">
          <ac:chgData name="Heather Busby" userId="8018491d-9457-4e07-a952-b29bbd4862ea" providerId="ADAL" clId="{356B8900-CFF7-41D9-8B76-38FA671F84E4}" dt="2024-05-21T00:06:50.004" v="852" actId="26606"/>
          <ac:spMkLst>
            <pc:docMk/>
            <pc:sldMk cId="746772872" sldId="269"/>
            <ac:spMk id="3" creationId="{86C28BA6-59A6-CF33-2090-D1DBF68C0A6D}"/>
          </ac:spMkLst>
        </pc:spChg>
        <pc:spChg chg="add">
          <ac:chgData name="Heather Busby" userId="8018491d-9457-4e07-a952-b29bbd4862ea" providerId="ADAL" clId="{356B8900-CFF7-41D9-8B76-38FA671F84E4}" dt="2024-05-21T00:06:50.004" v="852" actId="26606"/>
          <ac:spMkLst>
            <pc:docMk/>
            <pc:sldMk cId="746772872" sldId="269"/>
            <ac:spMk id="8" creationId="{8B996A54-0CDD-4A46-B3D2-02F43219A757}"/>
          </ac:spMkLst>
        </pc:spChg>
        <pc:spChg chg="add">
          <ac:chgData name="Heather Busby" userId="8018491d-9457-4e07-a952-b29bbd4862ea" providerId="ADAL" clId="{356B8900-CFF7-41D9-8B76-38FA671F84E4}" dt="2024-05-21T00:06:50.004" v="852" actId="26606"/>
          <ac:spMkLst>
            <pc:docMk/>
            <pc:sldMk cId="746772872" sldId="269"/>
            <ac:spMk id="10" creationId="{06F0BB8C-8C08-44AD-9EBB-B43BE66A5B36}"/>
          </ac:spMkLst>
        </pc:spChg>
      </pc:sldChg>
      <pc:sldChg chg="addSp modSp mod setBg setClrOvrMap">
        <pc:chgData name="Heather Busby" userId="8018491d-9457-4e07-a952-b29bbd4862ea" providerId="ADAL" clId="{356B8900-CFF7-41D9-8B76-38FA671F84E4}" dt="2024-05-21T00:06:59.628" v="855" actId="26606"/>
        <pc:sldMkLst>
          <pc:docMk/>
          <pc:sldMk cId="557459532" sldId="270"/>
        </pc:sldMkLst>
        <pc:spChg chg="mod">
          <ac:chgData name="Heather Busby" userId="8018491d-9457-4e07-a952-b29bbd4862ea" providerId="ADAL" clId="{356B8900-CFF7-41D9-8B76-38FA671F84E4}" dt="2024-05-21T00:06:59.628" v="855" actId="26606"/>
          <ac:spMkLst>
            <pc:docMk/>
            <pc:sldMk cId="557459532" sldId="270"/>
            <ac:spMk id="2" creationId="{A5E85F60-37B8-B179-C739-1378CE3BD290}"/>
          </ac:spMkLst>
        </pc:spChg>
        <pc:spChg chg="mod">
          <ac:chgData name="Heather Busby" userId="8018491d-9457-4e07-a952-b29bbd4862ea" providerId="ADAL" clId="{356B8900-CFF7-41D9-8B76-38FA671F84E4}" dt="2024-05-21T00:06:59.628" v="855" actId="26606"/>
          <ac:spMkLst>
            <pc:docMk/>
            <pc:sldMk cId="557459532" sldId="270"/>
            <ac:spMk id="3" creationId="{336B8597-76BC-3763-398D-89691B55E7BE}"/>
          </ac:spMkLst>
        </pc:spChg>
        <pc:spChg chg="add">
          <ac:chgData name="Heather Busby" userId="8018491d-9457-4e07-a952-b29bbd4862ea" providerId="ADAL" clId="{356B8900-CFF7-41D9-8B76-38FA671F84E4}" dt="2024-05-21T00:06:59.628" v="855" actId="26606"/>
          <ac:spMkLst>
            <pc:docMk/>
            <pc:sldMk cId="557459532" sldId="270"/>
            <ac:spMk id="8" creationId="{8B996A54-0CDD-4A46-B3D2-02F43219A757}"/>
          </ac:spMkLst>
        </pc:spChg>
        <pc:spChg chg="add">
          <ac:chgData name="Heather Busby" userId="8018491d-9457-4e07-a952-b29bbd4862ea" providerId="ADAL" clId="{356B8900-CFF7-41D9-8B76-38FA671F84E4}" dt="2024-05-21T00:06:59.628" v="855" actId="26606"/>
          <ac:spMkLst>
            <pc:docMk/>
            <pc:sldMk cId="557459532" sldId="270"/>
            <ac:spMk id="10" creationId="{06F0BB8C-8C08-44AD-9EBB-B43BE66A5B36}"/>
          </ac:spMkLst>
        </pc:spChg>
      </pc:sldChg>
      <pc:sldChg chg="addSp modSp mod setBg setClrOvrMap">
        <pc:chgData name="Heather Busby" userId="8018491d-9457-4e07-a952-b29bbd4862ea" providerId="ADAL" clId="{356B8900-CFF7-41D9-8B76-38FA671F84E4}" dt="2024-05-21T00:06:01.940" v="845" actId="26606"/>
        <pc:sldMkLst>
          <pc:docMk/>
          <pc:sldMk cId="4204236603" sldId="271"/>
        </pc:sldMkLst>
        <pc:spChg chg="mod">
          <ac:chgData name="Heather Busby" userId="8018491d-9457-4e07-a952-b29bbd4862ea" providerId="ADAL" clId="{356B8900-CFF7-41D9-8B76-38FA671F84E4}" dt="2024-05-21T00:06:01.940" v="845" actId="26606"/>
          <ac:spMkLst>
            <pc:docMk/>
            <pc:sldMk cId="4204236603" sldId="271"/>
            <ac:spMk id="2" creationId="{3E660B64-5576-405C-5FE7-210CEE8B3AAD}"/>
          </ac:spMkLst>
        </pc:spChg>
        <pc:spChg chg="mod">
          <ac:chgData name="Heather Busby" userId="8018491d-9457-4e07-a952-b29bbd4862ea" providerId="ADAL" clId="{356B8900-CFF7-41D9-8B76-38FA671F84E4}" dt="2024-05-21T00:06:01.940" v="845" actId="26606"/>
          <ac:spMkLst>
            <pc:docMk/>
            <pc:sldMk cId="4204236603" sldId="271"/>
            <ac:spMk id="3" creationId="{97C1EBC1-238E-2939-1B27-AC2462C365B0}"/>
          </ac:spMkLst>
        </pc:spChg>
        <pc:spChg chg="add">
          <ac:chgData name="Heather Busby" userId="8018491d-9457-4e07-a952-b29bbd4862ea" providerId="ADAL" clId="{356B8900-CFF7-41D9-8B76-38FA671F84E4}" dt="2024-05-21T00:06:01.940" v="845" actId="26606"/>
          <ac:spMkLst>
            <pc:docMk/>
            <pc:sldMk cId="4204236603" sldId="271"/>
            <ac:spMk id="8" creationId="{8B996A54-0CDD-4A46-B3D2-02F43219A757}"/>
          </ac:spMkLst>
        </pc:spChg>
        <pc:spChg chg="add">
          <ac:chgData name="Heather Busby" userId="8018491d-9457-4e07-a952-b29bbd4862ea" providerId="ADAL" clId="{356B8900-CFF7-41D9-8B76-38FA671F84E4}" dt="2024-05-21T00:06:01.940" v="845" actId="26606"/>
          <ac:spMkLst>
            <pc:docMk/>
            <pc:sldMk cId="4204236603" sldId="271"/>
            <ac:spMk id="10" creationId="{06F0BB8C-8C08-44AD-9EBB-B43BE66A5B36}"/>
          </ac:spMkLst>
        </pc:spChg>
      </pc:sldChg>
      <pc:sldChg chg="addSp modSp mod setBg setClrOvrMap">
        <pc:chgData name="Heather Busby" userId="8018491d-9457-4e07-a952-b29bbd4862ea" providerId="ADAL" clId="{356B8900-CFF7-41D9-8B76-38FA671F84E4}" dt="2024-05-21T00:06:53.804" v="853" actId="26606"/>
        <pc:sldMkLst>
          <pc:docMk/>
          <pc:sldMk cId="2078356635" sldId="272"/>
        </pc:sldMkLst>
        <pc:spChg chg="mod">
          <ac:chgData name="Heather Busby" userId="8018491d-9457-4e07-a952-b29bbd4862ea" providerId="ADAL" clId="{356B8900-CFF7-41D9-8B76-38FA671F84E4}" dt="2024-05-21T00:06:53.804" v="853" actId="26606"/>
          <ac:spMkLst>
            <pc:docMk/>
            <pc:sldMk cId="2078356635" sldId="272"/>
            <ac:spMk id="2" creationId="{313EF5FF-9B7A-7A06-473B-622EF20CAC88}"/>
          </ac:spMkLst>
        </pc:spChg>
        <pc:spChg chg="mod">
          <ac:chgData name="Heather Busby" userId="8018491d-9457-4e07-a952-b29bbd4862ea" providerId="ADAL" clId="{356B8900-CFF7-41D9-8B76-38FA671F84E4}" dt="2024-05-21T00:06:53.804" v="853" actId="26606"/>
          <ac:spMkLst>
            <pc:docMk/>
            <pc:sldMk cId="2078356635" sldId="272"/>
            <ac:spMk id="3" creationId="{F18FE9E1-51AC-72D8-C592-48EEB7760067}"/>
          </ac:spMkLst>
        </pc:spChg>
        <pc:spChg chg="add">
          <ac:chgData name="Heather Busby" userId="8018491d-9457-4e07-a952-b29bbd4862ea" providerId="ADAL" clId="{356B8900-CFF7-41D9-8B76-38FA671F84E4}" dt="2024-05-21T00:06:53.804" v="853" actId="26606"/>
          <ac:spMkLst>
            <pc:docMk/>
            <pc:sldMk cId="2078356635" sldId="272"/>
            <ac:spMk id="8" creationId="{8B996A54-0CDD-4A46-B3D2-02F43219A757}"/>
          </ac:spMkLst>
        </pc:spChg>
        <pc:spChg chg="add">
          <ac:chgData name="Heather Busby" userId="8018491d-9457-4e07-a952-b29bbd4862ea" providerId="ADAL" clId="{356B8900-CFF7-41D9-8B76-38FA671F84E4}" dt="2024-05-21T00:06:53.804" v="853" actId="26606"/>
          <ac:spMkLst>
            <pc:docMk/>
            <pc:sldMk cId="2078356635" sldId="272"/>
            <ac:spMk id="10" creationId="{06F0BB8C-8C08-44AD-9EBB-B43BE66A5B36}"/>
          </ac:spMkLst>
        </pc:spChg>
      </pc:sldChg>
      <pc:sldChg chg="addSp modSp mod setBg setClrOvrMap">
        <pc:chgData name="Heather Busby" userId="8018491d-9457-4e07-a952-b29bbd4862ea" providerId="ADAL" clId="{356B8900-CFF7-41D9-8B76-38FA671F84E4}" dt="2024-05-21T00:07:06.088" v="856" actId="26606"/>
        <pc:sldMkLst>
          <pc:docMk/>
          <pc:sldMk cId="4128687906" sldId="273"/>
        </pc:sldMkLst>
        <pc:spChg chg="mod">
          <ac:chgData name="Heather Busby" userId="8018491d-9457-4e07-a952-b29bbd4862ea" providerId="ADAL" clId="{356B8900-CFF7-41D9-8B76-38FA671F84E4}" dt="2024-05-21T00:07:06.088" v="856" actId="26606"/>
          <ac:spMkLst>
            <pc:docMk/>
            <pc:sldMk cId="4128687906" sldId="273"/>
            <ac:spMk id="2" creationId="{317191FD-E34E-AC62-9EF4-321F09D7AAA2}"/>
          </ac:spMkLst>
        </pc:spChg>
        <pc:spChg chg="mod">
          <ac:chgData name="Heather Busby" userId="8018491d-9457-4e07-a952-b29bbd4862ea" providerId="ADAL" clId="{356B8900-CFF7-41D9-8B76-38FA671F84E4}" dt="2024-05-21T00:07:06.088" v="856" actId="26606"/>
          <ac:spMkLst>
            <pc:docMk/>
            <pc:sldMk cId="4128687906" sldId="273"/>
            <ac:spMk id="3" creationId="{BA2C86AD-58E2-F9D4-7214-EB762745F8D6}"/>
          </ac:spMkLst>
        </pc:spChg>
        <pc:spChg chg="add">
          <ac:chgData name="Heather Busby" userId="8018491d-9457-4e07-a952-b29bbd4862ea" providerId="ADAL" clId="{356B8900-CFF7-41D9-8B76-38FA671F84E4}" dt="2024-05-21T00:07:06.088" v="856" actId="26606"/>
          <ac:spMkLst>
            <pc:docMk/>
            <pc:sldMk cId="4128687906" sldId="273"/>
            <ac:spMk id="8" creationId="{8B996A54-0CDD-4A46-B3D2-02F43219A757}"/>
          </ac:spMkLst>
        </pc:spChg>
        <pc:spChg chg="add">
          <ac:chgData name="Heather Busby" userId="8018491d-9457-4e07-a952-b29bbd4862ea" providerId="ADAL" clId="{356B8900-CFF7-41D9-8B76-38FA671F84E4}" dt="2024-05-21T00:07:06.088" v="856" actId="26606"/>
          <ac:spMkLst>
            <pc:docMk/>
            <pc:sldMk cId="4128687906" sldId="273"/>
            <ac:spMk id="10" creationId="{06F0BB8C-8C08-44AD-9EBB-B43BE66A5B36}"/>
          </ac:spMkLst>
        </pc:spChg>
      </pc:sldChg>
      <pc:sldChg chg="addSp modSp mod setBg setClrOvrMap">
        <pc:chgData name="Heather Busby" userId="8018491d-9457-4e07-a952-b29bbd4862ea" providerId="ADAL" clId="{356B8900-CFF7-41D9-8B76-38FA671F84E4}" dt="2024-05-21T00:07:08.722" v="857" actId="26606"/>
        <pc:sldMkLst>
          <pc:docMk/>
          <pc:sldMk cId="1419520910" sldId="274"/>
        </pc:sldMkLst>
        <pc:spChg chg="mod">
          <ac:chgData name="Heather Busby" userId="8018491d-9457-4e07-a952-b29bbd4862ea" providerId="ADAL" clId="{356B8900-CFF7-41D9-8B76-38FA671F84E4}" dt="2024-05-21T00:07:08.722" v="857" actId="26606"/>
          <ac:spMkLst>
            <pc:docMk/>
            <pc:sldMk cId="1419520910" sldId="274"/>
            <ac:spMk id="2" creationId="{FCEB8E55-57ED-2BBF-60D9-A4D61FF2032C}"/>
          </ac:spMkLst>
        </pc:spChg>
        <pc:spChg chg="mod">
          <ac:chgData name="Heather Busby" userId="8018491d-9457-4e07-a952-b29bbd4862ea" providerId="ADAL" clId="{356B8900-CFF7-41D9-8B76-38FA671F84E4}" dt="2024-05-21T00:07:08.722" v="857" actId="26606"/>
          <ac:spMkLst>
            <pc:docMk/>
            <pc:sldMk cId="1419520910" sldId="274"/>
            <ac:spMk id="3" creationId="{BE268A2F-FA03-E758-CF74-8400A1A4BA54}"/>
          </ac:spMkLst>
        </pc:spChg>
        <pc:spChg chg="add">
          <ac:chgData name="Heather Busby" userId="8018491d-9457-4e07-a952-b29bbd4862ea" providerId="ADAL" clId="{356B8900-CFF7-41D9-8B76-38FA671F84E4}" dt="2024-05-21T00:07:08.722" v="857" actId="26606"/>
          <ac:spMkLst>
            <pc:docMk/>
            <pc:sldMk cId="1419520910" sldId="274"/>
            <ac:spMk id="8" creationId="{8B996A54-0CDD-4A46-B3D2-02F43219A757}"/>
          </ac:spMkLst>
        </pc:spChg>
        <pc:spChg chg="add">
          <ac:chgData name="Heather Busby" userId="8018491d-9457-4e07-a952-b29bbd4862ea" providerId="ADAL" clId="{356B8900-CFF7-41D9-8B76-38FA671F84E4}" dt="2024-05-21T00:07:08.722" v="857" actId="26606"/>
          <ac:spMkLst>
            <pc:docMk/>
            <pc:sldMk cId="1419520910" sldId="274"/>
            <ac:spMk id="10" creationId="{06F0BB8C-8C08-44AD-9EBB-B43BE66A5B36}"/>
          </ac:spMkLst>
        </pc:spChg>
      </pc:sldChg>
      <pc:sldChg chg="addSp modSp mod setBg setClrOvrMap">
        <pc:chgData name="Heather Busby" userId="8018491d-9457-4e07-a952-b29bbd4862ea" providerId="ADAL" clId="{356B8900-CFF7-41D9-8B76-38FA671F84E4}" dt="2024-05-21T00:07:11.709" v="858" actId="26606"/>
        <pc:sldMkLst>
          <pc:docMk/>
          <pc:sldMk cId="1865111443" sldId="275"/>
        </pc:sldMkLst>
        <pc:spChg chg="mod">
          <ac:chgData name="Heather Busby" userId="8018491d-9457-4e07-a952-b29bbd4862ea" providerId="ADAL" clId="{356B8900-CFF7-41D9-8B76-38FA671F84E4}" dt="2024-05-21T00:07:11.709" v="858" actId="26606"/>
          <ac:spMkLst>
            <pc:docMk/>
            <pc:sldMk cId="1865111443" sldId="275"/>
            <ac:spMk id="2" creationId="{E8C12FC3-5F63-6256-BDB7-E141922A2242}"/>
          </ac:spMkLst>
        </pc:spChg>
        <pc:spChg chg="mod">
          <ac:chgData name="Heather Busby" userId="8018491d-9457-4e07-a952-b29bbd4862ea" providerId="ADAL" clId="{356B8900-CFF7-41D9-8B76-38FA671F84E4}" dt="2024-05-21T00:07:11.709" v="858" actId="26606"/>
          <ac:spMkLst>
            <pc:docMk/>
            <pc:sldMk cId="1865111443" sldId="275"/>
            <ac:spMk id="3" creationId="{82C9A8F6-7687-CE2B-8151-4861C13326F0}"/>
          </ac:spMkLst>
        </pc:spChg>
        <pc:spChg chg="add">
          <ac:chgData name="Heather Busby" userId="8018491d-9457-4e07-a952-b29bbd4862ea" providerId="ADAL" clId="{356B8900-CFF7-41D9-8B76-38FA671F84E4}" dt="2024-05-21T00:07:11.709" v="858" actId="26606"/>
          <ac:spMkLst>
            <pc:docMk/>
            <pc:sldMk cId="1865111443" sldId="275"/>
            <ac:spMk id="8" creationId="{8B996A54-0CDD-4A46-B3D2-02F43219A757}"/>
          </ac:spMkLst>
        </pc:spChg>
        <pc:spChg chg="add">
          <ac:chgData name="Heather Busby" userId="8018491d-9457-4e07-a952-b29bbd4862ea" providerId="ADAL" clId="{356B8900-CFF7-41D9-8B76-38FA671F84E4}" dt="2024-05-21T00:07:11.709" v="858" actId="26606"/>
          <ac:spMkLst>
            <pc:docMk/>
            <pc:sldMk cId="1865111443" sldId="275"/>
            <ac:spMk id="10" creationId="{06F0BB8C-8C08-44AD-9EBB-B43BE66A5B36}"/>
          </ac:spMkLst>
        </pc:spChg>
      </pc:sldChg>
      <pc:sldChg chg="addSp modSp mod setBg setClrOvrMap">
        <pc:chgData name="Heather Busby" userId="8018491d-9457-4e07-a952-b29bbd4862ea" providerId="ADAL" clId="{356B8900-CFF7-41D9-8B76-38FA671F84E4}" dt="2024-05-21T00:07:25.581" v="861" actId="26606"/>
        <pc:sldMkLst>
          <pc:docMk/>
          <pc:sldMk cId="179566184" sldId="276"/>
        </pc:sldMkLst>
        <pc:spChg chg="mod">
          <ac:chgData name="Heather Busby" userId="8018491d-9457-4e07-a952-b29bbd4862ea" providerId="ADAL" clId="{356B8900-CFF7-41D9-8B76-38FA671F84E4}" dt="2024-05-21T00:07:25.581" v="861" actId="26606"/>
          <ac:spMkLst>
            <pc:docMk/>
            <pc:sldMk cId="179566184" sldId="276"/>
            <ac:spMk id="2" creationId="{BB3CDDAF-BC56-86F1-F49A-DBF79C7071CF}"/>
          </ac:spMkLst>
        </pc:spChg>
        <pc:spChg chg="mod">
          <ac:chgData name="Heather Busby" userId="8018491d-9457-4e07-a952-b29bbd4862ea" providerId="ADAL" clId="{356B8900-CFF7-41D9-8B76-38FA671F84E4}" dt="2024-05-21T00:07:25.581" v="861" actId="26606"/>
          <ac:spMkLst>
            <pc:docMk/>
            <pc:sldMk cId="179566184" sldId="276"/>
            <ac:spMk id="3" creationId="{6AA889ED-E6BC-6848-BD05-B59E3B884B48}"/>
          </ac:spMkLst>
        </pc:spChg>
        <pc:spChg chg="add">
          <ac:chgData name="Heather Busby" userId="8018491d-9457-4e07-a952-b29bbd4862ea" providerId="ADAL" clId="{356B8900-CFF7-41D9-8B76-38FA671F84E4}" dt="2024-05-21T00:07:25.581" v="861" actId="26606"/>
          <ac:spMkLst>
            <pc:docMk/>
            <pc:sldMk cId="179566184" sldId="276"/>
            <ac:spMk id="8" creationId="{8B996A54-0CDD-4A46-B3D2-02F43219A757}"/>
          </ac:spMkLst>
        </pc:spChg>
        <pc:spChg chg="add">
          <ac:chgData name="Heather Busby" userId="8018491d-9457-4e07-a952-b29bbd4862ea" providerId="ADAL" clId="{356B8900-CFF7-41D9-8B76-38FA671F84E4}" dt="2024-05-21T00:07:25.581" v="861" actId="26606"/>
          <ac:spMkLst>
            <pc:docMk/>
            <pc:sldMk cId="179566184" sldId="276"/>
            <ac:spMk id="10" creationId="{06F0BB8C-8C08-44AD-9EBB-B43BE66A5B36}"/>
          </ac:spMkLst>
        </pc:spChg>
      </pc:sldChg>
      <pc:sldChg chg="addSp modSp mod setBg setClrOvrMap">
        <pc:chgData name="Heather Busby" userId="8018491d-9457-4e07-a952-b29bbd4862ea" providerId="ADAL" clId="{356B8900-CFF7-41D9-8B76-38FA671F84E4}" dt="2024-05-21T00:07:14.444" v="859" actId="26606"/>
        <pc:sldMkLst>
          <pc:docMk/>
          <pc:sldMk cId="1943591437" sldId="277"/>
        </pc:sldMkLst>
        <pc:spChg chg="mod">
          <ac:chgData name="Heather Busby" userId="8018491d-9457-4e07-a952-b29bbd4862ea" providerId="ADAL" clId="{356B8900-CFF7-41D9-8B76-38FA671F84E4}" dt="2024-05-21T00:07:14.444" v="859" actId="26606"/>
          <ac:spMkLst>
            <pc:docMk/>
            <pc:sldMk cId="1943591437" sldId="277"/>
            <ac:spMk id="2" creationId="{0DBEC164-809B-9390-D244-71A8EC526E9E}"/>
          </ac:spMkLst>
        </pc:spChg>
        <pc:spChg chg="mod">
          <ac:chgData name="Heather Busby" userId="8018491d-9457-4e07-a952-b29bbd4862ea" providerId="ADAL" clId="{356B8900-CFF7-41D9-8B76-38FA671F84E4}" dt="2024-05-21T00:07:14.444" v="859" actId="26606"/>
          <ac:spMkLst>
            <pc:docMk/>
            <pc:sldMk cId="1943591437" sldId="277"/>
            <ac:spMk id="3" creationId="{448BB20A-5788-EB9F-254C-1E5F6DAE96C1}"/>
          </ac:spMkLst>
        </pc:spChg>
        <pc:spChg chg="add">
          <ac:chgData name="Heather Busby" userId="8018491d-9457-4e07-a952-b29bbd4862ea" providerId="ADAL" clId="{356B8900-CFF7-41D9-8B76-38FA671F84E4}" dt="2024-05-21T00:07:14.444" v="859" actId="26606"/>
          <ac:spMkLst>
            <pc:docMk/>
            <pc:sldMk cId="1943591437" sldId="277"/>
            <ac:spMk id="8" creationId="{8B996A54-0CDD-4A46-B3D2-02F43219A757}"/>
          </ac:spMkLst>
        </pc:spChg>
        <pc:spChg chg="add">
          <ac:chgData name="Heather Busby" userId="8018491d-9457-4e07-a952-b29bbd4862ea" providerId="ADAL" clId="{356B8900-CFF7-41D9-8B76-38FA671F84E4}" dt="2024-05-21T00:07:14.444" v="859" actId="26606"/>
          <ac:spMkLst>
            <pc:docMk/>
            <pc:sldMk cId="1943591437" sldId="277"/>
            <ac:spMk id="10" creationId="{06F0BB8C-8C08-44AD-9EBB-B43BE66A5B36}"/>
          </ac:spMkLst>
        </pc:spChg>
      </pc:sldChg>
      <pc:sldChg chg="addSp modSp mod setBg setClrOvrMap">
        <pc:chgData name="Heather Busby" userId="8018491d-9457-4e07-a952-b29bbd4862ea" providerId="ADAL" clId="{356B8900-CFF7-41D9-8B76-38FA671F84E4}" dt="2024-05-21T00:07:21.538" v="860" actId="26606"/>
        <pc:sldMkLst>
          <pc:docMk/>
          <pc:sldMk cId="3676851186" sldId="278"/>
        </pc:sldMkLst>
        <pc:spChg chg="mod">
          <ac:chgData name="Heather Busby" userId="8018491d-9457-4e07-a952-b29bbd4862ea" providerId="ADAL" clId="{356B8900-CFF7-41D9-8B76-38FA671F84E4}" dt="2024-05-21T00:07:21.538" v="860" actId="26606"/>
          <ac:spMkLst>
            <pc:docMk/>
            <pc:sldMk cId="3676851186" sldId="278"/>
            <ac:spMk id="2" creationId="{D17F6F70-8E37-9C6D-86DC-2908FF834A83}"/>
          </ac:spMkLst>
        </pc:spChg>
        <pc:spChg chg="mod">
          <ac:chgData name="Heather Busby" userId="8018491d-9457-4e07-a952-b29bbd4862ea" providerId="ADAL" clId="{356B8900-CFF7-41D9-8B76-38FA671F84E4}" dt="2024-05-21T00:07:21.538" v="860" actId="26606"/>
          <ac:spMkLst>
            <pc:docMk/>
            <pc:sldMk cId="3676851186" sldId="278"/>
            <ac:spMk id="3" creationId="{8BFE08A6-6C81-4D96-E823-9E339B85BF9A}"/>
          </ac:spMkLst>
        </pc:spChg>
        <pc:spChg chg="add">
          <ac:chgData name="Heather Busby" userId="8018491d-9457-4e07-a952-b29bbd4862ea" providerId="ADAL" clId="{356B8900-CFF7-41D9-8B76-38FA671F84E4}" dt="2024-05-21T00:07:21.538" v="860" actId="26606"/>
          <ac:spMkLst>
            <pc:docMk/>
            <pc:sldMk cId="3676851186" sldId="278"/>
            <ac:spMk id="8" creationId="{8B996A54-0CDD-4A46-B3D2-02F43219A757}"/>
          </ac:spMkLst>
        </pc:spChg>
        <pc:spChg chg="add">
          <ac:chgData name="Heather Busby" userId="8018491d-9457-4e07-a952-b29bbd4862ea" providerId="ADAL" clId="{356B8900-CFF7-41D9-8B76-38FA671F84E4}" dt="2024-05-21T00:07:21.538" v="860" actId="26606"/>
          <ac:spMkLst>
            <pc:docMk/>
            <pc:sldMk cId="3676851186" sldId="278"/>
            <ac:spMk id="10" creationId="{06F0BB8C-8C08-44AD-9EBB-B43BE66A5B36}"/>
          </ac:spMkLst>
        </pc:spChg>
      </pc:sldChg>
      <pc:sldChg chg="addSp modSp mod setBg setClrOvrMap">
        <pc:chgData name="Heather Busby" userId="8018491d-9457-4e07-a952-b29bbd4862ea" providerId="ADAL" clId="{356B8900-CFF7-41D9-8B76-38FA671F84E4}" dt="2024-05-21T00:06:56.771" v="854" actId="26606"/>
        <pc:sldMkLst>
          <pc:docMk/>
          <pc:sldMk cId="1734818658" sldId="279"/>
        </pc:sldMkLst>
        <pc:spChg chg="mod">
          <ac:chgData name="Heather Busby" userId="8018491d-9457-4e07-a952-b29bbd4862ea" providerId="ADAL" clId="{356B8900-CFF7-41D9-8B76-38FA671F84E4}" dt="2024-05-21T00:06:56.771" v="854" actId="26606"/>
          <ac:spMkLst>
            <pc:docMk/>
            <pc:sldMk cId="1734818658" sldId="279"/>
            <ac:spMk id="2" creationId="{E274AE7A-0DC3-6CFC-54AD-7B2BEE9E3725}"/>
          </ac:spMkLst>
        </pc:spChg>
        <pc:spChg chg="mod">
          <ac:chgData name="Heather Busby" userId="8018491d-9457-4e07-a952-b29bbd4862ea" providerId="ADAL" clId="{356B8900-CFF7-41D9-8B76-38FA671F84E4}" dt="2024-05-21T00:06:56.771" v="854" actId="26606"/>
          <ac:spMkLst>
            <pc:docMk/>
            <pc:sldMk cId="1734818658" sldId="279"/>
            <ac:spMk id="3" creationId="{A7C263B1-7C03-3944-4274-F48EC34B5715}"/>
          </ac:spMkLst>
        </pc:spChg>
        <pc:spChg chg="add">
          <ac:chgData name="Heather Busby" userId="8018491d-9457-4e07-a952-b29bbd4862ea" providerId="ADAL" clId="{356B8900-CFF7-41D9-8B76-38FA671F84E4}" dt="2024-05-21T00:06:56.771" v="854" actId="26606"/>
          <ac:spMkLst>
            <pc:docMk/>
            <pc:sldMk cId="1734818658" sldId="279"/>
            <ac:spMk id="8" creationId="{8B996A54-0CDD-4A46-B3D2-02F43219A757}"/>
          </ac:spMkLst>
        </pc:spChg>
        <pc:spChg chg="add">
          <ac:chgData name="Heather Busby" userId="8018491d-9457-4e07-a952-b29bbd4862ea" providerId="ADAL" clId="{356B8900-CFF7-41D9-8B76-38FA671F84E4}" dt="2024-05-21T00:06:56.771" v="854" actId="26606"/>
          <ac:spMkLst>
            <pc:docMk/>
            <pc:sldMk cId="1734818658" sldId="279"/>
            <ac:spMk id="10" creationId="{06F0BB8C-8C08-44AD-9EBB-B43BE66A5B36}"/>
          </ac:spMkLst>
        </pc:spChg>
      </pc:sldChg>
      <pc:sldChg chg="addSp delSp modSp mod setBg setClrOvrMap">
        <pc:chgData name="Heather Busby" userId="8018491d-9457-4e07-a952-b29bbd4862ea" providerId="ADAL" clId="{356B8900-CFF7-41D9-8B76-38FA671F84E4}" dt="2024-05-21T00:38:23.124" v="982" actId="26606"/>
        <pc:sldMkLst>
          <pc:docMk/>
          <pc:sldMk cId="1563966512" sldId="280"/>
        </pc:sldMkLst>
        <pc:spChg chg="mod">
          <ac:chgData name="Heather Busby" userId="8018491d-9457-4e07-a952-b29bbd4862ea" providerId="ADAL" clId="{356B8900-CFF7-41D9-8B76-38FA671F84E4}" dt="2024-05-21T00:38:23.121" v="981" actId="26606"/>
          <ac:spMkLst>
            <pc:docMk/>
            <pc:sldMk cId="1563966512" sldId="280"/>
            <ac:spMk id="2" creationId="{A6AE2449-CE0D-D72C-6B28-60647F44BD3F}"/>
          </ac:spMkLst>
        </pc:spChg>
        <pc:spChg chg="mod">
          <ac:chgData name="Heather Busby" userId="8018491d-9457-4e07-a952-b29bbd4862ea" providerId="ADAL" clId="{356B8900-CFF7-41D9-8B76-38FA671F84E4}" dt="2024-05-21T00:38:23.121" v="981" actId="26606"/>
          <ac:spMkLst>
            <pc:docMk/>
            <pc:sldMk cId="1563966512" sldId="280"/>
            <ac:spMk id="3" creationId="{4DBAE2E9-2EF0-6FA0-4F07-5A3B08E97D14}"/>
          </ac:spMkLst>
        </pc:spChg>
        <pc:spChg chg="add del">
          <ac:chgData name="Heather Busby" userId="8018491d-9457-4e07-a952-b29bbd4862ea" providerId="ADAL" clId="{356B8900-CFF7-41D9-8B76-38FA671F84E4}" dt="2024-05-21T00:38:23.124" v="982" actId="26606"/>
          <ac:spMkLst>
            <pc:docMk/>
            <pc:sldMk cId="1563966512" sldId="280"/>
            <ac:spMk id="8" creationId="{8B996A54-0CDD-4A46-B3D2-02F43219A757}"/>
          </ac:spMkLst>
        </pc:spChg>
        <pc:spChg chg="add del">
          <ac:chgData name="Heather Busby" userId="8018491d-9457-4e07-a952-b29bbd4862ea" providerId="ADAL" clId="{356B8900-CFF7-41D9-8B76-38FA671F84E4}" dt="2024-05-21T00:38:23.124" v="982" actId="26606"/>
          <ac:spMkLst>
            <pc:docMk/>
            <pc:sldMk cId="1563966512" sldId="280"/>
            <ac:spMk id="10" creationId="{06F0BB8C-8C08-44AD-9EBB-B43BE66A5B36}"/>
          </ac:spMkLst>
        </pc:spChg>
        <pc:spChg chg="add del">
          <ac:chgData name="Heather Busby" userId="8018491d-9457-4e07-a952-b29bbd4862ea" providerId="ADAL" clId="{356B8900-CFF7-41D9-8B76-38FA671F84E4}" dt="2024-05-21T00:38:23.121" v="981" actId="26606"/>
          <ac:spMkLst>
            <pc:docMk/>
            <pc:sldMk cId="1563966512" sldId="280"/>
            <ac:spMk id="15" creationId="{BC052280-388E-4151-A1EB-5236D4FCCA28}"/>
          </ac:spMkLst>
        </pc:spChg>
        <pc:spChg chg="add">
          <ac:chgData name="Heather Busby" userId="8018491d-9457-4e07-a952-b29bbd4862ea" providerId="ADAL" clId="{356B8900-CFF7-41D9-8B76-38FA671F84E4}" dt="2024-05-21T00:38:23.124" v="982" actId="26606"/>
          <ac:spMkLst>
            <pc:docMk/>
            <pc:sldMk cId="1563966512" sldId="280"/>
            <ac:spMk id="19" creationId="{8B996A54-0CDD-4A46-B3D2-02F43219A757}"/>
          </ac:spMkLst>
        </pc:spChg>
        <pc:spChg chg="add">
          <ac:chgData name="Heather Busby" userId="8018491d-9457-4e07-a952-b29bbd4862ea" providerId="ADAL" clId="{356B8900-CFF7-41D9-8B76-38FA671F84E4}" dt="2024-05-21T00:38:23.124" v="982" actId="26606"/>
          <ac:spMkLst>
            <pc:docMk/>
            <pc:sldMk cId="1563966512" sldId="280"/>
            <ac:spMk id="20" creationId="{06F0BB8C-8C08-44AD-9EBB-B43BE66A5B36}"/>
          </ac:spMkLst>
        </pc:spChg>
        <pc:cxnChg chg="add del">
          <ac:chgData name="Heather Busby" userId="8018491d-9457-4e07-a952-b29bbd4862ea" providerId="ADAL" clId="{356B8900-CFF7-41D9-8B76-38FA671F84E4}" dt="2024-05-21T00:38:23.121" v="981" actId="26606"/>
          <ac:cxnSpMkLst>
            <pc:docMk/>
            <pc:sldMk cId="1563966512" sldId="280"/>
            <ac:cxnSpMk id="17" creationId="{744251C3-E720-4363-8AF0-20AD319374F0}"/>
          </ac:cxnSpMkLst>
        </pc:cxnChg>
      </pc:sldChg>
      <pc:sldChg chg="addSp modSp mod setBg setClrOvrMap">
        <pc:chgData name="Heather Busby" userId="8018491d-9457-4e07-a952-b29bbd4862ea" providerId="ADAL" clId="{356B8900-CFF7-41D9-8B76-38FA671F84E4}" dt="2024-05-21T00:07:31.236" v="863" actId="26606"/>
        <pc:sldMkLst>
          <pc:docMk/>
          <pc:sldMk cId="3045787159" sldId="281"/>
        </pc:sldMkLst>
        <pc:spChg chg="mod">
          <ac:chgData name="Heather Busby" userId="8018491d-9457-4e07-a952-b29bbd4862ea" providerId="ADAL" clId="{356B8900-CFF7-41D9-8B76-38FA671F84E4}" dt="2024-05-21T00:07:31.236" v="863" actId="26606"/>
          <ac:spMkLst>
            <pc:docMk/>
            <pc:sldMk cId="3045787159" sldId="281"/>
            <ac:spMk id="2" creationId="{3DE6D992-14EA-ECA2-96B3-D1BEFFAE3B09}"/>
          </ac:spMkLst>
        </pc:spChg>
        <pc:spChg chg="mod">
          <ac:chgData name="Heather Busby" userId="8018491d-9457-4e07-a952-b29bbd4862ea" providerId="ADAL" clId="{356B8900-CFF7-41D9-8B76-38FA671F84E4}" dt="2024-05-21T00:07:31.236" v="863" actId="26606"/>
          <ac:spMkLst>
            <pc:docMk/>
            <pc:sldMk cId="3045787159" sldId="281"/>
            <ac:spMk id="3" creationId="{9EDDCE0D-E391-E804-535B-107C791D6510}"/>
          </ac:spMkLst>
        </pc:spChg>
        <pc:spChg chg="add">
          <ac:chgData name="Heather Busby" userId="8018491d-9457-4e07-a952-b29bbd4862ea" providerId="ADAL" clId="{356B8900-CFF7-41D9-8B76-38FA671F84E4}" dt="2024-05-21T00:07:31.236" v="863" actId="26606"/>
          <ac:spMkLst>
            <pc:docMk/>
            <pc:sldMk cId="3045787159" sldId="281"/>
            <ac:spMk id="8" creationId="{8B996A54-0CDD-4A46-B3D2-02F43219A757}"/>
          </ac:spMkLst>
        </pc:spChg>
        <pc:spChg chg="add">
          <ac:chgData name="Heather Busby" userId="8018491d-9457-4e07-a952-b29bbd4862ea" providerId="ADAL" clId="{356B8900-CFF7-41D9-8B76-38FA671F84E4}" dt="2024-05-21T00:07:31.236" v="863" actId="26606"/>
          <ac:spMkLst>
            <pc:docMk/>
            <pc:sldMk cId="3045787159" sldId="281"/>
            <ac:spMk id="10" creationId="{06F0BB8C-8C08-44AD-9EBB-B43BE66A5B36}"/>
          </ac:spMkLst>
        </pc:spChg>
      </pc:sldChg>
      <pc:sldChg chg="addSp delSp modSp mod setBg modClrScheme addAnim chgLayout">
        <pc:chgData name="Heather Busby" userId="8018491d-9457-4e07-a952-b29bbd4862ea" providerId="ADAL" clId="{356B8900-CFF7-41D9-8B76-38FA671F84E4}" dt="2024-05-21T00:07:34.663" v="865"/>
        <pc:sldMkLst>
          <pc:docMk/>
          <pc:sldMk cId="1493446869" sldId="282"/>
        </pc:sldMkLst>
        <pc:spChg chg="del mod ord">
          <ac:chgData name="Heather Busby" userId="8018491d-9457-4e07-a952-b29bbd4862ea" providerId="ADAL" clId="{356B8900-CFF7-41D9-8B76-38FA671F84E4}" dt="2024-05-20T23:09:39.036" v="689" actId="700"/>
          <ac:spMkLst>
            <pc:docMk/>
            <pc:sldMk cId="1493446869" sldId="282"/>
            <ac:spMk id="2" creationId="{C852A639-9482-02E8-05FE-D639380D3271}"/>
          </ac:spMkLst>
        </pc:spChg>
        <pc:spChg chg="del mod ord">
          <ac:chgData name="Heather Busby" userId="8018491d-9457-4e07-a952-b29bbd4862ea" providerId="ADAL" clId="{356B8900-CFF7-41D9-8B76-38FA671F84E4}" dt="2024-05-20T23:09:39.036" v="689" actId="700"/>
          <ac:spMkLst>
            <pc:docMk/>
            <pc:sldMk cId="1493446869" sldId="282"/>
            <ac:spMk id="3" creationId="{D083E8B2-EC32-2475-F423-1FAC8357A538}"/>
          </ac:spMkLst>
        </pc:spChg>
        <pc:spChg chg="add mod ord">
          <ac:chgData name="Heather Busby" userId="8018491d-9457-4e07-a952-b29bbd4862ea" providerId="ADAL" clId="{356B8900-CFF7-41D9-8B76-38FA671F84E4}" dt="2024-05-21T00:07:34.663" v="864" actId="26606"/>
          <ac:spMkLst>
            <pc:docMk/>
            <pc:sldMk cId="1493446869" sldId="282"/>
            <ac:spMk id="4" creationId="{A2DFE6AF-2D52-4CAB-25EB-B7DEC34E6991}"/>
          </ac:spMkLst>
        </pc:spChg>
        <pc:spChg chg="add mod ord">
          <ac:chgData name="Heather Busby" userId="8018491d-9457-4e07-a952-b29bbd4862ea" providerId="ADAL" clId="{356B8900-CFF7-41D9-8B76-38FA671F84E4}" dt="2024-05-21T00:07:34.663" v="864" actId="26606"/>
          <ac:spMkLst>
            <pc:docMk/>
            <pc:sldMk cId="1493446869" sldId="282"/>
            <ac:spMk id="5" creationId="{3C0B5E0F-09F8-8086-EEAF-0C0D0E12C877}"/>
          </ac:spMkLst>
        </pc:spChg>
        <pc:spChg chg="add">
          <ac:chgData name="Heather Busby" userId="8018491d-9457-4e07-a952-b29bbd4862ea" providerId="ADAL" clId="{356B8900-CFF7-41D9-8B76-38FA671F84E4}" dt="2024-05-21T00:07:34.663" v="864" actId="26606"/>
          <ac:spMkLst>
            <pc:docMk/>
            <pc:sldMk cId="1493446869" sldId="282"/>
            <ac:spMk id="10" creationId="{70068059-9097-4F05-BA38-CDD7DBF77372}"/>
          </ac:spMkLst>
        </pc:spChg>
        <pc:spChg chg="add">
          <ac:chgData name="Heather Busby" userId="8018491d-9457-4e07-a952-b29bbd4862ea" providerId="ADAL" clId="{356B8900-CFF7-41D9-8B76-38FA671F84E4}" dt="2024-05-21T00:07:34.663" v="864" actId="26606"/>
          <ac:spMkLst>
            <pc:docMk/>
            <pc:sldMk cId="1493446869" sldId="282"/>
            <ac:spMk id="12" creationId="{E164A015-EDB3-4688-8B77-9255305411E1}"/>
          </ac:spMkLst>
        </pc:spChg>
      </pc:sldChg>
      <pc:sldChg chg="modSp del">
        <pc:chgData name="Heather Busby" userId="8018491d-9457-4e07-a952-b29bbd4862ea" providerId="ADAL" clId="{356B8900-CFF7-41D9-8B76-38FA671F84E4}" dt="2024-05-20T18:18:07.418" v="232" actId="47"/>
        <pc:sldMkLst>
          <pc:docMk/>
          <pc:sldMk cId="1918896796" sldId="283"/>
        </pc:sldMkLst>
        <pc:spChg chg="mod">
          <ac:chgData name="Heather Busby" userId="8018491d-9457-4e07-a952-b29bbd4862ea" providerId="ADAL" clId="{356B8900-CFF7-41D9-8B76-38FA671F84E4}" dt="2024-05-20T18:10:34.892" v="100"/>
          <ac:spMkLst>
            <pc:docMk/>
            <pc:sldMk cId="1918896796" sldId="283"/>
            <ac:spMk id="2" creationId="{81070B7C-DCD1-D519-82A5-F51507D3D57D}"/>
          </ac:spMkLst>
        </pc:spChg>
        <pc:spChg chg="mod">
          <ac:chgData name="Heather Busby" userId="8018491d-9457-4e07-a952-b29bbd4862ea" providerId="ADAL" clId="{356B8900-CFF7-41D9-8B76-38FA671F84E4}" dt="2024-05-20T18:10:34.892" v="100"/>
          <ac:spMkLst>
            <pc:docMk/>
            <pc:sldMk cId="1918896796" sldId="283"/>
            <ac:spMk id="3" creationId="{35231DB6-BD70-315F-50B1-2796D53A619A}"/>
          </ac:spMkLst>
        </pc:spChg>
      </pc:sldChg>
      <pc:sldChg chg="modSp del">
        <pc:chgData name="Heather Busby" userId="8018491d-9457-4e07-a952-b29bbd4862ea" providerId="ADAL" clId="{356B8900-CFF7-41D9-8B76-38FA671F84E4}" dt="2024-05-21T22:07:48.865" v="1126" actId="2696"/>
        <pc:sldMkLst>
          <pc:docMk/>
          <pc:sldMk cId="1338903269" sldId="284"/>
        </pc:sldMkLst>
        <pc:spChg chg="mod">
          <ac:chgData name="Heather Busby" userId="8018491d-9457-4e07-a952-b29bbd4862ea" providerId="ADAL" clId="{356B8900-CFF7-41D9-8B76-38FA671F84E4}" dt="2024-05-20T18:10:34.892" v="100"/>
          <ac:spMkLst>
            <pc:docMk/>
            <pc:sldMk cId="1338903269" sldId="284"/>
            <ac:spMk id="2" creationId="{F5D0D5E7-2C3C-4787-D2F8-EC4619503146}"/>
          </ac:spMkLst>
        </pc:spChg>
        <pc:picChg chg="mod">
          <ac:chgData name="Heather Busby" userId="8018491d-9457-4e07-a952-b29bbd4862ea" providerId="ADAL" clId="{356B8900-CFF7-41D9-8B76-38FA671F84E4}" dt="2024-05-20T18:10:34.892" v="100"/>
          <ac:picMkLst>
            <pc:docMk/>
            <pc:sldMk cId="1338903269" sldId="284"/>
            <ac:picMk id="5" creationId="{B7355993-A6FD-6AE0-08EB-98025AEFB49C}"/>
          </ac:picMkLst>
        </pc:picChg>
      </pc:sldChg>
      <pc:sldChg chg="add">
        <pc:chgData name="Heather Busby" userId="8018491d-9457-4e07-a952-b29bbd4862ea" providerId="ADAL" clId="{356B8900-CFF7-41D9-8B76-38FA671F84E4}" dt="2024-05-21T22:08:23.431" v="1127"/>
        <pc:sldMkLst>
          <pc:docMk/>
          <pc:sldMk cId="1397599662" sldId="284"/>
        </pc:sldMkLst>
      </pc:sldChg>
      <pc:sldChg chg="modSp del mod">
        <pc:chgData name="Heather Busby" userId="8018491d-9457-4e07-a952-b29bbd4862ea" providerId="ADAL" clId="{356B8900-CFF7-41D9-8B76-38FA671F84E4}" dt="2024-05-21T22:12:56.730" v="1129" actId="2696"/>
        <pc:sldMkLst>
          <pc:docMk/>
          <pc:sldMk cId="20606332" sldId="285"/>
        </pc:sldMkLst>
        <pc:spChg chg="mod">
          <ac:chgData name="Heather Busby" userId="8018491d-9457-4e07-a952-b29bbd4862ea" providerId="ADAL" clId="{356B8900-CFF7-41D9-8B76-38FA671F84E4}" dt="2024-05-20T18:10:34.892" v="100"/>
          <ac:spMkLst>
            <pc:docMk/>
            <pc:sldMk cId="20606332" sldId="285"/>
            <ac:spMk id="2" creationId="{170331BB-A9DB-5706-3F2C-923B06625F4F}"/>
          </ac:spMkLst>
        </pc:spChg>
        <pc:spChg chg="mod">
          <ac:chgData name="Heather Busby" userId="8018491d-9457-4e07-a952-b29bbd4862ea" providerId="ADAL" clId="{356B8900-CFF7-41D9-8B76-38FA671F84E4}" dt="2024-05-20T18:17:52.934" v="230" actId="1036"/>
          <ac:spMkLst>
            <pc:docMk/>
            <pc:sldMk cId="20606332" sldId="285"/>
            <ac:spMk id="6" creationId="{A190D6A6-CA47-1409-5249-5701B3E3CC2A}"/>
          </ac:spMkLst>
        </pc:spChg>
        <pc:picChg chg="mod">
          <ac:chgData name="Heather Busby" userId="8018491d-9457-4e07-a952-b29bbd4862ea" providerId="ADAL" clId="{356B8900-CFF7-41D9-8B76-38FA671F84E4}" dt="2024-05-20T18:17:44.202" v="209" actId="14100"/>
          <ac:picMkLst>
            <pc:docMk/>
            <pc:sldMk cId="20606332" sldId="285"/>
            <ac:picMk id="4" creationId="{AE29B2D7-5984-E156-A869-3F90AB508624}"/>
          </ac:picMkLst>
        </pc:picChg>
        <pc:picChg chg="mod">
          <ac:chgData name="Heather Busby" userId="8018491d-9457-4e07-a952-b29bbd4862ea" providerId="ADAL" clId="{356B8900-CFF7-41D9-8B76-38FA671F84E4}" dt="2024-05-20T18:17:58.092" v="231" actId="14100"/>
          <ac:picMkLst>
            <pc:docMk/>
            <pc:sldMk cId="20606332" sldId="285"/>
            <ac:picMk id="5" creationId="{D87B4A62-6832-5086-3BA9-717AC6859CDE}"/>
          </ac:picMkLst>
        </pc:picChg>
      </pc:sldChg>
      <pc:sldChg chg="add">
        <pc:chgData name="Heather Busby" userId="8018491d-9457-4e07-a952-b29bbd4862ea" providerId="ADAL" clId="{356B8900-CFF7-41D9-8B76-38FA671F84E4}" dt="2024-05-21T22:13:01.466" v="1130"/>
        <pc:sldMkLst>
          <pc:docMk/>
          <pc:sldMk cId="637672327" sldId="285"/>
        </pc:sldMkLst>
      </pc:sldChg>
      <pc:sldChg chg="add ord">
        <pc:chgData name="Heather Busby" userId="8018491d-9457-4e07-a952-b29bbd4862ea" providerId="ADAL" clId="{356B8900-CFF7-41D9-8B76-38FA671F84E4}" dt="2024-05-21T22:19:21.375" v="1144"/>
        <pc:sldMkLst>
          <pc:docMk/>
          <pc:sldMk cId="546682395" sldId="286"/>
        </pc:sldMkLst>
      </pc:sldChg>
      <pc:sldChg chg="modSp del">
        <pc:chgData name="Heather Busby" userId="8018491d-9457-4e07-a952-b29bbd4862ea" providerId="ADAL" clId="{356B8900-CFF7-41D9-8B76-38FA671F84E4}" dt="2024-05-21T22:18:17.924" v="1137" actId="2696"/>
        <pc:sldMkLst>
          <pc:docMk/>
          <pc:sldMk cId="2229577012" sldId="286"/>
        </pc:sldMkLst>
        <pc:spChg chg="mod">
          <ac:chgData name="Heather Busby" userId="8018491d-9457-4e07-a952-b29bbd4862ea" providerId="ADAL" clId="{356B8900-CFF7-41D9-8B76-38FA671F84E4}" dt="2024-05-20T18:10:34.892" v="100"/>
          <ac:spMkLst>
            <pc:docMk/>
            <pc:sldMk cId="2229577012" sldId="286"/>
            <ac:spMk id="2" creationId="{06CA919C-3508-BC06-3A3F-8872ADE525E0}"/>
          </ac:spMkLst>
        </pc:spChg>
      </pc:sldChg>
      <pc:sldChg chg="addSp delSp modSp mod setBg setClrOvrMap">
        <pc:chgData name="Heather Busby" userId="8018491d-9457-4e07-a952-b29bbd4862ea" providerId="ADAL" clId="{356B8900-CFF7-41D9-8B76-38FA671F84E4}" dt="2024-05-21T00:10:10.494" v="911" actId="26606"/>
        <pc:sldMkLst>
          <pc:docMk/>
          <pc:sldMk cId="3331548683" sldId="287"/>
        </pc:sldMkLst>
        <pc:spChg chg="mod">
          <ac:chgData name="Heather Busby" userId="8018491d-9457-4e07-a952-b29bbd4862ea" providerId="ADAL" clId="{356B8900-CFF7-41D9-8B76-38FA671F84E4}" dt="2024-05-21T00:10:10.494" v="911" actId="26606"/>
          <ac:spMkLst>
            <pc:docMk/>
            <pc:sldMk cId="3331548683" sldId="287"/>
            <ac:spMk id="2" creationId="{48786377-9C17-D45D-8F3F-9DF20DEFE62A}"/>
          </ac:spMkLst>
        </pc:spChg>
        <pc:spChg chg="del mod">
          <ac:chgData name="Heather Busby" userId="8018491d-9457-4e07-a952-b29bbd4862ea" providerId="ADAL" clId="{356B8900-CFF7-41D9-8B76-38FA671F84E4}" dt="2024-05-20T18:14:42.233" v="145" actId="478"/>
          <ac:spMkLst>
            <pc:docMk/>
            <pc:sldMk cId="3331548683" sldId="287"/>
            <ac:spMk id="3" creationId="{8ABC5396-3FAE-1AC8-53BE-2C0135BD2196}"/>
          </ac:spMkLst>
        </pc:spChg>
        <pc:spChg chg="add mod">
          <ac:chgData name="Heather Busby" userId="8018491d-9457-4e07-a952-b29bbd4862ea" providerId="ADAL" clId="{356B8900-CFF7-41D9-8B76-38FA671F84E4}" dt="2024-05-21T00:10:10.494" v="911" actId="26606"/>
          <ac:spMkLst>
            <pc:docMk/>
            <pc:sldMk cId="3331548683" sldId="287"/>
            <ac:spMk id="5" creationId="{BC4397C6-0FF4-51EC-C80D-4337EC353D51}"/>
          </ac:spMkLst>
        </pc:spChg>
        <pc:spChg chg="add">
          <ac:chgData name="Heather Busby" userId="8018491d-9457-4e07-a952-b29bbd4862ea" providerId="ADAL" clId="{356B8900-CFF7-41D9-8B76-38FA671F84E4}" dt="2024-05-21T00:10:10.494" v="911" actId="26606"/>
          <ac:spMkLst>
            <pc:docMk/>
            <pc:sldMk cId="3331548683" sldId="287"/>
            <ac:spMk id="10" creationId="{8B996A54-0CDD-4A46-B3D2-02F43219A757}"/>
          </ac:spMkLst>
        </pc:spChg>
        <pc:spChg chg="add">
          <ac:chgData name="Heather Busby" userId="8018491d-9457-4e07-a952-b29bbd4862ea" providerId="ADAL" clId="{356B8900-CFF7-41D9-8B76-38FA671F84E4}" dt="2024-05-21T00:10:10.494" v="911" actId="26606"/>
          <ac:spMkLst>
            <pc:docMk/>
            <pc:sldMk cId="3331548683" sldId="287"/>
            <ac:spMk id="12" creationId="{06F0BB8C-8C08-44AD-9EBB-B43BE66A5B36}"/>
          </ac:spMkLst>
        </pc:spChg>
      </pc:sldChg>
      <pc:sldChg chg="add">
        <pc:chgData name="Heather Busby" userId="8018491d-9457-4e07-a952-b29bbd4862ea" providerId="ADAL" clId="{356B8900-CFF7-41D9-8B76-38FA671F84E4}" dt="2024-05-21T01:07:22.066" v="1016"/>
        <pc:sldMkLst>
          <pc:docMk/>
          <pc:sldMk cId="3523785725" sldId="288"/>
        </pc:sldMkLst>
      </pc:sldChg>
      <pc:sldChg chg="modSp del mod">
        <pc:chgData name="Heather Busby" userId="8018491d-9457-4e07-a952-b29bbd4862ea" providerId="ADAL" clId="{356B8900-CFF7-41D9-8B76-38FA671F84E4}" dt="2024-05-21T01:07:16.960" v="1015" actId="2696"/>
        <pc:sldMkLst>
          <pc:docMk/>
          <pc:sldMk cId="4255625485" sldId="288"/>
        </pc:sldMkLst>
        <pc:spChg chg="mod">
          <ac:chgData name="Heather Busby" userId="8018491d-9457-4e07-a952-b29bbd4862ea" providerId="ADAL" clId="{356B8900-CFF7-41D9-8B76-38FA671F84E4}" dt="2024-05-20T18:10:34.892" v="100"/>
          <ac:spMkLst>
            <pc:docMk/>
            <pc:sldMk cId="4255625485" sldId="288"/>
            <ac:spMk id="2" creationId="{D0E992EE-E8F4-52B4-3511-393193ECDCD0}"/>
          </ac:spMkLst>
        </pc:spChg>
        <pc:spChg chg="mod">
          <ac:chgData name="Heather Busby" userId="8018491d-9457-4e07-a952-b29bbd4862ea" providerId="ADAL" clId="{356B8900-CFF7-41D9-8B76-38FA671F84E4}" dt="2024-05-20T18:10:35.584" v="117" actId="27636"/>
          <ac:spMkLst>
            <pc:docMk/>
            <pc:sldMk cId="4255625485" sldId="288"/>
            <ac:spMk id="3" creationId="{4E6EAD10-0087-B9CA-013E-A47F2ED8DEA0}"/>
          </ac:spMkLst>
        </pc:spChg>
        <pc:spChg chg="mod">
          <ac:chgData name="Heather Busby" userId="8018491d-9457-4e07-a952-b29bbd4862ea" providerId="ADAL" clId="{356B8900-CFF7-41D9-8B76-38FA671F84E4}" dt="2024-05-20T18:16:56.802" v="202" actId="122"/>
          <ac:spMkLst>
            <pc:docMk/>
            <pc:sldMk cId="4255625485" sldId="288"/>
            <ac:spMk id="4" creationId="{BC26B64F-D54B-D538-E01C-6CA6C6200851}"/>
          </ac:spMkLst>
        </pc:spChg>
        <pc:spChg chg="mod">
          <ac:chgData name="Heather Busby" userId="8018491d-9457-4e07-a952-b29bbd4862ea" providerId="ADAL" clId="{356B8900-CFF7-41D9-8B76-38FA671F84E4}" dt="2024-05-20T18:17:26.841" v="208" actId="255"/>
          <ac:spMkLst>
            <pc:docMk/>
            <pc:sldMk cId="4255625485" sldId="288"/>
            <ac:spMk id="5" creationId="{002DD732-B280-08EE-9D1B-509977E47E32}"/>
          </ac:spMkLst>
        </pc:spChg>
      </pc:sldChg>
      <pc:sldChg chg="add">
        <pc:chgData name="Heather Busby" userId="8018491d-9457-4e07-a952-b29bbd4862ea" providerId="ADAL" clId="{356B8900-CFF7-41D9-8B76-38FA671F84E4}" dt="2024-05-21T01:09:11.606" v="1020"/>
        <pc:sldMkLst>
          <pc:docMk/>
          <pc:sldMk cId="3026179654" sldId="289"/>
        </pc:sldMkLst>
      </pc:sldChg>
      <pc:sldChg chg="modSp del mod">
        <pc:chgData name="Heather Busby" userId="8018491d-9457-4e07-a952-b29bbd4862ea" providerId="ADAL" clId="{356B8900-CFF7-41D9-8B76-38FA671F84E4}" dt="2024-05-21T01:09:07.325" v="1019" actId="2696"/>
        <pc:sldMkLst>
          <pc:docMk/>
          <pc:sldMk cId="3633010930" sldId="289"/>
        </pc:sldMkLst>
        <pc:spChg chg="mod">
          <ac:chgData name="Heather Busby" userId="8018491d-9457-4e07-a952-b29bbd4862ea" providerId="ADAL" clId="{356B8900-CFF7-41D9-8B76-38FA671F84E4}" dt="2024-05-20T18:16:21.537" v="198" actId="1035"/>
          <ac:spMkLst>
            <pc:docMk/>
            <pc:sldMk cId="3633010930" sldId="289"/>
            <ac:spMk id="2" creationId="{21C9B4D2-C13C-72BA-4631-E1A8C1B3E407}"/>
          </ac:spMkLst>
        </pc:spChg>
        <pc:spChg chg="mod">
          <ac:chgData name="Heather Busby" userId="8018491d-9457-4e07-a952-b29bbd4862ea" providerId="ADAL" clId="{356B8900-CFF7-41D9-8B76-38FA671F84E4}" dt="2024-05-20T18:10:31.203" v="80" actId="27636"/>
          <ac:spMkLst>
            <pc:docMk/>
            <pc:sldMk cId="3633010930" sldId="289"/>
            <ac:spMk id="3" creationId="{0D1F1CC9-532A-7171-70EC-79024C5BED1A}"/>
          </ac:spMkLst>
        </pc:spChg>
        <pc:spChg chg="mod">
          <ac:chgData name="Heather Busby" userId="8018491d-9457-4e07-a952-b29bbd4862ea" providerId="ADAL" clId="{356B8900-CFF7-41D9-8B76-38FA671F84E4}" dt="2024-05-20T18:16:31.342" v="199" actId="120"/>
          <ac:spMkLst>
            <pc:docMk/>
            <pc:sldMk cId="3633010930" sldId="289"/>
            <ac:spMk id="5" creationId="{4CA1FF27-CAD2-260D-0D1E-54435619CF82}"/>
          </ac:spMkLst>
        </pc:spChg>
      </pc:sldChg>
      <pc:sldChg chg="addSp modSp add del mod setBg setClrOvrMap">
        <pc:chgData name="Heather Busby" userId="8018491d-9457-4e07-a952-b29bbd4862ea" providerId="ADAL" clId="{356B8900-CFF7-41D9-8B76-38FA671F84E4}" dt="2024-05-21T00:49:47.895" v="984" actId="26606"/>
        <pc:sldMkLst>
          <pc:docMk/>
          <pc:sldMk cId="1582909616" sldId="290"/>
        </pc:sldMkLst>
        <pc:spChg chg="mod">
          <ac:chgData name="Heather Busby" userId="8018491d-9457-4e07-a952-b29bbd4862ea" providerId="ADAL" clId="{356B8900-CFF7-41D9-8B76-38FA671F84E4}" dt="2024-05-21T00:49:47.895" v="984" actId="26606"/>
          <ac:spMkLst>
            <pc:docMk/>
            <pc:sldMk cId="1582909616" sldId="290"/>
            <ac:spMk id="2" creationId="{4049FC31-AA9B-DB64-021B-33ADA8E559D0}"/>
          </ac:spMkLst>
        </pc:spChg>
        <pc:spChg chg="mod">
          <ac:chgData name="Heather Busby" userId="8018491d-9457-4e07-a952-b29bbd4862ea" providerId="ADAL" clId="{356B8900-CFF7-41D9-8B76-38FA671F84E4}" dt="2024-05-21T00:49:47.895" v="984" actId="26606"/>
          <ac:spMkLst>
            <pc:docMk/>
            <pc:sldMk cId="1582909616" sldId="290"/>
            <ac:spMk id="3" creationId="{BF81E071-963A-658B-AFE2-0DBF9ECA3427}"/>
          </ac:spMkLst>
        </pc:spChg>
        <pc:spChg chg="add">
          <ac:chgData name="Heather Busby" userId="8018491d-9457-4e07-a952-b29bbd4862ea" providerId="ADAL" clId="{356B8900-CFF7-41D9-8B76-38FA671F84E4}" dt="2024-05-21T00:49:47.895" v="984" actId="26606"/>
          <ac:spMkLst>
            <pc:docMk/>
            <pc:sldMk cId="1582909616" sldId="290"/>
            <ac:spMk id="8" creationId="{8B996A54-0CDD-4A46-B3D2-02F43219A757}"/>
          </ac:spMkLst>
        </pc:spChg>
        <pc:spChg chg="add">
          <ac:chgData name="Heather Busby" userId="8018491d-9457-4e07-a952-b29bbd4862ea" providerId="ADAL" clId="{356B8900-CFF7-41D9-8B76-38FA671F84E4}" dt="2024-05-21T00:49:47.895" v="984" actId="26606"/>
          <ac:spMkLst>
            <pc:docMk/>
            <pc:sldMk cId="1582909616" sldId="290"/>
            <ac:spMk id="10" creationId="{06F0BB8C-8C08-44AD-9EBB-B43BE66A5B36}"/>
          </ac:spMkLst>
        </pc:spChg>
      </pc:sldChg>
      <pc:sldChg chg="addSp delSp modSp add del mod setBg addAnim">
        <pc:chgData name="Heather Busby" userId="8018491d-9457-4e07-a952-b29bbd4862ea" providerId="ADAL" clId="{356B8900-CFF7-41D9-8B76-38FA671F84E4}" dt="2024-05-21T00:10:27.321" v="914"/>
        <pc:sldMkLst>
          <pc:docMk/>
          <pc:sldMk cId="3097253604" sldId="292"/>
        </pc:sldMkLst>
        <pc:spChg chg="mod">
          <ac:chgData name="Heather Busby" userId="8018491d-9457-4e07-a952-b29bbd4862ea" providerId="ADAL" clId="{356B8900-CFF7-41D9-8B76-38FA671F84E4}" dt="2024-05-21T00:10:27.320" v="913" actId="26606"/>
          <ac:spMkLst>
            <pc:docMk/>
            <pc:sldMk cId="3097253604" sldId="292"/>
            <ac:spMk id="2" creationId="{2F0A767D-D8A4-B409-4F52-CF3D64FC844A}"/>
          </ac:spMkLst>
        </pc:spChg>
        <pc:spChg chg="del mod">
          <ac:chgData name="Heather Busby" userId="8018491d-9457-4e07-a952-b29bbd4862ea" providerId="ADAL" clId="{356B8900-CFF7-41D9-8B76-38FA671F84E4}" dt="2024-05-21T00:10:24.590" v="912" actId="478"/>
          <ac:spMkLst>
            <pc:docMk/>
            <pc:sldMk cId="3097253604" sldId="292"/>
            <ac:spMk id="3" creationId="{F80723D4-B3BB-53AA-0A61-155C4A26F691}"/>
          </ac:spMkLst>
        </pc:spChg>
        <pc:spChg chg="add">
          <ac:chgData name="Heather Busby" userId="8018491d-9457-4e07-a952-b29bbd4862ea" providerId="ADAL" clId="{356B8900-CFF7-41D9-8B76-38FA671F84E4}" dt="2024-05-21T00:10:27.320" v="913" actId="26606"/>
          <ac:spMkLst>
            <pc:docMk/>
            <pc:sldMk cId="3097253604" sldId="292"/>
            <ac:spMk id="7" creationId="{70068059-9097-4F05-BA38-CDD7DBF77372}"/>
          </ac:spMkLst>
        </pc:spChg>
        <pc:spChg chg="add">
          <ac:chgData name="Heather Busby" userId="8018491d-9457-4e07-a952-b29bbd4862ea" providerId="ADAL" clId="{356B8900-CFF7-41D9-8B76-38FA671F84E4}" dt="2024-05-21T00:10:27.320" v="913" actId="26606"/>
          <ac:spMkLst>
            <pc:docMk/>
            <pc:sldMk cId="3097253604" sldId="292"/>
            <ac:spMk id="9" creationId="{E164A015-EDB3-4688-8B77-9255305411E1}"/>
          </ac:spMkLst>
        </pc:spChg>
      </pc:sldChg>
      <pc:sldChg chg="modSp add del mod">
        <pc:chgData name="Heather Busby" userId="8018491d-9457-4e07-a952-b29bbd4862ea" providerId="ADAL" clId="{356B8900-CFF7-41D9-8B76-38FA671F84E4}" dt="2024-05-20T18:15:37.590" v="159" actId="1076"/>
        <pc:sldMkLst>
          <pc:docMk/>
          <pc:sldMk cId="1374420117" sldId="293"/>
        </pc:sldMkLst>
        <pc:spChg chg="mod">
          <ac:chgData name="Heather Busby" userId="8018491d-9457-4e07-a952-b29bbd4862ea" providerId="ADAL" clId="{356B8900-CFF7-41D9-8B76-38FA671F84E4}" dt="2024-05-20T18:15:37.590" v="159" actId="1076"/>
          <ac:spMkLst>
            <pc:docMk/>
            <pc:sldMk cId="1374420117" sldId="293"/>
            <ac:spMk id="2" creationId="{994417D9-132C-CF08-63EA-A80966355A6A}"/>
          </ac:spMkLst>
        </pc:spChg>
        <pc:picChg chg="mod">
          <ac:chgData name="Heather Busby" userId="8018491d-9457-4e07-a952-b29bbd4862ea" providerId="ADAL" clId="{356B8900-CFF7-41D9-8B76-38FA671F84E4}" dt="2024-05-20T18:15:29.137" v="158" actId="14100"/>
          <ac:picMkLst>
            <pc:docMk/>
            <pc:sldMk cId="1374420117" sldId="293"/>
            <ac:picMk id="9" creationId="{4EAEAB7F-2779-BB55-D71F-148434F41DD7}"/>
          </ac:picMkLst>
        </pc:picChg>
      </pc:sldChg>
      <pc:sldChg chg="modSp add del mod">
        <pc:chgData name="Heather Busby" userId="8018491d-9457-4e07-a952-b29bbd4862ea" providerId="ADAL" clId="{356B8900-CFF7-41D9-8B76-38FA671F84E4}" dt="2024-05-20T18:16:06.551" v="181" actId="1036"/>
        <pc:sldMkLst>
          <pc:docMk/>
          <pc:sldMk cId="284794683" sldId="294"/>
        </pc:sldMkLst>
        <pc:spChg chg="mod">
          <ac:chgData name="Heather Busby" userId="8018491d-9457-4e07-a952-b29bbd4862ea" providerId="ADAL" clId="{356B8900-CFF7-41D9-8B76-38FA671F84E4}" dt="2024-05-20T18:16:06.551" v="181" actId="1036"/>
          <ac:spMkLst>
            <pc:docMk/>
            <pc:sldMk cId="284794683" sldId="294"/>
            <ac:spMk id="2" creationId="{87D9AAC9-1A40-19B4-05CC-B3267B3F5065}"/>
          </ac:spMkLst>
        </pc:spChg>
        <pc:picChg chg="mod">
          <ac:chgData name="Heather Busby" userId="8018491d-9457-4e07-a952-b29bbd4862ea" providerId="ADAL" clId="{356B8900-CFF7-41D9-8B76-38FA671F84E4}" dt="2024-05-20T18:15:51.642" v="162" actId="1076"/>
          <ac:picMkLst>
            <pc:docMk/>
            <pc:sldMk cId="284794683" sldId="294"/>
            <ac:picMk id="9" creationId="{B6B39FD6-3924-FF45-61B7-C16B826BE8CF}"/>
          </ac:picMkLst>
        </pc:picChg>
      </pc:sldChg>
      <pc:sldChg chg="addSp modSp add del mod setBg setClrOvrMap">
        <pc:chgData name="Heather Busby" userId="8018491d-9457-4e07-a952-b29bbd4862ea" providerId="ADAL" clId="{356B8900-CFF7-41D9-8B76-38FA671F84E4}" dt="2024-05-21T00:10:39.649" v="915" actId="26606"/>
        <pc:sldMkLst>
          <pc:docMk/>
          <pc:sldMk cId="2055506036" sldId="295"/>
        </pc:sldMkLst>
        <pc:spChg chg="mod">
          <ac:chgData name="Heather Busby" userId="8018491d-9457-4e07-a952-b29bbd4862ea" providerId="ADAL" clId="{356B8900-CFF7-41D9-8B76-38FA671F84E4}" dt="2024-05-21T00:10:39.649" v="915" actId="26606"/>
          <ac:spMkLst>
            <pc:docMk/>
            <pc:sldMk cId="2055506036" sldId="295"/>
            <ac:spMk id="2" creationId="{878290CA-7616-B28F-3FCC-9CC7526DBD09}"/>
          </ac:spMkLst>
        </pc:spChg>
        <pc:spChg chg="mod">
          <ac:chgData name="Heather Busby" userId="8018491d-9457-4e07-a952-b29bbd4862ea" providerId="ADAL" clId="{356B8900-CFF7-41D9-8B76-38FA671F84E4}" dt="2024-05-21T00:10:39.649" v="915" actId="26606"/>
          <ac:spMkLst>
            <pc:docMk/>
            <pc:sldMk cId="2055506036" sldId="295"/>
            <ac:spMk id="3" creationId="{E228F47B-F158-D3E1-8E02-9B5EE52ECE5B}"/>
          </ac:spMkLst>
        </pc:spChg>
        <pc:spChg chg="add">
          <ac:chgData name="Heather Busby" userId="8018491d-9457-4e07-a952-b29bbd4862ea" providerId="ADAL" clId="{356B8900-CFF7-41D9-8B76-38FA671F84E4}" dt="2024-05-21T00:10:39.649" v="915" actId="26606"/>
          <ac:spMkLst>
            <pc:docMk/>
            <pc:sldMk cId="2055506036" sldId="295"/>
            <ac:spMk id="8" creationId="{8B996A54-0CDD-4A46-B3D2-02F43219A757}"/>
          </ac:spMkLst>
        </pc:spChg>
        <pc:spChg chg="add">
          <ac:chgData name="Heather Busby" userId="8018491d-9457-4e07-a952-b29bbd4862ea" providerId="ADAL" clId="{356B8900-CFF7-41D9-8B76-38FA671F84E4}" dt="2024-05-21T00:10:39.649" v="915" actId="26606"/>
          <ac:spMkLst>
            <pc:docMk/>
            <pc:sldMk cId="2055506036" sldId="295"/>
            <ac:spMk id="10" creationId="{06F0BB8C-8C08-44AD-9EBB-B43BE66A5B36}"/>
          </ac:spMkLst>
        </pc:spChg>
      </pc:sldChg>
      <pc:sldChg chg="addSp modSp add del mod setBg setClrOvrMap">
        <pc:chgData name="Heather Busby" userId="8018491d-9457-4e07-a952-b29bbd4862ea" providerId="ADAL" clId="{356B8900-CFF7-41D9-8B76-38FA671F84E4}" dt="2024-05-21T00:10:49.852" v="916" actId="26606"/>
        <pc:sldMkLst>
          <pc:docMk/>
          <pc:sldMk cId="449150649" sldId="296"/>
        </pc:sldMkLst>
        <pc:spChg chg="mod">
          <ac:chgData name="Heather Busby" userId="8018491d-9457-4e07-a952-b29bbd4862ea" providerId="ADAL" clId="{356B8900-CFF7-41D9-8B76-38FA671F84E4}" dt="2024-05-21T00:10:49.852" v="916" actId="26606"/>
          <ac:spMkLst>
            <pc:docMk/>
            <pc:sldMk cId="449150649" sldId="296"/>
            <ac:spMk id="2" creationId="{A997811B-676D-6CE7-B273-1BE808BD79DA}"/>
          </ac:spMkLst>
        </pc:spChg>
        <pc:spChg chg="mod">
          <ac:chgData name="Heather Busby" userId="8018491d-9457-4e07-a952-b29bbd4862ea" providerId="ADAL" clId="{356B8900-CFF7-41D9-8B76-38FA671F84E4}" dt="2024-05-21T00:10:49.852" v="916" actId="26606"/>
          <ac:spMkLst>
            <pc:docMk/>
            <pc:sldMk cId="449150649" sldId="296"/>
            <ac:spMk id="3" creationId="{531B3524-367B-A469-5C63-147B7FBBCC46}"/>
          </ac:spMkLst>
        </pc:spChg>
        <pc:spChg chg="add">
          <ac:chgData name="Heather Busby" userId="8018491d-9457-4e07-a952-b29bbd4862ea" providerId="ADAL" clId="{356B8900-CFF7-41D9-8B76-38FA671F84E4}" dt="2024-05-21T00:10:49.852" v="916" actId="26606"/>
          <ac:spMkLst>
            <pc:docMk/>
            <pc:sldMk cId="449150649" sldId="296"/>
            <ac:spMk id="8" creationId="{8B996A54-0CDD-4A46-B3D2-02F43219A757}"/>
          </ac:spMkLst>
        </pc:spChg>
        <pc:spChg chg="add">
          <ac:chgData name="Heather Busby" userId="8018491d-9457-4e07-a952-b29bbd4862ea" providerId="ADAL" clId="{356B8900-CFF7-41D9-8B76-38FA671F84E4}" dt="2024-05-21T00:10:49.852" v="916" actId="26606"/>
          <ac:spMkLst>
            <pc:docMk/>
            <pc:sldMk cId="449150649" sldId="296"/>
            <ac:spMk id="10" creationId="{06F0BB8C-8C08-44AD-9EBB-B43BE66A5B36}"/>
          </ac:spMkLst>
        </pc:spChg>
      </pc:sldChg>
      <pc:sldChg chg="addSp modSp add del mod setBg setClrOvrMap">
        <pc:chgData name="Heather Busby" userId="8018491d-9457-4e07-a952-b29bbd4862ea" providerId="ADAL" clId="{356B8900-CFF7-41D9-8B76-38FA671F84E4}" dt="2024-05-21T00:51:09.856" v="985" actId="26606"/>
        <pc:sldMkLst>
          <pc:docMk/>
          <pc:sldMk cId="3845472152" sldId="297"/>
        </pc:sldMkLst>
        <pc:spChg chg="mod">
          <ac:chgData name="Heather Busby" userId="8018491d-9457-4e07-a952-b29bbd4862ea" providerId="ADAL" clId="{356B8900-CFF7-41D9-8B76-38FA671F84E4}" dt="2024-05-21T00:51:09.856" v="985" actId="26606"/>
          <ac:spMkLst>
            <pc:docMk/>
            <pc:sldMk cId="3845472152" sldId="297"/>
            <ac:spMk id="2" creationId="{9ACDF67E-80A9-7886-8826-759B5CEBD071}"/>
          </ac:spMkLst>
        </pc:spChg>
        <pc:spChg chg="mod">
          <ac:chgData name="Heather Busby" userId="8018491d-9457-4e07-a952-b29bbd4862ea" providerId="ADAL" clId="{356B8900-CFF7-41D9-8B76-38FA671F84E4}" dt="2024-05-21T00:51:09.856" v="985" actId="26606"/>
          <ac:spMkLst>
            <pc:docMk/>
            <pc:sldMk cId="3845472152" sldId="297"/>
            <ac:spMk id="3" creationId="{1F64261E-3298-816E-86A7-2C40D320CA4F}"/>
          </ac:spMkLst>
        </pc:spChg>
        <pc:spChg chg="add">
          <ac:chgData name="Heather Busby" userId="8018491d-9457-4e07-a952-b29bbd4862ea" providerId="ADAL" clId="{356B8900-CFF7-41D9-8B76-38FA671F84E4}" dt="2024-05-21T00:51:09.856" v="985" actId="26606"/>
          <ac:spMkLst>
            <pc:docMk/>
            <pc:sldMk cId="3845472152" sldId="297"/>
            <ac:spMk id="8" creationId="{8B996A54-0CDD-4A46-B3D2-02F43219A757}"/>
          </ac:spMkLst>
        </pc:spChg>
        <pc:spChg chg="add">
          <ac:chgData name="Heather Busby" userId="8018491d-9457-4e07-a952-b29bbd4862ea" providerId="ADAL" clId="{356B8900-CFF7-41D9-8B76-38FA671F84E4}" dt="2024-05-21T00:51:09.856" v="985" actId="26606"/>
          <ac:spMkLst>
            <pc:docMk/>
            <pc:sldMk cId="3845472152" sldId="297"/>
            <ac:spMk id="10" creationId="{06F0BB8C-8C08-44AD-9EBB-B43BE66A5B36}"/>
          </ac:spMkLst>
        </pc:spChg>
      </pc:sldChg>
      <pc:sldChg chg="addSp modSp add del mod setBg setClrOvrMap">
        <pc:chgData name="Heather Busby" userId="8018491d-9457-4e07-a952-b29bbd4862ea" providerId="ADAL" clId="{356B8900-CFF7-41D9-8B76-38FA671F84E4}" dt="2024-05-21T00:51:20.112" v="986" actId="26606"/>
        <pc:sldMkLst>
          <pc:docMk/>
          <pc:sldMk cId="3264632954" sldId="298"/>
        </pc:sldMkLst>
        <pc:spChg chg="mod">
          <ac:chgData name="Heather Busby" userId="8018491d-9457-4e07-a952-b29bbd4862ea" providerId="ADAL" clId="{356B8900-CFF7-41D9-8B76-38FA671F84E4}" dt="2024-05-21T00:51:20.112" v="986" actId="26606"/>
          <ac:spMkLst>
            <pc:docMk/>
            <pc:sldMk cId="3264632954" sldId="298"/>
            <ac:spMk id="2" creationId="{EBF48618-3F72-9D43-96F0-B2E380197288}"/>
          </ac:spMkLst>
        </pc:spChg>
        <pc:spChg chg="mod">
          <ac:chgData name="Heather Busby" userId="8018491d-9457-4e07-a952-b29bbd4862ea" providerId="ADAL" clId="{356B8900-CFF7-41D9-8B76-38FA671F84E4}" dt="2024-05-21T00:51:20.112" v="986" actId="26606"/>
          <ac:spMkLst>
            <pc:docMk/>
            <pc:sldMk cId="3264632954" sldId="298"/>
            <ac:spMk id="3" creationId="{91ACD3D8-D3A3-9E66-816B-D7AF761F15CC}"/>
          </ac:spMkLst>
        </pc:spChg>
        <pc:spChg chg="add">
          <ac:chgData name="Heather Busby" userId="8018491d-9457-4e07-a952-b29bbd4862ea" providerId="ADAL" clId="{356B8900-CFF7-41D9-8B76-38FA671F84E4}" dt="2024-05-21T00:51:20.112" v="986" actId="26606"/>
          <ac:spMkLst>
            <pc:docMk/>
            <pc:sldMk cId="3264632954" sldId="298"/>
            <ac:spMk id="8" creationId="{8B996A54-0CDD-4A46-B3D2-02F43219A757}"/>
          </ac:spMkLst>
        </pc:spChg>
        <pc:spChg chg="add">
          <ac:chgData name="Heather Busby" userId="8018491d-9457-4e07-a952-b29bbd4862ea" providerId="ADAL" clId="{356B8900-CFF7-41D9-8B76-38FA671F84E4}" dt="2024-05-21T00:51:20.112" v="986" actId="26606"/>
          <ac:spMkLst>
            <pc:docMk/>
            <pc:sldMk cId="3264632954" sldId="298"/>
            <ac:spMk id="10" creationId="{06F0BB8C-8C08-44AD-9EBB-B43BE66A5B36}"/>
          </ac:spMkLst>
        </pc:spChg>
      </pc:sldChg>
      <pc:sldChg chg="addSp modSp add del mod setBg setClrOvrMap">
        <pc:chgData name="Heather Busby" userId="8018491d-9457-4e07-a952-b29bbd4862ea" providerId="ADAL" clId="{356B8900-CFF7-41D9-8B76-38FA671F84E4}" dt="2024-05-21T00:51:45.190" v="987" actId="26606"/>
        <pc:sldMkLst>
          <pc:docMk/>
          <pc:sldMk cId="608484836" sldId="299"/>
        </pc:sldMkLst>
        <pc:spChg chg="mod">
          <ac:chgData name="Heather Busby" userId="8018491d-9457-4e07-a952-b29bbd4862ea" providerId="ADAL" clId="{356B8900-CFF7-41D9-8B76-38FA671F84E4}" dt="2024-05-21T00:51:45.190" v="987" actId="26606"/>
          <ac:spMkLst>
            <pc:docMk/>
            <pc:sldMk cId="608484836" sldId="299"/>
            <ac:spMk id="2" creationId="{5049AEE5-EC5D-1A33-E85F-7ABEEECBFA5A}"/>
          </ac:spMkLst>
        </pc:spChg>
        <pc:spChg chg="mod">
          <ac:chgData name="Heather Busby" userId="8018491d-9457-4e07-a952-b29bbd4862ea" providerId="ADAL" clId="{356B8900-CFF7-41D9-8B76-38FA671F84E4}" dt="2024-05-21T00:51:45.190" v="987" actId="26606"/>
          <ac:spMkLst>
            <pc:docMk/>
            <pc:sldMk cId="608484836" sldId="299"/>
            <ac:spMk id="3" creationId="{EA01B580-527C-F887-D207-39A3479D9C56}"/>
          </ac:spMkLst>
        </pc:spChg>
        <pc:spChg chg="add">
          <ac:chgData name="Heather Busby" userId="8018491d-9457-4e07-a952-b29bbd4862ea" providerId="ADAL" clId="{356B8900-CFF7-41D9-8B76-38FA671F84E4}" dt="2024-05-21T00:51:45.190" v="987" actId="26606"/>
          <ac:spMkLst>
            <pc:docMk/>
            <pc:sldMk cId="608484836" sldId="299"/>
            <ac:spMk id="8" creationId="{8B996A54-0CDD-4A46-B3D2-02F43219A757}"/>
          </ac:spMkLst>
        </pc:spChg>
        <pc:spChg chg="add">
          <ac:chgData name="Heather Busby" userId="8018491d-9457-4e07-a952-b29bbd4862ea" providerId="ADAL" clId="{356B8900-CFF7-41D9-8B76-38FA671F84E4}" dt="2024-05-21T00:51:45.190" v="987" actId="26606"/>
          <ac:spMkLst>
            <pc:docMk/>
            <pc:sldMk cId="608484836" sldId="299"/>
            <ac:spMk id="10" creationId="{06F0BB8C-8C08-44AD-9EBB-B43BE66A5B36}"/>
          </ac:spMkLst>
        </pc:spChg>
      </pc:sldChg>
      <pc:sldChg chg="addSp modSp add del mod setBg setClrOvrMap">
        <pc:chgData name="Heather Busby" userId="8018491d-9457-4e07-a952-b29bbd4862ea" providerId="ADAL" clId="{356B8900-CFF7-41D9-8B76-38FA671F84E4}" dt="2024-05-21T00:52:27.851" v="988" actId="26606"/>
        <pc:sldMkLst>
          <pc:docMk/>
          <pc:sldMk cId="2403591821" sldId="300"/>
        </pc:sldMkLst>
        <pc:spChg chg="mod">
          <ac:chgData name="Heather Busby" userId="8018491d-9457-4e07-a952-b29bbd4862ea" providerId="ADAL" clId="{356B8900-CFF7-41D9-8B76-38FA671F84E4}" dt="2024-05-21T00:52:27.851" v="988" actId="26606"/>
          <ac:spMkLst>
            <pc:docMk/>
            <pc:sldMk cId="2403591821" sldId="300"/>
            <ac:spMk id="2" creationId="{2FECDEC4-2854-CBF8-51E4-68A56DE4800D}"/>
          </ac:spMkLst>
        </pc:spChg>
        <pc:spChg chg="mod">
          <ac:chgData name="Heather Busby" userId="8018491d-9457-4e07-a952-b29bbd4862ea" providerId="ADAL" clId="{356B8900-CFF7-41D9-8B76-38FA671F84E4}" dt="2024-05-21T00:52:27.851" v="988" actId="26606"/>
          <ac:spMkLst>
            <pc:docMk/>
            <pc:sldMk cId="2403591821" sldId="300"/>
            <ac:spMk id="3" creationId="{49908412-1667-67C8-B76B-4307F31F697F}"/>
          </ac:spMkLst>
        </pc:spChg>
        <pc:spChg chg="add">
          <ac:chgData name="Heather Busby" userId="8018491d-9457-4e07-a952-b29bbd4862ea" providerId="ADAL" clId="{356B8900-CFF7-41D9-8B76-38FA671F84E4}" dt="2024-05-21T00:52:27.851" v="988" actId="26606"/>
          <ac:spMkLst>
            <pc:docMk/>
            <pc:sldMk cId="2403591821" sldId="300"/>
            <ac:spMk id="8" creationId="{8B996A54-0CDD-4A46-B3D2-02F43219A757}"/>
          </ac:spMkLst>
        </pc:spChg>
        <pc:spChg chg="add">
          <ac:chgData name="Heather Busby" userId="8018491d-9457-4e07-a952-b29bbd4862ea" providerId="ADAL" clId="{356B8900-CFF7-41D9-8B76-38FA671F84E4}" dt="2024-05-21T00:52:27.851" v="988" actId="26606"/>
          <ac:spMkLst>
            <pc:docMk/>
            <pc:sldMk cId="2403591821" sldId="300"/>
            <ac:spMk id="10" creationId="{06F0BB8C-8C08-44AD-9EBB-B43BE66A5B36}"/>
          </ac:spMkLst>
        </pc:spChg>
      </pc:sldChg>
      <pc:sldChg chg="addSp modSp add del mod setBg setClrOvrMap">
        <pc:chgData name="Heather Busby" userId="8018491d-9457-4e07-a952-b29bbd4862ea" providerId="ADAL" clId="{356B8900-CFF7-41D9-8B76-38FA671F84E4}" dt="2024-05-21T00:52:44.900" v="989" actId="26606"/>
        <pc:sldMkLst>
          <pc:docMk/>
          <pc:sldMk cId="2631032765" sldId="301"/>
        </pc:sldMkLst>
        <pc:spChg chg="mod">
          <ac:chgData name="Heather Busby" userId="8018491d-9457-4e07-a952-b29bbd4862ea" providerId="ADAL" clId="{356B8900-CFF7-41D9-8B76-38FA671F84E4}" dt="2024-05-21T00:52:44.900" v="989" actId="26606"/>
          <ac:spMkLst>
            <pc:docMk/>
            <pc:sldMk cId="2631032765" sldId="301"/>
            <ac:spMk id="2" creationId="{91DA4473-D64B-B2D3-5540-D252B3C1EE59}"/>
          </ac:spMkLst>
        </pc:spChg>
        <pc:spChg chg="mod">
          <ac:chgData name="Heather Busby" userId="8018491d-9457-4e07-a952-b29bbd4862ea" providerId="ADAL" clId="{356B8900-CFF7-41D9-8B76-38FA671F84E4}" dt="2024-05-21T00:52:44.900" v="989" actId="26606"/>
          <ac:spMkLst>
            <pc:docMk/>
            <pc:sldMk cId="2631032765" sldId="301"/>
            <ac:spMk id="3" creationId="{A1E4F85E-0549-26B8-6C6A-A740D02EBA6C}"/>
          </ac:spMkLst>
        </pc:spChg>
        <pc:spChg chg="add">
          <ac:chgData name="Heather Busby" userId="8018491d-9457-4e07-a952-b29bbd4862ea" providerId="ADAL" clId="{356B8900-CFF7-41D9-8B76-38FA671F84E4}" dt="2024-05-21T00:52:44.900" v="989" actId="26606"/>
          <ac:spMkLst>
            <pc:docMk/>
            <pc:sldMk cId="2631032765" sldId="301"/>
            <ac:spMk id="8" creationId="{8B996A54-0CDD-4A46-B3D2-02F43219A757}"/>
          </ac:spMkLst>
        </pc:spChg>
        <pc:spChg chg="add">
          <ac:chgData name="Heather Busby" userId="8018491d-9457-4e07-a952-b29bbd4862ea" providerId="ADAL" clId="{356B8900-CFF7-41D9-8B76-38FA671F84E4}" dt="2024-05-21T00:52:44.900" v="989" actId="26606"/>
          <ac:spMkLst>
            <pc:docMk/>
            <pc:sldMk cId="2631032765" sldId="301"/>
            <ac:spMk id="10" creationId="{06F0BB8C-8C08-44AD-9EBB-B43BE66A5B36}"/>
          </ac:spMkLst>
        </pc:spChg>
      </pc:sldChg>
      <pc:sldChg chg="addSp modSp add del mod setBg setClrOvrMap">
        <pc:chgData name="Heather Busby" userId="8018491d-9457-4e07-a952-b29bbd4862ea" providerId="ADAL" clId="{356B8900-CFF7-41D9-8B76-38FA671F84E4}" dt="2024-05-21T00:52:47.586" v="990" actId="26606"/>
        <pc:sldMkLst>
          <pc:docMk/>
          <pc:sldMk cId="3872097446" sldId="302"/>
        </pc:sldMkLst>
        <pc:spChg chg="mod">
          <ac:chgData name="Heather Busby" userId="8018491d-9457-4e07-a952-b29bbd4862ea" providerId="ADAL" clId="{356B8900-CFF7-41D9-8B76-38FA671F84E4}" dt="2024-05-21T00:52:47.586" v="990" actId="26606"/>
          <ac:spMkLst>
            <pc:docMk/>
            <pc:sldMk cId="3872097446" sldId="302"/>
            <ac:spMk id="2" creationId="{C513AEC8-6FFB-FB52-22A7-BF4E0C1FD3B2}"/>
          </ac:spMkLst>
        </pc:spChg>
        <pc:spChg chg="mod">
          <ac:chgData name="Heather Busby" userId="8018491d-9457-4e07-a952-b29bbd4862ea" providerId="ADAL" clId="{356B8900-CFF7-41D9-8B76-38FA671F84E4}" dt="2024-05-21T00:52:47.586" v="990" actId="26606"/>
          <ac:spMkLst>
            <pc:docMk/>
            <pc:sldMk cId="3872097446" sldId="302"/>
            <ac:spMk id="3" creationId="{EC7A4C5A-D5C3-A1B5-D149-AAF7E55D7983}"/>
          </ac:spMkLst>
        </pc:spChg>
        <pc:spChg chg="add">
          <ac:chgData name="Heather Busby" userId="8018491d-9457-4e07-a952-b29bbd4862ea" providerId="ADAL" clId="{356B8900-CFF7-41D9-8B76-38FA671F84E4}" dt="2024-05-21T00:52:47.586" v="990" actId="26606"/>
          <ac:spMkLst>
            <pc:docMk/>
            <pc:sldMk cId="3872097446" sldId="302"/>
            <ac:spMk id="8" creationId="{8B996A54-0CDD-4A46-B3D2-02F43219A757}"/>
          </ac:spMkLst>
        </pc:spChg>
        <pc:spChg chg="add">
          <ac:chgData name="Heather Busby" userId="8018491d-9457-4e07-a952-b29bbd4862ea" providerId="ADAL" clId="{356B8900-CFF7-41D9-8B76-38FA671F84E4}" dt="2024-05-21T00:52:47.586" v="990" actId="26606"/>
          <ac:spMkLst>
            <pc:docMk/>
            <pc:sldMk cId="3872097446" sldId="302"/>
            <ac:spMk id="10" creationId="{06F0BB8C-8C08-44AD-9EBB-B43BE66A5B36}"/>
          </ac:spMkLst>
        </pc:spChg>
      </pc:sldChg>
      <pc:sldChg chg="addSp modSp add del mod setBg setClrOvrMap">
        <pc:chgData name="Heather Busby" userId="8018491d-9457-4e07-a952-b29bbd4862ea" providerId="ADAL" clId="{356B8900-CFF7-41D9-8B76-38FA671F84E4}" dt="2024-05-21T00:52:50.987" v="991" actId="26606"/>
        <pc:sldMkLst>
          <pc:docMk/>
          <pc:sldMk cId="2351715226" sldId="303"/>
        </pc:sldMkLst>
        <pc:spChg chg="mod">
          <ac:chgData name="Heather Busby" userId="8018491d-9457-4e07-a952-b29bbd4862ea" providerId="ADAL" clId="{356B8900-CFF7-41D9-8B76-38FA671F84E4}" dt="2024-05-21T00:52:50.987" v="991" actId="26606"/>
          <ac:spMkLst>
            <pc:docMk/>
            <pc:sldMk cId="2351715226" sldId="303"/>
            <ac:spMk id="2" creationId="{A80F1DDF-3402-30DA-3D57-FCA94A5AF44D}"/>
          </ac:spMkLst>
        </pc:spChg>
        <pc:spChg chg="mod">
          <ac:chgData name="Heather Busby" userId="8018491d-9457-4e07-a952-b29bbd4862ea" providerId="ADAL" clId="{356B8900-CFF7-41D9-8B76-38FA671F84E4}" dt="2024-05-21T00:52:50.987" v="991" actId="26606"/>
          <ac:spMkLst>
            <pc:docMk/>
            <pc:sldMk cId="2351715226" sldId="303"/>
            <ac:spMk id="3" creationId="{243DAC05-766E-34AD-9505-4F77B6C3AEBC}"/>
          </ac:spMkLst>
        </pc:spChg>
        <pc:spChg chg="add">
          <ac:chgData name="Heather Busby" userId="8018491d-9457-4e07-a952-b29bbd4862ea" providerId="ADAL" clId="{356B8900-CFF7-41D9-8B76-38FA671F84E4}" dt="2024-05-21T00:52:50.987" v="991" actId="26606"/>
          <ac:spMkLst>
            <pc:docMk/>
            <pc:sldMk cId="2351715226" sldId="303"/>
            <ac:spMk id="8" creationId="{8B996A54-0CDD-4A46-B3D2-02F43219A757}"/>
          </ac:spMkLst>
        </pc:spChg>
        <pc:spChg chg="add">
          <ac:chgData name="Heather Busby" userId="8018491d-9457-4e07-a952-b29bbd4862ea" providerId="ADAL" clId="{356B8900-CFF7-41D9-8B76-38FA671F84E4}" dt="2024-05-21T00:52:50.987" v="991" actId="26606"/>
          <ac:spMkLst>
            <pc:docMk/>
            <pc:sldMk cId="2351715226" sldId="303"/>
            <ac:spMk id="10" creationId="{06F0BB8C-8C08-44AD-9EBB-B43BE66A5B36}"/>
          </ac:spMkLst>
        </pc:spChg>
      </pc:sldChg>
      <pc:sldChg chg="addSp modSp add del mod setBg setClrOvrMap">
        <pc:chgData name="Heather Busby" userId="8018491d-9457-4e07-a952-b29bbd4862ea" providerId="ADAL" clId="{356B8900-CFF7-41D9-8B76-38FA671F84E4}" dt="2024-05-21T00:52:54.268" v="992" actId="26606"/>
        <pc:sldMkLst>
          <pc:docMk/>
          <pc:sldMk cId="2655778180" sldId="304"/>
        </pc:sldMkLst>
        <pc:spChg chg="mod">
          <ac:chgData name="Heather Busby" userId="8018491d-9457-4e07-a952-b29bbd4862ea" providerId="ADAL" clId="{356B8900-CFF7-41D9-8B76-38FA671F84E4}" dt="2024-05-21T00:52:54.268" v="992" actId="26606"/>
          <ac:spMkLst>
            <pc:docMk/>
            <pc:sldMk cId="2655778180" sldId="304"/>
            <ac:spMk id="2" creationId="{F0E986AF-073D-E168-51E3-BCEE9EC57E18}"/>
          </ac:spMkLst>
        </pc:spChg>
        <pc:spChg chg="mod">
          <ac:chgData name="Heather Busby" userId="8018491d-9457-4e07-a952-b29bbd4862ea" providerId="ADAL" clId="{356B8900-CFF7-41D9-8B76-38FA671F84E4}" dt="2024-05-21T00:52:54.268" v="992" actId="26606"/>
          <ac:spMkLst>
            <pc:docMk/>
            <pc:sldMk cId="2655778180" sldId="304"/>
            <ac:spMk id="3" creationId="{7F30D516-5F55-AEA7-54E8-3630E167E003}"/>
          </ac:spMkLst>
        </pc:spChg>
        <pc:spChg chg="add">
          <ac:chgData name="Heather Busby" userId="8018491d-9457-4e07-a952-b29bbd4862ea" providerId="ADAL" clId="{356B8900-CFF7-41D9-8B76-38FA671F84E4}" dt="2024-05-21T00:52:54.268" v="992" actId="26606"/>
          <ac:spMkLst>
            <pc:docMk/>
            <pc:sldMk cId="2655778180" sldId="304"/>
            <ac:spMk id="8" creationId="{8B996A54-0CDD-4A46-B3D2-02F43219A757}"/>
          </ac:spMkLst>
        </pc:spChg>
        <pc:spChg chg="add">
          <ac:chgData name="Heather Busby" userId="8018491d-9457-4e07-a952-b29bbd4862ea" providerId="ADAL" clId="{356B8900-CFF7-41D9-8B76-38FA671F84E4}" dt="2024-05-21T00:52:54.268" v="992" actId="26606"/>
          <ac:spMkLst>
            <pc:docMk/>
            <pc:sldMk cId="2655778180" sldId="304"/>
            <ac:spMk id="10" creationId="{06F0BB8C-8C08-44AD-9EBB-B43BE66A5B36}"/>
          </ac:spMkLst>
        </pc:spChg>
      </pc:sldChg>
      <pc:sldChg chg="addSp modSp add del mod setBg setClrOvrMap">
        <pc:chgData name="Heather Busby" userId="8018491d-9457-4e07-a952-b29bbd4862ea" providerId="ADAL" clId="{356B8900-CFF7-41D9-8B76-38FA671F84E4}" dt="2024-05-21T00:53:18.502" v="993" actId="26606"/>
        <pc:sldMkLst>
          <pc:docMk/>
          <pc:sldMk cId="3702032414" sldId="305"/>
        </pc:sldMkLst>
        <pc:spChg chg="mod">
          <ac:chgData name="Heather Busby" userId="8018491d-9457-4e07-a952-b29bbd4862ea" providerId="ADAL" clId="{356B8900-CFF7-41D9-8B76-38FA671F84E4}" dt="2024-05-21T00:53:18.502" v="993" actId="26606"/>
          <ac:spMkLst>
            <pc:docMk/>
            <pc:sldMk cId="3702032414" sldId="305"/>
            <ac:spMk id="2" creationId="{0F36DAC6-3F61-4CE4-D53F-DFF62EF54873}"/>
          </ac:spMkLst>
        </pc:spChg>
        <pc:spChg chg="mod">
          <ac:chgData name="Heather Busby" userId="8018491d-9457-4e07-a952-b29bbd4862ea" providerId="ADAL" clId="{356B8900-CFF7-41D9-8B76-38FA671F84E4}" dt="2024-05-21T00:53:18.502" v="993" actId="26606"/>
          <ac:spMkLst>
            <pc:docMk/>
            <pc:sldMk cId="3702032414" sldId="305"/>
            <ac:spMk id="3" creationId="{4A86766F-381C-8A6E-4B0F-1A4E66C842C6}"/>
          </ac:spMkLst>
        </pc:spChg>
        <pc:spChg chg="add">
          <ac:chgData name="Heather Busby" userId="8018491d-9457-4e07-a952-b29bbd4862ea" providerId="ADAL" clId="{356B8900-CFF7-41D9-8B76-38FA671F84E4}" dt="2024-05-21T00:53:18.502" v="993" actId="26606"/>
          <ac:spMkLst>
            <pc:docMk/>
            <pc:sldMk cId="3702032414" sldId="305"/>
            <ac:spMk id="8" creationId="{8B996A54-0CDD-4A46-B3D2-02F43219A757}"/>
          </ac:spMkLst>
        </pc:spChg>
        <pc:spChg chg="add">
          <ac:chgData name="Heather Busby" userId="8018491d-9457-4e07-a952-b29bbd4862ea" providerId="ADAL" clId="{356B8900-CFF7-41D9-8B76-38FA671F84E4}" dt="2024-05-21T00:53:18.502" v="993" actId="26606"/>
          <ac:spMkLst>
            <pc:docMk/>
            <pc:sldMk cId="3702032414" sldId="305"/>
            <ac:spMk id="10" creationId="{06F0BB8C-8C08-44AD-9EBB-B43BE66A5B36}"/>
          </ac:spMkLst>
        </pc:spChg>
      </pc:sldChg>
      <pc:sldChg chg="addSp modSp add del mod setBg setClrOvrMap">
        <pc:chgData name="Heather Busby" userId="8018491d-9457-4e07-a952-b29bbd4862ea" providerId="ADAL" clId="{356B8900-CFF7-41D9-8B76-38FA671F84E4}" dt="2024-05-21T00:53:21.613" v="994" actId="26606"/>
        <pc:sldMkLst>
          <pc:docMk/>
          <pc:sldMk cId="349646660" sldId="306"/>
        </pc:sldMkLst>
        <pc:spChg chg="mod">
          <ac:chgData name="Heather Busby" userId="8018491d-9457-4e07-a952-b29bbd4862ea" providerId="ADAL" clId="{356B8900-CFF7-41D9-8B76-38FA671F84E4}" dt="2024-05-21T00:53:21.613" v="994" actId="26606"/>
          <ac:spMkLst>
            <pc:docMk/>
            <pc:sldMk cId="349646660" sldId="306"/>
            <ac:spMk id="2" creationId="{B4FF0777-7D06-9003-CE99-A1CE6B49FE45}"/>
          </ac:spMkLst>
        </pc:spChg>
        <pc:spChg chg="mod">
          <ac:chgData name="Heather Busby" userId="8018491d-9457-4e07-a952-b29bbd4862ea" providerId="ADAL" clId="{356B8900-CFF7-41D9-8B76-38FA671F84E4}" dt="2024-05-21T00:53:21.613" v="994" actId="26606"/>
          <ac:spMkLst>
            <pc:docMk/>
            <pc:sldMk cId="349646660" sldId="306"/>
            <ac:spMk id="3" creationId="{C0C9B7F0-51CA-B6A3-E840-F571164B6FFF}"/>
          </ac:spMkLst>
        </pc:spChg>
        <pc:spChg chg="add">
          <ac:chgData name="Heather Busby" userId="8018491d-9457-4e07-a952-b29bbd4862ea" providerId="ADAL" clId="{356B8900-CFF7-41D9-8B76-38FA671F84E4}" dt="2024-05-21T00:53:21.613" v="994" actId="26606"/>
          <ac:spMkLst>
            <pc:docMk/>
            <pc:sldMk cId="349646660" sldId="306"/>
            <ac:spMk id="8" creationId="{8B996A54-0CDD-4A46-B3D2-02F43219A757}"/>
          </ac:spMkLst>
        </pc:spChg>
        <pc:spChg chg="add">
          <ac:chgData name="Heather Busby" userId="8018491d-9457-4e07-a952-b29bbd4862ea" providerId="ADAL" clId="{356B8900-CFF7-41D9-8B76-38FA671F84E4}" dt="2024-05-21T00:53:21.613" v="994" actId="26606"/>
          <ac:spMkLst>
            <pc:docMk/>
            <pc:sldMk cId="349646660" sldId="306"/>
            <ac:spMk id="10" creationId="{06F0BB8C-8C08-44AD-9EBB-B43BE66A5B36}"/>
          </ac:spMkLst>
        </pc:spChg>
      </pc:sldChg>
      <pc:sldChg chg="addSp modSp add del mod setBg setClrOvrMap">
        <pc:chgData name="Heather Busby" userId="8018491d-9457-4e07-a952-b29bbd4862ea" providerId="ADAL" clId="{356B8900-CFF7-41D9-8B76-38FA671F84E4}" dt="2024-05-21T00:53:27.176" v="995" actId="26606"/>
        <pc:sldMkLst>
          <pc:docMk/>
          <pc:sldMk cId="3762665883" sldId="307"/>
        </pc:sldMkLst>
        <pc:spChg chg="mod">
          <ac:chgData name="Heather Busby" userId="8018491d-9457-4e07-a952-b29bbd4862ea" providerId="ADAL" clId="{356B8900-CFF7-41D9-8B76-38FA671F84E4}" dt="2024-05-21T00:53:27.176" v="995" actId="26606"/>
          <ac:spMkLst>
            <pc:docMk/>
            <pc:sldMk cId="3762665883" sldId="307"/>
            <ac:spMk id="2" creationId="{8A19BC7C-BCA8-2ECB-E232-37F0FD2FFCC2}"/>
          </ac:spMkLst>
        </pc:spChg>
        <pc:spChg chg="mod">
          <ac:chgData name="Heather Busby" userId="8018491d-9457-4e07-a952-b29bbd4862ea" providerId="ADAL" clId="{356B8900-CFF7-41D9-8B76-38FA671F84E4}" dt="2024-05-21T00:53:27.176" v="995" actId="26606"/>
          <ac:spMkLst>
            <pc:docMk/>
            <pc:sldMk cId="3762665883" sldId="307"/>
            <ac:spMk id="3" creationId="{D645AB5F-5CF9-EEBC-AAB9-CCFF4E81AD98}"/>
          </ac:spMkLst>
        </pc:spChg>
        <pc:spChg chg="add">
          <ac:chgData name="Heather Busby" userId="8018491d-9457-4e07-a952-b29bbd4862ea" providerId="ADAL" clId="{356B8900-CFF7-41D9-8B76-38FA671F84E4}" dt="2024-05-21T00:53:27.176" v="995" actId="26606"/>
          <ac:spMkLst>
            <pc:docMk/>
            <pc:sldMk cId="3762665883" sldId="307"/>
            <ac:spMk id="8" creationId="{8B996A54-0CDD-4A46-B3D2-02F43219A757}"/>
          </ac:spMkLst>
        </pc:spChg>
        <pc:spChg chg="add">
          <ac:chgData name="Heather Busby" userId="8018491d-9457-4e07-a952-b29bbd4862ea" providerId="ADAL" clId="{356B8900-CFF7-41D9-8B76-38FA671F84E4}" dt="2024-05-21T00:53:27.176" v="995" actId="26606"/>
          <ac:spMkLst>
            <pc:docMk/>
            <pc:sldMk cId="3762665883" sldId="307"/>
            <ac:spMk id="10" creationId="{06F0BB8C-8C08-44AD-9EBB-B43BE66A5B36}"/>
          </ac:spMkLst>
        </pc:spChg>
      </pc:sldChg>
      <pc:sldChg chg="addSp modSp add del mod setBg setClrOvrMap">
        <pc:chgData name="Heather Busby" userId="8018491d-9457-4e07-a952-b29bbd4862ea" providerId="ADAL" clId="{356B8900-CFF7-41D9-8B76-38FA671F84E4}" dt="2024-05-21T00:53:30.940" v="996" actId="26606"/>
        <pc:sldMkLst>
          <pc:docMk/>
          <pc:sldMk cId="380695952" sldId="308"/>
        </pc:sldMkLst>
        <pc:spChg chg="mod">
          <ac:chgData name="Heather Busby" userId="8018491d-9457-4e07-a952-b29bbd4862ea" providerId="ADAL" clId="{356B8900-CFF7-41D9-8B76-38FA671F84E4}" dt="2024-05-21T00:53:30.940" v="996" actId="26606"/>
          <ac:spMkLst>
            <pc:docMk/>
            <pc:sldMk cId="380695952" sldId="308"/>
            <ac:spMk id="2" creationId="{548B4226-E202-A4B0-0F7E-CE21054D236A}"/>
          </ac:spMkLst>
        </pc:spChg>
        <pc:spChg chg="mod">
          <ac:chgData name="Heather Busby" userId="8018491d-9457-4e07-a952-b29bbd4862ea" providerId="ADAL" clId="{356B8900-CFF7-41D9-8B76-38FA671F84E4}" dt="2024-05-21T00:53:30.940" v="996" actId="26606"/>
          <ac:spMkLst>
            <pc:docMk/>
            <pc:sldMk cId="380695952" sldId="308"/>
            <ac:spMk id="3" creationId="{59DB39C8-0098-A0C5-655D-634CABEF556A}"/>
          </ac:spMkLst>
        </pc:spChg>
        <pc:spChg chg="add">
          <ac:chgData name="Heather Busby" userId="8018491d-9457-4e07-a952-b29bbd4862ea" providerId="ADAL" clId="{356B8900-CFF7-41D9-8B76-38FA671F84E4}" dt="2024-05-21T00:53:30.940" v="996" actId="26606"/>
          <ac:spMkLst>
            <pc:docMk/>
            <pc:sldMk cId="380695952" sldId="308"/>
            <ac:spMk id="8" creationId="{8B996A54-0CDD-4A46-B3D2-02F43219A757}"/>
          </ac:spMkLst>
        </pc:spChg>
        <pc:spChg chg="add">
          <ac:chgData name="Heather Busby" userId="8018491d-9457-4e07-a952-b29bbd4862ea" providerId="ADAL" clId="{356B8900-CFF7-41D9-8B76-38FA671F84E4}" dt="2024-05-21T00:53:30.940" v="996" actId="26606"/>
          <ac:spMkLst>
            <pc:docMk/>
            <pc:sldMk cId="380695952" sldId="308"/>
            <ac:spMk id="10" creationId="{06F0BB8C-8C08-44AD-9EBB-B43BE66A5B36}"/>
          </ac:spMkLst>
        </pc:spChg>
      </pc:sldChg>
      <pc:sldChg chg="addSp modSp add del mod setBg setClrOvrMap">
        <pc:chgData name="Heather Busby" userId="8018491d-9457-4e07-a952-b29bbd4862ea" providerId="ADAL" clId="{356B8900-CFF7-41D9-8B76-38FA671F84E4}" dt="2024-05-21T00:53:46.329" v="997" actId="26606"/>
        <pc:sldMkLst>
          <pc:docMk/>
          <pc:sldMk cId="1717633672" sldId="309"/>
        </pc:sldMkLst>
        <pc:spChg chg="mod">
          <ac:chgData name="Heather Busby" userId="8018491d-9457-4e07-a952-b29bbd4862ea" providerId="ADAL" clId="{356B8900-CFF7-41D9-8B76-38FA671F84E4}" dt="2024-05-21T00:53:46.329" v="997" actId="26606"/>
          <ac:spMkLst>
            <pc:docMk/>
            <pc:sldMk cId="1717633672" sldId="309"/>
            <ac:spMk id="2" creationId="{E4925C47-956E-B8E3-734B-4C467C1A9C90}"/>
          </ac:spMkLst>
        </pc:spChg>
        <pc:spChg chg="mod">
          <ac:chgData name="Heather Busby" userId="8018491d-9457-4e07-a952-b29bbd4862ea" providerId="ADAL" clId="{356B8900-CFF7-41D9-8B76-38FA671F84E4}" dt="2024-05-21T00:53:46.329" v="997" actId="26606"/>
          <ac:spMkLst>
            <pc:docMk/>
            <pc:sldMk cId="1717633672" sldId="309"/>
            <ac:spMk id="3" creationId="{C7E1BE2D-92F4-57E4-99F9-5AEC1F143DC5}"/>
          </ac:spMkLst>
        </pc:spChg>
        <pc:spChg chg="add">
          <ac:chgData name="Heather Busby" userId="8018491d-9457-4e07-a952-b29bbd4862ea" providerId="ADAL" clId="{356B8900-CFF7-41D9-8B76-38FA671F84E4}" dt="2024-05-21T00:53:46.329" v="997" actId="26606"/>
          <ac:spMkLst>
            <pc:docMk/>
            <pc:sldMk cId="1717633672" sldId="309"/>
            <ac:spMk id="8" creationId="{8B996A54-0CDD-4A46-B3D2-02F43219A757}"/>
          </ac:spMkLst>
        </pc:spChg>
        <pc:spChg chg="add">
          <ac:chgData name="Heather Busby" userId="8018491d-9457-4e07-a952-b29bbd4862ea" providerId="ADAL" clId="{356B8900-CFF7-41D9-8B76-38FA671F84E4}" dt="2024-05-21T00:53:46.329" v="997" actId="26606"/>
          <ac:spMkLst>
            <pc:docMk/>
            <pc:sldMk cId="1717633672" sldId="309"/>
            <ac:spMk id="10" creationId="{06F0BB8C-8C08-44AD-9EBB-B43BE66A5B36}"/>
          </ac:spMkLst>
        </pc:spChg>
      </pc:sldChg>
      <pc:sldChg chg="addSp modSp add del mod setBg setClrOvrMap">
        <pc:chgData name="Heather Busby" userId="8018491d-9457-4e07-a952-b29bbd4862ea" providerId="ADAL" clId="{356B8900-CFF7-41D9-8B76-38FA671F84E4}" dt="2024-05-21T00:53:53.048" v="998" actId="26606"/>
        <pc:sldMkLst>
          <pc:docMk/>
          <pc:sldMk cId="3587368490" sldId="310"/>
        </pc:sldMkLst>
        <pc:spChg chg="mod">
          <ac:chgData name="Heather Busby" userId="8018491d-9457-4e07-a952-b29bbd4862ea" providerId="ADAL" clId="{356B8900-CFF7-41D9-8B76-38FA671F84E4}" dt="2024-05-21T00:53:53.048" v="998" actId="26606"/>
          <ac:spMkLst>
            <pc:docMk/>
            <pc:sldMk cId="3587368490" sldId="310"/>
            <ac:spMk id="2" creationId="{A38E12AF-181E-323D-6368-14F8BC84C389}"/>
          </ac:spMkLst>
        </pc:spChg>
        <pc:spChg chg="mod">
          <ac:chgData name="Heather Busby" userId="8018491d-9457-4e07-a952-b29bbd4862ea" providerId="ADAL" clId="{356B8900-CFF7-41D9-8B76-38FA671F84E4}" dt="2024-05-21T00:53:53.048" v="998" actId="26606"/>
          <ac:spMkLst>
            <pc:docMk/>
            <pc:sldMk cId="3587368490" sldId="310"/>
            <ac:spMk id="3" creationId="{5714607C-671A-9AFC-9F5A-F6DCDB065BC0}"/>
          </ac:spMkLst>
        </pc:spChg>
        <pc:spChg chg="add">
          <ac:chgData name="Heather Busby" userId="8018491d-9457-4e07-a952-b29bbd4862ea" providerId="ADAL" clId="{356B8900-CFF7-41D9-8B76-38FA671F84E4}" dt="2024-05-21T00:53:53.048" v="998" actId="26606"/>
          <ac:spMkLst>
            <pc:docMk/>
            <pc:sldMk cId="3587368490" sldId="310"/>
            <ac:spMk id="8" creationId="{8B996A54-0CDD-4A46-B3D2-02F43219A757}"/>
          </ac:spMkLst>
        </pc:spChg>
        <pc:spChg chg="add">
          <ac:chgData name="Heather Busby" userId="8018491d-9457-4e07-a952-b29bbd4862ea" providerId="ADAL" clId="{356B8900-CFF7-41D9-8B76-38FA671F84E4}" dt="2024-05-21T00:53:53.048" v="998" actId="26606"/>
          <ac:spMkLst>
            <pc:docMk/>
            <pc:sldMk cId="3587368490" sldId="310"/>
            <ac:spMk id="10" creationId="{06F0BB8C-8C08-44AD-9EBB-B43BE66A5B36}"/>
          </ac:spMkLst>
        </pc:spChg>
      </pc:sldChg>
      <pc:sldChg chg="addSp modSp add del mod setBg setClrOvrMap">
        <pc:chgData name="Heather Busby" userId="8018491d-9457-4e07-a952-b29bbd4862ea" providerId="ADAL" clId="{356B8900-CFF7-41D9-8B76-38FA671F84E4}" dt="2024-05-21T00:54:48.079" v="999" actId="26606"/>
        <pc:sldMkLst>
          <pc:docMk/>
          <pc:sldMk cId="845435346" sldId="311"/>
        </pc:sldMkLst>
        <pc:spChg chg="mod">
          <ac:chgData name="Heather Busby" userId="8018491d-9457-4e07-a952-b29bbd4862ea" providerId="ADAL" clId="{356B8900-CFF7-41D9-8B76-38FA671F84E4}" dt="2024-05-21T00:54:48.079" v="999" actId="26606"/>
          <ac:spMkLst>
            <pc:docMk/>
            <pc:sldMk cId="845435346" sldId="311"/>
            <ac:spMk id="2" creationId="{FFFA17F6-D982-0C51-D1CF-806097B73586}"/>
          </ac:spMkLst>
        </pc:spChg>
        <pc:spChg chg="mod">
          <ac:chgData name="Heather Busby" userId="8018491d-9457-4e07-a952-b29bbd4862ea" providerId="ADAL" clId="{356B8900-CFF7-41D9-8B76-38FA671F84E4}" dt="2024-05-21T00:54:48.079" v="999" actId="26606"/>
          <ac:spMkLst>
            <pc:docMk/>
            <pc:sldMk cId="845435346" sldId="311"/>
            <ac:spMk id="3" creationId="{709B7CA7-DC0B-1795-58F3-552C96A31769}"/>
          </ac:spMkLst>
        </pc:spChg>
        <pc:spChg chg="add">
          <ac:chgData name="Heather Busby" userId="8018491d-9457-4e07-a952-b29bbd4862ea" providerId="ADAL" clId="{356B8900-CFF7-41D9-8B76-38FA671F84E4}" dt="2024-05-21T00:54:48.079" v="999" actId="26606"/>
          <ac:spMkLst>
            <pc:docMk/>
            <pc:sldMk cId="845435346" sldId="311"/>
            <ac:spMk id="8" creationId="{8B996A54-0CDD-4A46-B3D2-02F43219A757}"/>
          </ac:spMkLst>
        </pc:spChg>
        <pc:spChg chg="add">
          <ac:chgData name="Heather Busby" userId="8018491d-9457-4e07-a952-b29bbd4862ea" providerId="ADAL" clId="{356B8900-CFF7-41D9-8B76-38FA671F84E4}" dt="2024-05-21T00:54:48.079" v="999" actId="26606"/>
          <ac:spMkLst>
            <pc:docMk/>
            <pc:sldMk cId="845435346" sldId="311"/>
            <ac:spMk id="10" creationId="{06F0BB8C-8C08-44AD-9EBB-B43BE66A5B36}"/>
          </ac:spMkLst>
        </pc:spChg>
      </pc:sldChg>
      <pc:sldChg chg="addSp modSp add mod setBg setClrOvrMap">
        <pc:chgData name="Heather Busby" userId="8018491d-9457-4e07-a952-b29bbd4862ea" providerId="ADAL" clId="{356B8900-CFF7-41D9-8B76-38FA671F84E4}" dt="2024-05-21T00:54:53.274" v="1000" actId="26606"/>
        <pc:sldMkLst>
          <pc:docMk/>
          <pc:sldMk cId="824194818" sldId="312"/>
        </pc:sldMkLst>
        <pc:spChg chg="mod">
          <ac:chgData name="Heather Busby" userId="8018491d-9457-4e07-a952-b29bbd4862ea" providerId="ADAL" clId="{356B8900-CFF7-41D9-8B76-38FA671F84E4}" dt="2024-05-21T00:54:53.274" v="1000" actId="26606"/>
          <ac:spMkLst>
            <pc:docMk/>
            <pc:sldMk cId="824194818" sldId="312"/>
            <ac:spMk id="2" creationId="{9A04D03C-0230-B1D6-3000-70C921F08D6F}"/>
          </ac:spMkLst>
        </pc:spChg>
        <pc:spChg chg="mod">
          <ac:chgData name="Heather Busby" userId="8018491d-9457-4e07-a952-b29bbd4862ea" providerId="ADAL" clId="{356B8900-CFF7-41D9-8B76-38FA671F84E4}" dt="2024-05-21T00:54:53.274" v="1000" actId="26606"/>
          <ac:spMkLst>
            <pc:docMk/>
            <pc:sldMk cId="824194818" sldId="312"/>
            <ac:spMk id="3" creationId="{B4EAA3F4-8168-E4C7-5DE5-3EBFCE48244C}"/>
          </ac:spMkLst>
        </pc:spChg>
        <pc:spChg chg="add">
          <ac:chgData name="Heather Busby" userId="8018491d-9457-4e07-a952-b29bbd4862ea" providerId="ADAL" clId="{356B8900-CFF7-41D9-8B76-38FA671F84E4}" dt="2024-05-21T00:54:53.274" v="1000" actId="26606"/>
          <ac:spMkLst>
            <pc:docMk/>
            <pc:sldMk cId="824194818" sldId="312"/>
            <ac:spMk id="8" creationId="{8B996A54-0CDD-4A46-B3D2-02F43219A757}"/>
          </ac:spMkLst>
        </pc:spChg>
        <pc:spChg chg="add">
          <ac:chgData name="Heather Busby" userId="8018491d-9457-4e07-a952-b29bbd4862ea" providerId="ADAL" clId="{356B8900-CFF7-41D9-8B76-38FA671F84E4}" dt="2024-05-21T00:54:53.274" v="1000" actId="26606"/>
          <ac:spMkLst>
            <pc:docMk/>
            <pc:sldMk cId="824194818" sldId="312"/>
            <ac:spMk id="10" creationId="{06F0BB8C-8C08-44AD-9EBB-B43BE66A5B36}"/>
          </ac:spMkLst>
        </pc:spChg>
      </pc:sldChg>
      <pc:sldChg chg="del">
        <pc:chgData name="Heather Busby" userId="8018491d-9457-4e07-a952-b29bbd4862ea" providerId="ADAL" clId="{356B8900-CFF7-41D9-8B76-38FA671F84E4}" dt="2024-05-20T18:05:57.522" v="0"/>
        <pc:sldMkLst>
          <pc:docMk/>
          <pc:sldMk cId="2592125358" sldId="312"/>
        </pc:sldMkLst>
      </pc:sldChg>
      <pc:sldChg chg="del">
        <pc:chgData name="Heather Busby" userId="8018491d-9457-4e07-a952-b29bbd4862ea" providerId="ADAL" clId="{356B8900-CFF7-41D9-8B76-38FA671F84E4}" dt="2024-05-20T18:05:57.522" v="0"/>
        <pc:sldMkLst>
          <pc:docMk/>
          <pc:sldMk cId="824194818" sldId="313"/>
        </pc:sldMkLst>
      </pc:sldChg>
      <pc:sldChg chg="addSp modSp add mod setBg setClrOvrMap">
        <pc:chgData name="Heather Busby" userId="8018491d-9457-4e07-a952-b29bbd4862ea" providerId="ADAL" clId="{356B8900-CFF7-41D9-8B76-38FA671F84E4}" dt="2024-05-21T00:55:00.744" v="1001" actId="26606"/>
        <pc:sldMkLst>
          <pc:docMk/>
          <pc:sldMk cId="3612060941" sldId="313"/>
        </pc:sldMkLst>
        <pc:spChg chg="mod">
          <ac:chgData name="Heather Busby" userId="8018491d-9457-4e07-a952-b29bbd4862ea" providerId="ADAL" clId="{356B8900-CFF7-41D9-8B76-38FA671F84E4}" dt="2024-05-21T00:55:00.744" v="1001" actId="26606"/>
          <ac:spMkLst>
            <pc:docMk/>
            <pc:sldMk cId="3612060941" sldId="313"/>
            <ac:spMk id="2" creationId="{12FA4554-55A9-E8B1-C61E-BF7940AE9B84}"/>
          </ac:spMkLst>
        </pc:spChg>
        <pc:spChg chg="mod">
          <ac:chgData name="Heather Busby" userId="8018491d-9457-4e07-a952-b29bbd4862ea" providerId="ADAL" clId="{356B8900-CFF7-41D9-8B76-38FA671F84E4}" dt="2024-05-21T00:55:00.744" v="1001" actId="26606"/>
          <ac:spMkLst>
            <pc:docMk/>
            <pc:sldMk cId="3612060941" sldId="313"/>
            <ac:spMk id="3" creationId="{CBE377BF-215D-F6AE-3AD3-AC6C5F0B2502}"/>
          </ac:spMkLst>
        </pc:spChg>
        <pc:spChg chg="add">
          <ac:chgData name="Heather Busby" userId="8018491d-9457-4e07-a952-b29bbd4862ea" providerId="ADAL" clId="{356B8900-CFF7-41D9-8B76-38FA671F84E4}" dt="2024-05-21T00:55:00.744" v="1001" actId="26606"/>
          <ac:spMkLst>
            <pc:docMk/>
            <pc:sldMk cId="3612060941" sldId="313"/>
            <ac:spMk id="8" creationId="{8B996A54-0CDD-4A46-B3D2-02F43219A757}"/>
          </ac:spMkLst>
        </pc:spChg>
        <pc:spChg chg="add">
          <ac:chgData name="Heather Busby" userId="8018491d-9457-4e07-a952-b29bbd4862ea" providerId="ADAL" clId="{356B8900-CFF7-41D9-8B76-38FA671F84E4}" dt="2024-05-21T00:55:00.744" v="1001" actId="26606"/>
          <ac:spMkLst>
            <pc:docMk/>
            <pc:sldMk cId="3612060941" sldId="313"/>
            <ac:spMk id="10" creationId="{06F0BB8C-8C08-44AD-9EBB-B43BE66A5B36}"/>
          </ac:spMkLst>
        </pc:spChg>
      </pc:sldChg>
      <pc:sldChg chg="addSp delSp modSp add mod setBg setClrOvrMap">
        <pc:chgData name="Heather Busby" userId="8018491d-9457-4e07-a952-b29bbd4862ea" providerId="ADAL" clId="{356B8900-CFF7-41D9-8B76-38FA671F84E4}" dt="2024-05-21T00:55:42.455" v="1010" actId="26606"/>
        <pc:sldMkLst>
          <pc:docMk/>
          <pc:sldMk cId="1529383382" sldId="314"/>
        </pc:sldMkLst>
        <pc:spChg chg="mod">
          <ac:chgData name="Heather Busby" userId="8018491d-9457-4e07-a952-b29bbd4862ea" providerId="ADAL" clId="{356B8900-CFF7-41D9-8B76-38FA671F84E4}" dt="2024-05-21T00:55:42.455" v="1010" actId="26606"/>
          <ac:spMkLst>
            <pc:docMk/>
            <pc:sldMk cId="1529383382" sldId="314"/>
            <ac:spMk id="2" creationId="{10BDDB76-E1B5-D40D-B8F1-5C7DEE3D48FC}"/>
          </ac:spMkLst>
        </pc:spChg>
        <pc:spChg chg="mod">
          <ac:chgData name="Heather Busby" userId="8018491d-9457-4e07-a952-b29bbd4862ea" providerId="ADAL" clId="{356B8900-CFF7-41D9-8B76-38FA671F84E4}" dt="2024-05-21T00:55:42.455" v="1010" actId="26606"/>
          <ac:spMkLst>
            <pc:docMk/>
            <pc:sldMk cId="1529383382" sldId="314"/>
            <ac:spMk id="3" creationId="{965964BE-A6DC-7B32-EE20-B954D582D70F}"/>
          </ac:spMkLst>
        </pc:spChg>
        <pc:spChg chg="add">
          <ac:chgData name="Heather Busby" userId="8018491d-9457-4e07-a952-b29bbd4862ea" providerId="ADAL" clId="{356B8900-CFF7-41D9-8B76-38FA671F84E4}" dt="2024-05-21T00:55:42.455" v="1010" actId="26606"/>
          <ac:spMkLst>
            <pc:docMk/>
            <pc:sldMk cId="1529383382" sldId="314"/>
            <ac:spMk id="5" creationId="{8B996A54-0CDD-4A46-B3D2-02F43219A757}"/>
          </ac:spMkLst>
        </pc:spChg>
        <pc:spChg chg="add">
          <ac:chgData name="Heather Busby" userId="8018491d-9457-4e07-a952-b29bbd4862ea" providerId="ADAL" clId="{356B8900-CFF7-41D9-8B76-38FA671F84E4}" dt="2024-05-21T00:55:42.455" v="1010" actId="26606"/>
          <ac:spMkLst>
            <pc:docMk/>
            <pc:sldMk cId="1529383382" sldId="314"/>
            <ac:spMk id="6" creationId="{06F0BB8C-8C08-44AD-9EBB-B43BE66A5B36}"/>
          </ac:spMkLst>
        </pc:spChg>
        <pc:spChg chg="add del">
          <ac:chgData name="Heather Busby" userId="8018491d-9457-4e07-a952-b29bbd4862ea" providerId="ADAL" clId="{356B8900-CFF7-41D9-8B76-38FA671F84E4}" dt="2024-05-21T00:55:28.645" v="1009" actId="26606"/>
          <ac:spMkLst>
            <pc:docMk/>
            <pc:sldMk cId="1529383382" sldId="314"/>
            <ac:spMk id="8" creationId="{8B996A54-0CDD-4A46-B3D2-02F43219A757}"/>
          </ac:spMkLst>
        </pc:spChg>
        <pc:spChg chg="add del">
          <ac:chgData name="Heather Busby" userId="8018491d-9457-4e07-a952-b29bbd4862ea" providerId="ADAL" clId="{356B8900-CFF7-41D9-8B76-38FA671F84E4}" dt="2024-05-21T00:55:28.645" v="1009" actId="26606"/>
          <ac:spMkLst>
            <pc:docMk/>
            <pc:sldMk cId="1529383382" sldId="314"/>
            <ac:spMk id="10" creationId="{06F0BB8C-8C08-44AD-9EBB-B43BE66A5B36}"/>
          </ac:spMkLst>
        </pc:spChg>
      </pc:sldChg>
      <pc:sldChg chg="del">
        <pc:chgData name="Heather Busby" userId="8018491d-9457-4e07-a952-b29bbd4862ea" providerId="ADAL" clId="{356B8900-CFF7-41D9-8B76-38FA671F84E4}" dt="2024-05-20T18:05:57.522" v="0"/>
        <pc:sldMkLst>
          <pc:docMk/>
          <pc:sldMk cId="3612060941" sldId="314"/>
        </pc:sldMkLst>
      </pc:sldChg>
      <pc:sldChg chg="addSp delSp modSp add mod setBg setClrOvrMap">
        <pc:chgData name="Heather Busby" userId="8018491d-9457-4e07-a952-b29bbd4862ea" providerId="ADAL" clId="{356B8900-CFF7-41D9-8B76-38FA671F84E4}" dt="2024-05-21T00:55:48.135" v="1011" actId="26606"/>
        <pc:sldMkLst>
          <pc:docMk/>
          <pc:sldMk cId="1076876790" sldId="315"/>
        </pc:sldMkLst>
        <pc:spChg chg="mod">
          <ac:chgData name="Heather Busby" userId="8018491d-9457-4e07-a952-b29bbd4862ea" providerId="ADAL" clId="{356B8900-CFF7-41D9-8B76-38FA671F84E4}" dt="2024-05-21T00:55:48.135" v="1011" actId="26606"/>
          <ac:spMkLst>
            <pc:docMk/>
            <pc:sldMk cId="1076876790" sldId="315"/>
            <ac:spMk id="2" creationId="{5CA0B4B9-A4F5-8787-5271-5B31F1A9C55E}"/>
          </ac:spMkLst>
        </pc:spChg>
        <pc:spChg chg="mod">
          <ac:chgData name="Heather Busby" userId="8018491d-9457-4e07-a952-b29bbd4862ea" providerId="ADAL" clId="{356B8900-CFF7-41D9-8B76-38FA671F84E4}" dt="2024-05-21T00:55:48.135" v="1011" actId="26606"/>
          <ac:spMkLst>
            <pc:docMk/>
            <pc:sldMk cId="1076876790" sldId="315"/>
            <ac:spMk id="3" creationId="{5DDB668C-8825-5950-FB3A-55460D559D30}"/>
          </ac:spMkLst>
        </pc:spChg>
        <pc:spChg chg="add">
          <ac:chgData name="Heather Busby" userId="8018491d-9457-4e07-a952-b29bbd4862ea" providerId="ADAL" clId="{356B8900-CFF7-41D9-8B76-38FA671F84E4}" dt="2024-05-21T00:55:48.135" v="1011" actId="26606"/>
          <ac:spMkLst>
            <pc:docMk/>
            <pc:sldMk cId="1076876790" sldId="315"/>
            <ac:spMk id="5" creationId="{8B996A54-0CDD-4A46-B3D2-02F43219A757}"/>
          </ac:spMkLst>
        </pc:spChg>
        <pc:spChg chg="add">
          <ac:chgData name="Heather Busby" userId="8018491d-9457-4e07-a952-b29bbd4862ea" providerId="ADAL" clId="{356B8900-CFF7-41D9-8B76-38FA671F84E4}" dt="2024-05-21T00:55:48.135" v="1011" actId="26606"/>
          <ac:spMkLst>
            <pc:docMk/>
            <pc:sldMk cId="1076876790" sldId="315"/>
            <ac:spMk id="6" creationId="{06F0BB8C-8C08-44AD-9EBB-B43BE66A5B36}"/>
          </ac:spMkLst>
        </pc:spChg>
        <pc:spChg chg="add del">
          <ac:chgData name="Heather Busby" userId="8018491d-9457-4e07-a952-b29bbd4862ea" providerId="ADAL" clId="{356B8900-CFF7-41D9-8B76-38FA671F84E4}" dt="2024-05-21T00:55:24.205" v="1008" actId="26606"/>
          <ac:spMkLst>
            <pc:docMk/>
            <pc:sldMk cId="1076876790" sldId="315"/>
            <ac:spMk id="8" creationId="{8B996A54-0CDD-4A46-B3D2-02F43219A757}"/>
          </ac:spMkLst>
        </pc:spChg>
        <pc:spChg chg="add del">
          <ac:chgData name="Heather Busby" userId="8018491d-9457-4e07-a952-b29bbd4862ea" providerId="ADAL" clId="{356B8900-CFF7-41D9-8B76-38FA671F84E4}" dt="2024-05-21T00:55:24.205" v="1008" actId="26606"/>
          <ac:spMkLst>
            <pc:docMk/>
            <pc:sldMk cId="1076876790" sldId="315"/>
            <ac:spMk id="10" creationId="{06F0BB8C-8C08-44AD-9EBB-B43BE66A5B36}"/>
          </ac:spMkLst>
        </pc:spChg>
      </pc:sldChg>
      <pc:sldChg chg="del">
        <pc:chgData name="Heather Busby" userId="8018491d-9457-4e07-a952-b29bbd4862ea" providerId="ADAL" clId="{356B8900-CFF7-41D9-8B76-38FA671F84E4}" dt="2024-05-20T18:05:57.522" v="0"/>
        <pc:sldMkLst>
          <pc:docMk/>
          <pc:sldMk cId="1529383382" sldId="315"/>
        </pc:sldMkLst>
      </pc:sldChg>
      <pc:sldChg chg="addSp delSp modSp add mod setBg setClrOvrMap">
        <pc:chgData name="Heather Busby" userId="8018491d-9457-4e07-a952-b29bbd4862ea" providerId="ADAL" clId="{356B8900-CFF7-41D9-8B76-38FA671F84E4}" dt="2024-05-21T00:55:23.791" v="1007" actId="26606"/>
        <pc:sldMkLst>
          <pc:docMk/>
          <pc:sldMk cId="462647555" sldId="316"/>
        </pc:sldMkLst>
        <pc:spChg chg="mod">
          <ac:chgData name="Heather Busby" userId="8018491d-9457-4e07-a952-b29bbd4862ea" providerId="ADAL" clId="{356B8900-CFF7-41D9-8B76-38FA671F84E4}" dt="2024-05-21T00:55:23.791" v="1007" actId="26606"/>
          <ac:spMkLst>
            <pc:docMk/>
            <pc:sldMk cId="462647555" sldId="316"/>
            <ac:spMk id="2" creationId="{5B37B581-B233-8C16-2725-5CE646199FE7}"/>
          </ac:spMkLst>
        </pc:spChg>
        <pc:spChg chg="mod">
          <ac:chgData name="Heather Busby" userId="8018491d-9457-4e07-a952-b29bbd4862ea" providerId="ADAL" clId="{356B8900-CFF7-41D9-8B76-38FA671F84E4}" dt="2024-05-21T00:55:23.791" v="1007" actId="26606"/>
          <ac:spMkLst>
            <pc:docMk/>
            <pc:sldMk cId="462647555" sldId="316"/>
            <ac:spMk id="3" creationId="{537C1DF1-7FFF-447B-9A07-9194BF0DE31D}"/>
          </ac:spMkLst>
        </pc:spChg>
        <pc:spChg chg="add del">
          <ac:chgData name="Heather Busby" userId="8018491d-9457-4e07-a952-b29bbd4862ea" providerId="ADAL" clId="{356B8900-CFF7-41D9-8B76-38FA671F84E4}" dt="2024-05-21T00:55:21.014" v="1005" actId="26606"/>
          <ac:spMkLst>
            <pc:docMk/>
            <pc:sldMk cId="462647555" sldId="316"/>
            <ac:spMk id="8" creationId="{8B996A54-0CDD-4A46-B3D2-02F43219A757}"/>
          </ac:spMkLst>
        </pc:spChg>
        <pc:spChg chg="add del">
          <ac:chgData name="Heather Busby" userId="8018491d-9457-4e07-a952-b29bbd4862ea" providerId="ADAL" clId="{356B8900-CFF7-41D9-8B76-38FA671F84E4}" dt="2024-05-21T00:55:21.014" v="1005" actId="26606"/>
          <ac:spMkLst>
            <pc:docMk/>
            <pc:sldMk cId="462647555" sldId="316"/>
            <ac:spMk id="10" creationId="{06F0BB8C-8C08-44AD-9EBB-B43BE66A5B36}"/>
          </ac:spMkLst>
        </pc:spChg>
        <pc:spChg chg="add del">
          <ac:chgData name="Heather Busby" userId="8018491d-9457-4e07-a952-b29bbd4862ea" providerId="ADAL" clId="{356B8900-CFF7-41D9-8B76-38FA671F84E4}" dt="2024-05-21T00:55:23.791" v="1007" actId="26606"/>
          <ac:spMkLst>
            <pc:docMk/>
            <pc:sldMk cId="462647555" sldId="316"/>
            <ac:spMk id="12" creationId="{3BFBA67F-0D4D-4C2E-A1D7-82D080A4B3AD}"/>
          </ac:spMkLst>
        </pc:spChg>
        <pc:spChg chg="add del">
          <ac:chgData name="Heather Busby" userId="8018491d-9457-4e07-a952-b29bbd4862ea" providerId="ADAL" clId="{356B8900-CFF7-41D9-8B76-38FA671F84E4}" dt="2024-05-21T00:55:23.791" v="1007" actId="26606"/>
          <ac:spMkLst>
            <pc:docMk/>
            <pc:sldMk cId="462647555" sldId="316"/>
            <ac:spMk id="13" creationId="{EFA2AC96-1E47-421C-A03F-F98E354EB4E6}"/>
          </ac:spMkLst>
        </pc:spChg>
      </pc:sldChg>
      <pc:sldChg chg="del">
        <pc:chgData name="Heather Busby" userId="8018491d-9457-4e07-a952-b29bbd4862ea" providerId="ADAL" clId="{356B8900-CFF7-41D9-8B76-38FA671F84E4}" dt="2024-05-20T18:05:57.522" v="0"/>
        <pc:sldMkLst>
          <pc:docMk/>
          <pc:sldMk cId="1076876790" sldId="316"/>
        </pc:sldMkLst>
      </pc:sldChg>
      <pc:sldChg chg="addSp delSp modSp new mod modClrScheme chgLayout">
        <pc:chgData name="Heather Busby" userId="8018491d-9457-4e07-a952-b29bbd4862ea" providerId="ADAL" clId="{356B8900-CFF7-41D9-8B76-38FA671F84E4}" dt="2024-05-20T23:13:56.279" v="753"/>
        <pc:sldMkLst>
          <pc:docMk/>
          <pc:sldMk cId="2752556888" sldId="317"/>
        </pc:sldMkLst>
        <pc:spChg chg="del mod ord">
          <ac:chgData name="Heather Busby" userId="8018491d-9457-4e07-a952-b29bbd4862ea" providerId="ADAL" clId="{356B8900-CFF7-41D9-8B76-38FA671F84E4}" dt="2024-05-20T23:13:54.567" v="752" actId="700"/>
          <ac:spMkLst>
            <pc:docMk/>
            <pc:sldMk cId="2752556888" sldId="317"/>
            <ac:spMk id="2" creationId="{00F0D687-B36F-3A08-CFA6-C2B66429580F}"/>
          </ac:spMkLst>
        </pc:spChg>
        <pc:spChg chg="del mod ord">
          <ac:chgData name="Heather Busby" userId="8018491d-9457-4e07-a952-b29bbd4862ea" providerId="ADAL" clId="{356B8900-CFF7-41D9-8B76-38FA671F84E4}" dt="2024-05-20T23:13:54.567" v="752" actId="700"/>
          <ac:spMkLst>
            <pc:docMk/>
            <pc:sldMk cId="2752556888" sldId="317"/>
            <ac:spMk id="3" creationId="{F9231C93-5D2B-EE86-B188-1AA209601EC8}"/>
          </ac:spMkLst>
        </pc:spChg>
        <pc:spChg chg="add mod ord">
          <ac:chgData name="Heather Busby" userId="8018491d-9457-4e07-a952-b29bbd4862ea" providerId="ADAL" clId="{356B8900-CFF7-41D9-8B76-38FA671F84E4}" dt="2024-05-20T23:13:56.279" v="753"/>
          <ac:spMkLst>
            <pc:docMk/>
            <pc:sldMk cId="2752556888" sldId="317"/>
            <ac:spMk id="4" creationId="{5D465878-9689-5CA1-C2E2-CC5F927D75FA}"/>
          </ac:spMkLst>
        </pc:spChg>
        <pc:spChg chg="add mod ord">
          <ac:chgData name="Heather Busby" userId="8018491d-9457-4e07-a952-b29bbd4862ea" providerId="ADAL" clId="{356B8900-CFF7-41D9-8B76-38FA671F84E4}" dt="2024-05-20T23:13:54.567" v="752" actId="700"/>
          <ac:spMkLst>
            <pc:docMk/>
            <pc:sldMk cId="2752556888" sldId="317"/>
            <ac:spMk id="5" creationId="{A494AFF1-353B-C415-E420-8ADD007C1DAD}"/>
          </ac:spMkLst>
        </pc:spChg>
      </pc:sldChg>
      <pc:sldChg chg="del">
        <pc:chgData name="Heather Busby" userId="8018491d-9457-4e07-a952-b29bbd4862ea" providerId="ADAL" clId="{356B8900-CFF7-41D9-8B76-38FA671F84E4}" dt="2024-05-20T18:05:57.522" v="0"/>
        <pc:sldMkLst>
          <pc:docMk/>
          <pc:sldMk cId="4227349434" sldId="317"/>
        </pc:sldMkLst>
      </pc:sldChg>
      <pc:sldChg chg="del">
        <pc:chgData name="Heather Busby" userId="8018491d-9457-4e07-a952-b29bbd4862ea" providerId="ADAL" clId="{356B8900-CFF7-41D9-8B76-38FA671F84E4}" dt="2024-05-20T18:05:57.522" v="0"/>
        <pc:sldMkLst>
          <pc:docMk/>
          <pc:sldMk cId="462647555" sldId="318"/>
        </pc:sldMkLst>
      </pc:sldChg>
      <pc:sldChg chg="add">
        <pc:chgData name="Heather Busby" userId="8018491d-9457-4e07-a952-b29bbd4862ea" providerId="ADAL" clId="{356B8900-CFF7-41D9-8B76-38FA671F84E4}" dt="2024-05-20T18:09:47.873" v="62"/>
        <pc:sldMkLst>
          <pc:docMk/>
          <pc:sldMk cId="1039560570" sldId="318"/>
        </pc:sldMkLst>
      </pc:sldChg>
      <pc:sldChg chg="addSp modSp add mod setBg setClrOvrMap">
        <pc:chgData name="Heather Busby" userId="8018491d-9457-4e07-a952-b29bbd4862ea" providerId="ADAL" clId="{356B8900-CFF7-41D9-8B76-38FA671F84E4}" dt="2024-05-21T01:05:44.971" v="1012" actId="26606"/>
        <pc:sldMkLst>
          <pc:docMk/>
          <pc:sldMk cId="3089049613" sldId="319"/>
        </pc:sldMkLst>
        <pc:spChg chg="mod">
          <ac:chgData name="Heather Busby" userId="8018491d-9457-4e07-a952-b29bbd4862ea" providerId="ADAL" clId="{356B8900-CFF7-41D9-8B76-38FA671F84E4}" dt="2024-05-21T01:05:44.971" v="1012" actId="26606"/>
          <ac:spMkLst>
            <pc:docMk/>
            <pc:sldMk cId="3089049613" sldId="319"/>
            <ac:spMk id="2" creationId="{229F0A06-7F56-4176-BAAF-A559F904B0F4}"/>
          </ac:spMkLst>
        </pc:spChg>
        <pc:spChg chg="mod">
          <ac:chgData name="Heather Busby" userId="8018491d-9457-4e07-a952-b29bbd4862ea" providerId="ADAL" clId="{356B8900-CFF7-41D9-8B76-38FA671F84E4}" dt="2024-05-21T01:05:44.971" v="1012" actId="26606"/>
          <ac:spMkLst>
            <pc:docMk/>
            <pc:sldMk cId="3089049613" sldId="319"/>
            <ac:spMk id="3" creationId="{78B3F851-376F-49E8-8DCF-36BA5E856AD3}"/>
          </ac:spMkLst>
        </pc:spChg>
        <pc:spChg chg="add">
          <ac:chgData name="Heather Busby" userId="8018491d-9457-4e07-a952-b29bbd4862ea" providerId="ADAL" clId="{356B8900-CFF7-41D9-8B76-38FA671F84E4}" dt="2024-05-21T01:05:44.971" v="1012" actId="26606"/>
          <ac:spMkLst>
            <pc:docMk/>
            <pc:sldMk cId="3089049613" sldId="319"/>
            <ac:spMk id="8" creationId="{8B996A54-0CDD-4A46-B3D2-02F43219A757}"/>
          </ac:spMkLst>
        </pc:spChg>
        <pc:spChg chg="add">
          <ac:chgData name="Heather Busby" userId="8018491d-9457-4e07-a952-b29bbd4862ea" providerId="ADAL" clId="{356B8900-CFF7-41D9-8B76-38FA671F84E4}" dt="2024-05-21T01:05:44.971" v="1012" actId="26606"/>
          <ac:spMkLst>
            <pc:docMk/>
            <pc:sldMk cId="3089049613" sldId="319"/>
            <ac:spMk id="10" creationId="{06F0BB8C-8C08-44AD-9EBB-B43BE66A5B36}"/>
          </ac:spMkLst>
        </pc:spChg>
      </pc:sldChg>
      <pc:sldChg chg="addSp modSp add mod setBg setClrOvrMap">
        <pc:chgData name="Heather Busby" userId="8018491d-9457-4e07-a952-b29bbd4862ea" providerId="ADAL" clId="{356B8900-CFF7-41D9-8B76-38FA671F84E4}" dt="2024-05-21T01:05:48.749" v="1013" actId="26606"/>
        <pc:sldMkLst>
          <pc:docMk/>
          <pc:sldMk cId="4071786125" sldId="320"/>
        </pc:sldMkLst>
        <pc:spChg chg="mod">
          <ac:chgData name="Heather Busby" userId="8018491d-9457-4e07-a952-b29bbd4862ea" providerId="ADAL" clId="{356B8900-CFF7-41D9-8B76-38FA671F84E4}" dt="2024-05-21T01:05:48.749" v="1013" actId="26606"/>
          <ac:spMkLst>
            <pc:docMk/>
            <pc:sldMk cId="4071786125" sldId="320"/>
            <ac:spMk id="2" creationId="{BD0164E6-824B-4485-86F2-16E1678AC260}"/>
          </ac:spMkLst>
        </pc:spChg>
        <pc:spChg chg="mod">
          <ac:chgData name="Heather Busby" userId="8018491d-9457-4e07-a952-b29bbd4862ea" providerId="ADAL" clId="{356B8900-CFF7-41D9-8B76-38FA671F84E4}" dt="2024-05-21T01:05:48.749" v="1013" actId="26606"/>
          <ac:spMkLst>
            <pc:docMk/>
            <pc:sldMk cId="4071786125" sldId="320"/>
            <ac:spMk id="3" creationId="{424C412F-871F-4481-8469-59010DFF87D7}"/>
          </ac:spMkLst>
        </pc:spChg>
        <pc:spChg chg="add">
          <ac:chgData name="Heather Busby" userId="8018491d-9457-4e07-a952-b29bbd4862ea" providerId="ADAL" clId="{356B8900-CFF7-41D9-8B76-38FA671F84E4}" dt="2024-05-21T01:05:48.749" v="1013" actId="26606"/>
          <ac:spMkLst>
            <pc:docMk/>
            <pc:sldMk cId="4071786125" sldId="320"/>
            <ac:spMk id="8" creationId="{8B996A54-0CDD-4A46-B3D2-02F43219A757}"/>
          </ac:spMkLst>
        </pc:spChg>
        <pc:spChg chg="add">
          <ac:chgData name="Heather Busby" userId="8018491d-9457-4e07-a952-b29bbd4862ea" providerId="ADAL" clId="{356B8900-CFF7-41D9-8B76-38FA671F84E4}" dt="2024-05-21T01:05:48.749" v="1013" actId="26606"/>
          <ac:spMkLst>
            <pc:docMk/>
            <pc:sldMk cId="4071786125" sldId="320"/>
            <ac:spMk id="10" creationId="{06F0BB8C-8C08-44AD-9EBB-B43BE66A5B36}"/>
          </ac:spMkLst>
        </pc:spChg>
      </pc:sldChg>
      <pc:sldChg chg="addSp modSp add mod ord setBg setClrOvrMap">
        <pc:chgData name="Heather Busby" userId="8018491d-9457-4e07-a952-b29bbd4862ea" providerId="ADAL" clId="{356B8900-CFF7-41D9-8B76-38FA671F84E4}" dt="2024-05-21T01:07:25.388" v="1018"/>
        <pc:sldMkLst>
          <pc:docMk/>
          <pc:sldMk cId="3238734218" sldId="321"/>
        </pc:sldMkLst>
        <pc:spChg chg="mod">
          <ac:chgData name="Heather Busby" userId="8018491d-9457-4e07-a952-b29bbd4862ea" providerId="ADAL" clId="{356B8900-CFF7-41D9-8B76-38FA671F84E4}" dt="2024-05-21T01:05:53.251" v="1014" actId="26606"/>
          <ac:spMkLst>
            <pc:docMk/>
            <pc:sldMk cId="3238734218" sldId="321"/>
            <ac:spMk id="2" creationId="{61C8C7F4-A47C-4960-8614-F84BBCAA99A1}"/>
          </ac:spMkLst>
        </pc:spChg>
        <pc:spChg chg="mod">
          <ac:chgData name="Heather Busby" userId="8018491d-9457-4e07-a952-b29bbd4862ea" providerId="ADAL" clId="{356B8900-CFF7-41D9-8B76-38FA671F84E4}" dt="2024-05-21T01:05:53.251" v="1014" actId="26606"/>
          <ac:spMkLst>
            <pc:docMk/>
            <pc:sldMk cId="3238734218" sldId="321"/>
            <ac:spMk id="3" creationId="{40DEA710-0F54-4B4A-956D-8A2139D5C03A}"/>
          </ac:spMkLst>
        </pc:spChg>
        <pc:spChg chg="add">
          <ac:chgData name="Heather Busby" userId="8018491d-9457-4e07-a952-b29bbd4862ea" providerId="ADAL" clId="{356B8900-CFF7-41D9-8B76-38FA671F84E4}" dt="2024-05-21T01:05:53.251" v="1014" actId="26606"/>
          <ac:spMkLst>
            <pc:docMk/>
            <pc:sldMk cId="3238734218" sldId="321"/>
            <ac:spMk id="8" creationId="{8B996A54-0CDD-4A46-B3D2-02F43219A757}"/>
          </ac:spMkLst>
        </pc:spChg>
        <pc:spChg chg="add">
          <ac:chgData name="Heather Busby" userId="8018491d-9457-4e07-a952-b29bbd4862ea" providerId="ADAL" clId="{356B8900-CFF7-41D9-8B76-38FA671F84E4}" dt="2024-05-21T01:05:53.251" v="1014" actId="26606"/>
          <ac:spMkLst>
            <pc:docMk/>
            <pc:sldMk cId="3238734218" sldId="321"/>
            <ac:spMk id="10" creationId="{06F0BB8C-8C08-44AD-9EBB-B43BE66A5B36}"/>
          </ac:spMkLst>
        </pc:spChg>
      </pc:sldChg>
      <pc:sldChg chg="addSp modSp new mod ord">
        <pc:chgData name="Heather Busby" userId="8018491d-9457-4e07-a952-b29bbd4862ea" providerId="ADAL" clId="{356B8900-CFF7-41D9-8B76-38FA671F84E4}" dt="2024-05-20T18:27:30.413" v="618"/>
        <pc:sldMkLst>
          <pc:docMk/>
          <pc:sldMk cId="3886721835" sldId="322"/>
        </pc:sldMkLst>
        <pc:spChg chg="mod">
          <ac:chgData name="Heather Busby" userId="8018491d-9457-4e07-a952-b29bbd4862ea" providerId="ADAL" clId="{356B8900-CFF7-41D9-8B76-38FA671F84E4}" dt="2024-05-20T18:27:08.819" v="614" actId="1076"/>
          <ac:spMkLst>
            <pc:docMk/>
            <pc:sldMk cId="3886721835" sldId="322"/>
            <ac:spMk id="2" creationId="{5E7E1D94-2562-B4BC-3D3C-F2B64D0144F9}"/>
          </ac:spMkLst>
        </pc:spChg>
        <pc:spChg chg="mod">
          <ac:chgData name="Heather Busby" userId="8018491d-9457-4e07-a952-b29bbd4862ea" providerId="ADAL" clId="{356B8900-CFF7-41D9-8B76-38FA671F84E4}" dt="2024-05-20T18:27:12.383" v="615" actId="1076"/>
          <ac:spMkLst>
            <pc:docMk/>
            <pc:sldMk cId="3886721835" sldId="322"/>
            <ac:spMk id="3" creationId="{71A8D49A-398C-751E-F41E-68107C77E894}"/>
          </ac:spMkLst>
        </pc:spChg>
        <pc:picChg chg="add mod">
          <ac:chgData name="Heather Busby" userId="8018491d-9457-4e07-a952-b29bbd4862ea" providerId="ADAL" clId="{356B8900-CFF7-41D9-8B76-38FA671F84E4}" dt="2024-05-20T18:27:23.853" v="616" actId="1076"/>
          <ac:picMkLst>
            <pc:docMk/>
            <pc:sldMk cId="3886721835" sldId="322"/>
            <ac:picMk id="5" creationId="{C24B6684-579B-0F2C-A18A-C01843CE1C92}"/>
          </ac:picMkLst>
        </pc:picChg>
      </pc:sldChg>
      <pc:sldChg chg="addSp modSp new mod setBg setClrOvrMap">
        <pc:chgData name="Heather Busby" userId="8018491d-9457-4e07-a952-b29bbd4862ea" providerId="ADAL" clId="{356B8900-CFF7-41D9-8B76-38FA671F84E4}" dt="2024-05-21T00:07:44.678" v="866" actId="26606"/>
        <pc:sldMkLst>
          <pc:docMk/>
          <pc:sldMk cId="1620366880" sldId="323"/>
        </pc:sldMkLst>
        <pc:spChg chg="mod">
          <ac:chgData name="Heather Busby" userId="8018491d-9457-4e07-a952-b29bbd4862ea" providerId="ADAL" clId="{356B8900-CFF7-41D9-8B76-38FA671F84E4}" dt="2024-05-21T00:07:44.678" v="866" actId="26606"/>
          <ac:spMkLst>
            <pc:docMk/>
            <pc:sldMk cId="1620366880" sldId="323"/>
            <ac:spMk id="2" creationId="{9214C719-C4B3-876B-2114-06B436EB1962}"/>
          </ac:spMkLst>
        </pc:spChg>
        <pc:spChg chg="mod">
          <ac:chgData name="Heather Busby" userId="8018491d-9457-4e07-a952-b29bbd4862ea" providerId="ADAL" clId="{356B8900-CFF7-41D9-8B76-38FA671F84E4}" dt="2024-05-21T00:07:44.678" v="866" actId="26606"/>
          <ac:spMkLst>
            <pc:docMk/>
            <pc:sldMk cId="1620366880" sldId="323"/>
            <ac:spMk id="3" creationId="{EB766D8B-2ECA-42CC-9566-75388BB43427}"/>
          </ac:spMkLst>
        </pc:spChg>
        <pc:spChg chg="add">
          <ac:chgData name="Heather Busby" userId="8018491d-9457-4e07-a952-b29bbd4862ea" providerId="ADAL" clId="{356B8900-CFF7-41D9-8B76-38FA671F84E4}" dt="2024-05-21T00:07:44.678" v="866" actId="26606"/>
          <ac:spMkLst>
            <pc:docMk/>
            <pc:sldMk cId="1620366880" sldId="323"/>
            <ac:spMk id="8" creationId="{8B996A54-0CDD-4A46-B3D2-02F43219A757}"/>
          </ac:spMkLst>
        </pc:spChg>
        <pc:spChg chg="add">
          <ac:chgData name="Heather Busby" userId="8018491d-9457-4e07-a952-b29bbd4862ea" providerId="ADAL" clId="{356B8900-CFF7-41D9-8B76-38FA671F84E4}" dt="2024-05-21T00:07:44.678" v="866" actId="26606"/>
          <ac:spMkLst>
            <pc:docMk/>
            <pc:sldMk cId="1620366880" sldId="323"/>
            <ac:spMk id="10" creationId="{06F0BB8C-8C08-44AD-9EBB-B43BE66A5B36}"/>
          </ac:spMkLst>
        </pc:spChg>
      </pc:sldChg>
      <pc:sldChg chg="delSp modSp new mod">
        <pc:chgData name="Heather Busby" userId="8018491d-9457-4e07-a952-b29bbd4862ea" providerId="ADAL" clId="{356B8900-CFF7-41D9-8B76-38FA671F84E4}" dt="2024-05-21T00:08:06.276" v="873" actId="27636"/>
        <pc:sldMkLst>
          <pc:docMk/>
          <pc:sldMk cId="2275332114" sldId="324"/>
        </pc:sldMkLst>
        <pc:spChg chg="del">
          <ac:chgData name="Heather Busby" userId="8018491d-9457-4e07-a952-b29bbd4862ea" providerId="ADAL" clId="{356B8900-CFF7-41D9-8B76-38FA671F84E4}" dt="2024-05-21T00:07:55.626" v="867" actId="478"/>
          <ac:spMkLst>
            <pc:docMk/>
            <pc:sldMk cId="2275332114" sldId="324"/>
            <ac:spMk id="2" creationId="{CF03847B-1E23-009A-079E-555717121F30}"/>
          </ac:spMkLst>
        </pc:spChg>
        <pc:spChg chg="mod">
          <ac:chgData name="Heather Busby" userId="8018491d-9457-4e07-a952-b29bbd4862ea" providerId="ADAL" clId="{356B8900-CFF7-41D9-8B76-38FA671F84E4}" dt="2024-05-21T00:08:06.276" v="873" actId="27636"/>
          <ac:spMkLst>
            <pc:docMk/>
            <pc:sldMk cId="2275332114" sldId="324"/>
            <ac:spMk id="3" creationId="{3DB1639A-F34B-ED2D-1ED3-C75CFAC183F6}"/>
          </ac:spMkLst>
        </pc:spChg>
      </pc:sldChg>
      <pc:sldChg chg="modSp new mod">
        <pc:chgData name="Heather Busby" userId="8018491d-9457-4e07-a952-b29bbd4862ea" providerId="ADAL" clId="{356B8900-CFF7-41D9-8B76-38FA671F84E4}" dt="2024-05-21T00:42:47.286" v="983" actId="20577"/>
        <pc:sldMkLst>
          <pc:docMk/>
          <pc:sldMk cId="512025912" sldId="325"/>
        </pc:sldMkLst>
        <pc:spChg chg="mod">
          <ac:chgData name="Heather Busby" userId="8018491d-9457-4e07-a952-b29bbd4862ea" providerId="ADAL" clId="{356B8900-CFF7-41D9-8B76-38FA671F84E4}" dt="2024-05-21T00:08:26.903" v="881" actId="27636"/>
          <ac:spMkLst>
            <pc:docMk/>
            <pc:sldMk cId="512025912" sldId="325"/>
            <ac:spMk id="2" creationId="{2AB61761-4E74-0024-7A79-E72C2C9B46E7}"/>
          </ac:spMkLst>
        </pc:spChg>
        <pc:spChg chg="mod">
          <ac:chgData name="Heather Busby" userId="8018491d-9457-4e07-a952-b29bbd4862ea" providerId="ADAL" clId="{356B8900-CFF7-41D9-8B76-38FA671F84E4}" dt="2024-05-21T00:42:47.286" v="983" actId="20577"/>
          <ac:spMkLst>
            <pc:docMk/>
            <pc:sldMk cId="512025912" sldId="325"/>
            <ac:spMk id="3" creationId="{358CEF23-E7CB-48B3-9D32-7CC875D28C3C}"/>
          </ac:spMkLst>
        </pc:spChg>
      </pc:sldChg>
      <pc:sldChg chg="addSp delSp modSp new mod setBg">
        <pc:chgData name="Heather Busby" userId="8018491d-9457-4e07-a952-b29bbd4862ea" providerId="ADAL" clId="{356B8900-CFF7-41D9-8B76-38FA671F84E4}" dt="2024-05-21T00:09:04.669" v="901" actId="207"/>
        <pc:sldMkLst>
          <pc:docMk/>
          <pc:sldMk cId="4249964191" sldId="326"/>
        </pc:sldMkLst>
        <pc:spChg chg="del">
          <ac:chgData name="Heather Busby" userId="8018491d-9457-4e07-a952-b29bbd4862ea" providerId="ADAL" clId="{356B8900-CFF7-41D9-8B76-38FA671F84E4}" dt="2024-05-20T23:11:43.553" v="719" actId="478"/>
          <ac:spMkLst>
            <pc:docMk/>
            <pc:sldMk cId="4249964191" sldId="326"/>
            <ac:spMk id="2" creationId="{76D7C215-3F85-4247-DC62-76CA30AB8FEB}"/>
          </ac:spMkLst>
        </pc:spChg>
        <pc:spChg chg="mod ord">
          <ac:chgData name="Heather Busby" userId="8018491d-9457-4e07-a952-b29bbd4862ea" providerId="ADAL" clId="{356B8900-CFF7-41D9-8B76-38FA671F84E4}" dt="2024-05-21T00:09:04.669" v="901" actId="207"/>
          <ac:spMkLst>
            <pc:docMk/>
            <pc:sldMk cId="4249964191" sldId="326"/>
            <ac:spMk id="3" creationId="{FF723669-1386-9DCF-245B-ACBAE4381AA4}"/>
          </ac:spMkLst>
        </pc:spChg>
        <pc:spChg chg="add">
          <ac:chgData name="Heather Busby" userId="8018491d-9457-4e07-a952-b29bbd4862ea" providerId="ADAL" clId="{356B8900-CFF7-41D9-8B76-38FA671F84E4}" dt="2024-05-20T23:11:31.944" v="718"/>
          <ac:spMkLst>
            <pc:docMk/>
            <pc:sldMk cId="4249964191" sldId="326"/>
            <ac:spMk id="4" creationId="{49987FDB-98EC-E2DE-30E5-189270B92A2F}"/>
          </ac:spMkLst>
        </pc:spChg>
        <pc:spChg chg="add">
          <ac:chgData name="Heather Busby" userId="8018491d-9457-4e07-a952-b29bbd4862ea" providerId="ADAL" clId="{356B8900-CFF7-41D9-8B76-38FA671F84E4}" dt="2024-05-20T23:11:31.944" v="718"/>
          <ac:spMkLst>
            <pc:docMk/>
            <pc:sldMk cId="4249964191" sldId="326"/>
            <ac:spMk id="5" creationId="{F20B2CD7-44FD-361B-8159-D9A288744C94}"/>
          </ac:spMkLst>
        </pc:spChg>
        <pc:picChg chg="add mod">
          <ac:chgData name="Heather Busby" userId="8018491d-9457-4e07-a952-b29bbd4862ea" providerId="ADAL" clId="{356B8900-CFF7-41D9-8B76-38FA671F84E4}" dt="2024-05-21T00:08:38.376" v="896" actId="1036"/>
          <ac:picMkLst>
            <pc:docMk/>
            <pc:sldMk cId="4249964191" sldId="326"/>
            <ac:picMk id="6" creationId="{BE44ADA4-3B8F-9591-3462-B400DBEFCF83}"/>
          </ac:picMkLst>
        </pc:picChg>
        <pc:picChg chg="add">
          <ac:chgData name="Heather Busby" userId="8018491d-9457-4e07-a952-b29bbd4862ea" providerId="ADAL" clId="{356B8900-CFF7-41D9-8B76-38FA671F84E4}" dt="2024-05-20T23:11:31.944" v="718"/>
          <ac:picMkLst>
            <pc:docMk/>
            <pc:sldMk cId="4249964191" sldId="326"/>
            <ac:picMk id="1025" creationId="{CF307175-4558-A0FD-4E73-C40ABEAE9F9C}"/>
          </ac:picMkLst>
        </pc:picChg>
      </pc:sldChg>
      <pc:sldChg chg="delSp modSp new mod">
        <pc:chgData name="Heather Busby" userId="8018491d-9457-4e07-a952-b29bbd4862ea" providerId="ADAL" clId="{356B8900-CFF7-41D9-8B76-38FA671F84E4}" dt="2024-05-21T00:09:41.759" v="907" actId="27636"/>
        <pc:sldMkLst>
          <pc:docMk/>
          <pc:sldMk cId="4219027578" sldId="327"/>
        </pc:sldMkLst>
        <pc:spChg chg="del">
          <ac:chgData name="Heather Busby" userId="8018491d-9457-4e07-a952-b29bbd4862ea" providerId="ADAL" clId="{356B8900-CFF7-41D9-8B76-38FA671F84E4}" dt="2024-05-21T00:09:31.172" v="902" actId="478"/>
          <ac:spMkLst>
            <pc:docMk/>
            <pc:sldMk cId="4219027578" sldId="327"/>
            <ac:spMk id="2" creationId="{2284BB08-C3FB-31BE-1662-0770FF23242F}"/>
          </ac:spMkLst>
        </pc:spChg>
        <pc:spChg chg="mod">
          <ac:chgData name="Heather Busby" userId="8018491d-9457-4e07-a952-b29bbd4862ea" providerId="ADAL" clId="{356B8900-CFF7-41D9-8B76-38FA671F84E4}" dt="2024-05-21T00:09:41.759" v="907" actId="27636"/>
          <ac:spMkLst>
            <pc:docMk/>
            <pc:sldMk cId="4219027578" sldId="327"/>
            <ac:spMk id="3" creationId="{6335D02E-D483-E6C2-01E8-C1C40DD3B7BB}"/>
          </ac:spMkLst>
        </pc:spChg>
      </pc:sldChg>
      <pc:sldChg chg="addSp delSp modSp new del mod setBg addAnim">
        <pc:chgData name="Heather Busby" userId="8018491d-9457-4e07-a952-b29bbd4862ea" providerId="ADAL" clId="{356B8900-CFF7-41D9-8B76-38FA671F84E4}" dt="2024-05-21T01:09:33.666" v="1021" actId="47"/>
        <pc:sldMkLst>
          <pc:docMk/>
          <pc:sldMk cId="1881633662" sldId="328"/>
        </pc:sldMkLst>
        <pc:spChg chg="mod">
          <ac:chgData name="Heather Busby" userId="8018491d-9457-4e07-a952-b29bbd4862ea" providerId="ADAL" clId="{356B8900-CFF7-41D9-8B76-38FA671F84E4}" dt="2024-05-21T00:09:47.780" v="908" actId="26606"/>
          <ac:spMkLst>
            <pc:docMk/>
            <pc:sldMk cId="1881633662" sldId="328"/>
            <ac:spMk id="2" creationId="{E2DD0FDF-11B2-90CD-153A-753FD45C1D9B}"/>
          </ac:spMkLst>
        </pc:spChg>
        <pc:spChg chg="del mod">
          <ac:chgData name="Heather Busby" userId="8018491d-9457-4e07-a952-b29bbd4862ea" providerId="ADAL" clId="{356B8900-CFF7-41D9-8B76-38FA671F84E4}" dt="2024-05-21T00:09:54.581" v="910" actId="478"/>
          <ac:spMkLst>
            <pc:docMk/>
            <pc:sldMk cId="1881633662" sldId="328"/>
            <ac:spMk id="3" creationId="{3CA7A474-F294-49D8-B701-97BFA531A0F5}"/>
          </ac:spMkLst>
        </pc:spChg>
        <pc:spChg chg="add">
          <ac:chgData name="Heather Busby" userId="8018491d-9457-4e07-a952-b29bbd4862ea" providerId="ADAL" clId="{356B8900-CFF7-41D9-8B76-38FA671F84E4}" dt="2024-05-21T00:09:47.780" v="908" actId="26606"/>
          <ac:spMkLst>
            <pc:docMk/>
            <pc:sldMk cId="1881633662" sldId="328"/>
            <ac:spMk id="8" creationId="{70068059-9097-4F05-BA38-CDD7DBF77372}"/>
          </ac:spMkLst>
        </pc:spChg>
        <pc:spChg chg="add">
          <ac:chgData name="Heather Busby" userId="8018491d-9457-4e07-a952-b29bbd4862ea" providerId="ADAL" clId="{356B8900-CFF7-41D9-8B76-38FA671F84E4}" dt="2024-05-21T00:09:47.780" v="908" actId="26606"/>
          <ac:spMkLst>
            <pc:docMk/>
            <pc:sldMk cId="1881633662" sldId="328"/>
            <ac:spMk id="10" creationId="{E164A015-EDB3-4688-8B77-9255305411E1}"/>
          </ac:spMkLst>
        </pc:spChg>
      </pc:sldChg>
      <pc:sldChg chg="addSp delSp modSp new mod ord setBg addAnim">
        <pc:chgData name="Heather Busby" userId="8018491d-9457-4e07-a952-b29bbd4862ea" providerId="ADAL" clId="{356B8900-CFF7-41D9-8B76-38FA671F84E4}" dt="2024-05-21T21:29:24.750" v="1035" actId="20577"/>
        <pc:sldMkLst>
          <pc:docMk/>
          <pc:sldMk cId="1277937518" sldId="329"/>
        </pc:sldMkLst>
        <pc:spChg chg="mod">
          <ac:chgData name="Heather Busby" userId="8018491d-9457-4e07-a952-b29bbd4862ea" providerId="ADAL" clId="{356B8900-CFF7-41D9-8B76-38FA671F84E4}" dt="2024-05-21T21:29:24.750" v="1035" actId="20577"/>
          <ac:spMkLst>
            <pc:docMk/>
            <pc:sldMk cId="1277937518" sldId="329"/>
            <ac:spMk id="2" creationId="{C5B132D4-BAED-E39F-458B-8E5F396C956C}"/>
          </ac:spMkLst>
        </pc:spChg>
        <pc:spChg chg="del">
          <ac:chgData name="Heather Busby" userId="8018491d-9457-4e07-a952-b29bbd4862ea" providerId="ADAL" clId="{356B8900-CFF7-41D9-8B76-38FA671F84E4}" dt="2024-05-20T23:15:02.642" v="798" actId="478"/>
          <ac:spMkLst>
            <pc:docMk/>
            <pc:sldMk cId="1277937518" sldId="329"/>
            <ac:spMk id="3" creationId="{AC662133-0AF9-F174-6DE4-971CF2D6E40E}"/>
          </ac:spMkLst>
        </pc:spChg>
        <pc:spChg chg="add del">
          <ac:chgData name="Heather Busby" userId="8018491d-9457-4e07-a952-b29bbd4862ea" providerId="ADAL" clId="{356B8900-CFF7-41D9-8B76-38FA671F84E4}" dt="2024-05-21T00:11:19.997" v="917" actId="26606"/>
          <ac:spMkLst>
            <pc:docMk/>
            <pc:sldMk cId="1277937518" sldId="329"/>
            <ac:spMk id="7" creationId="{B6EFD219-8BCD-4714-AFB2-AA1C6CAA6550}"/>
          </ac:spMkLst>
        </pc:spChg>
        <pc:spChg chg="add del">
          <ac:chgData name="Heather Busby" userId="8018491d-9457-4e07-a952-b29bbd4862ea" providerId="ADAL" clId="{356B8900-CFF7-41D9-8B76-38FA671F84E4}" dt="2024-05-21T00:11:19.997" v="917" actId="26606"/>
          <ac:spMkLst>
            <pc:docMk/>
            <pc:sldMk cId="1277937518" sldId="329"/>
            <ac:spMk id="9" creationId="{06F0BB8C-8C08-44AD-9EBB-B43BE66A5B36}"/>
          </ac:spMkLst>
        </pc:spChg>
        <pc:spChg chg="add del">
          <ac:chgData name="Heather Busby" userId="8018491d-9457-4e07-a952-b29bbd4862ea" providerId="ADAL" clId="{356B8900-CFF7-41D9-8B76-38FA671F84E4}" dt="2024-05-21T00:13:19.123" v="922" actId="26606"/>
          <ac:spMkLst>
            <pc:docMk/>
            <pc:sldMk cId="1277937518" sldId="329"/>
            <ac:spMk id="14" creationId="{46DBB1A9-22FF-46E7-97B9-AE54774753DD}"/>
          </ac:spMkLst>
        </pc:spChg>
        <pc:spChg chg="add">
          <ac:chgData name="Heather Busby" userId="8018491d-9457-4e07-a952-b29bbd4862ea" providerId="ADAL" clId="{356B8900-CFF7-41D9-8B76-38FA671F84E4}" dt="2024-05-21T00:13:19.123" v="922" actId="26606"/>
          <ac:spMkLst>
            <pc:docMk/>
            <pc:sldMk cId="1277937518" sldId="329"/>
            <ac:spMk id="21" creationId="{70068059-9097-4F05-BA38-CDD7DBF77372}"/>
          </ac:spMkLst>
        </pc:spChg>
        <pc:spChg chg="add">
          <ac:chgData name="Heather Busby" userId="8018491d-9457-4e07-a952-b29bbd4862ea" providerId="ADAL" clId="{356B8900-CFF7-41D9-8B76-38FA671F84E4}" dt="2024-05-21T00:13:19.123" v="922" actId="26606"/>
          <ac:spMkLst>
            <pc:docMk/>
            <pc:sldMk cId="1277937518" sldId="329"/>
            <ac:spMk id="23" creationId="{E164A015-EDB3-4688-8B77-9255305411E1}"/>
          </ac:spMkLst>
        </pc:spChg>
        <pc:cxnChg chg="add del">
          <ac:chgData name="Heather Busby" userId="8018491d-9457-4e07-a952-b29bbd4862ea" providerId="ADAL" clId="{356B8900-CFF7-41D9-8B76-38FA671F84E4}" dt="2024-05-21T00:13:19.123" v="922" actId="26606"/>
          <ac:cxnSpMkLst>
            <pc:docMk/>
            <pc:sldMk cId="1277937518" sldId="329"/>
            <ac:cxnSpMk id="16" creationId="{3A1AAD47-56AD-4EE6-A88C-981D060DC2D6}"/>
          </ac:cxnSpMkLst>
        </pc:cxnChg>
      </pc:sldChg>
      <pc:sldChg chg="addSp delSp modSp new mod">
        <pc:chgData name="Heather Busby" userId="8018491d-9457-4e07-a952-b29bbd4862ea" providerId="ADAL" clId="{356B8900-CFF7-41D9-8B76-38FA671F84E4}" dt="2024-05-21T00:04:07.987" v="832" actId="1038"/>
        <pc:sldMkLst>
          <pc:docMk/>
          <pc:sldMk cId="1910220238" sldId="330"/>
        </pc:sldMkLst>
        <pc:spChg chg="del">
          <ac:chgData name="Heather Busby" userId="8018491d-9457-4e07-a952-b29bbd4862ea" providerId="ADAL" clId="{356B8900-CFF7-41D9-8B76-38FA671F84E4}" dt="2024-05-21T00:03:46.722" v="803" actId="478"/>
          <ac:spMkLst>
            <pc:docMk/>
            <pc:sldMk cId="1910220238" sldId="330"/>
            <ac:spMk id="2" creationId="{A722F1C3-A264-2D0B-430F-4B4D93202F98}"/>
          </ac:spMkLst>
        </pc:spChg>
        <pc:spChg chg="del">
          <ac:chgData name="Heather Busby" userId="8018491d-9457-4e07-a952-b29bbd4862ea" providerId="ADAL" clId="{356B8900-CFF7-41D9-8B76-38FA671F84E4}" dt="2024-05-21T00:03:42.135" v="802"/>
          <ac:spMkLst>
            <pc:docMk/>
            <pc:sldMk cId="1910220238" sldId="330"/>
            <ac:spMk id="3" creationId="{0AABDBDD-4DCD-420B-A0A7-009FCF09D658}"/>
          </ac:spMkLst>
        </pc:spChg>
        <pc:picChg chg="add mod">
          <ac:chgData name="Heather Busby" userId="8018491d-9457-4e07-a952-b29bbd4862ea" providerId="ADAL" clId="{356B8900-CFF7-41D9-8B76-38FA671F84E4}" dt="2024-05-21T00:04:07.987" v="832" actId="1038"/>
          <ac:picMkLst>
            <pc:docMk/>
            <pc:sldMk cId="1910220238" sldId="330"/>
            <ac:picMk id="2050" creationId="{1028BC81-80C3-5873-6801-47694B0A1468}"/>
          </ac:picMkLst>
        </pc:picChg>
      </pc:sldChg>
      <pc:sldChg chg="addSp modSp new add del mod ord modClrScheme chgLayout">
        <pc:chgData name="Heather Busby" userId="8018491d-9457-4e07-a952-b29bbd4862ea" providerId="ADAL" clId="{356B8900-CFF7-41D9-8B76-38FA671F84E4}" dt="2024-05-21T22:07:14.488" v="1125" actId="47"/>
        <pc:sldMkLst>
          <pc:docMk/>
          <pc:sldMk cId="1060231540" sldId="331"/>
        </pc:sldMkLst>
        <pc:spChg chg="add mod">
          <ac:chgData name="Heather Busby" userId="8018491d-9457-4e07-a952-b29bbd4862ea" providerId="ADAL" clId="{356B8900-CFF7-41D9-8B76-38FA671F84E4}" dt="2024-05-21T00:19:31.957" v="956" actId="20577"/>
          <ac:spMkLst>
            <pc:docMk/>
            <pc:sldMk cId="1060231540" sldId="331"/>
            <ac:spMk id="2" creationId="{03A18B5F-14D8-A233-A27F-4ACC278C2F5A}"/>
          </ac:spMkLst>
        </pc:spChg>
      </pc:sldChg>
      <pc:sldChg chg="modSp new del mod">
        <pc:chgData name="Heather Busby" userId="8018491d-9457-4e07-a952-b29bbd4862ea" providerId="ADAL" clId="{356B8900-CFF7-41D9-8B76-38FA671F84E4}" dt="2024-05-21T22:09:10.409" v="1128" actId="47"/>
        <pc:sldMkLst>
          <pc:docMk/>
          <pc:sldMk cId="403155427" sldId="332"/>
        </pc:sldMkLst>
        <pc:spChg chg="mod">
          <ac:chgData name="Heather Busby" userId="8018491d-9457-4e07-a952-b29bbd4862ea" providerId="ADAL" clId="{356B8900-CFF7-41D9-8B76-38FA671F84E4}" dt="2024-05-21T00:20:42.342" v="978" actId="20577"/>
          <ac:spMkLst>
            <pc:docMk/>
            <pc:sldMk cId="403155427" sldId="332"/>
            <ac:spMk id="2" creationId="{6C8BD504-B037-6B05-3581-3427402B779D}"/>
          </ac:spMkLst>
        </pc:spChg>
      </pc:sldChg>
      <pc:sldChg chg="addSp delSp modSp new mod setBg">
        <pc:chgData name="Heather Busby" userId="8018491d-9457-4e07-a952-b29bbd4862ea" providerId="ADAL" clId="{356B8900-CFF7-41D9-8B76-38FA671F84E4}" dt="2024-05-21T01:11:56.212" v="1028" actId="26606"/>
        <pc:sldMkLst>
          <pc:docMk/>
          <pc:sldMk cId="1411959207" sldId="333"/>
        </pc:sldMkLst>
        <pc:spChg chg="del">
          <ac:chgData name="Heather Busby" userId="8018491d-9457-4e07-a952-b29bbd4862ea" providerId="ADAL" clId="{356B8900-CFF7-41D9-8B76-38FA671F84E4}" dt="2024-05-21T01:10:49.752" v="1023" actId="478"/>
          <ac:spMkLst>
            <pc:docMk/>
            <pc:sldMk cId="1411959207" sldId="333"/>
            <ac:spMk id="2" creationId="{AA916355-D3C1-E52C-9A92-875DC39A8120}"/>
          </ac:spMkLst>
        </pc:spChg>
        <pc:spChg chg="del">
          <ac:chgData name="Heather Busby" userId="8018491d-9457-4e07-a952-b29bbd4862ea" providerId="ADAL" clId="{356B8900-CFF7-41D9-8B76-38FA671F84E4}" dt="2024-05-21T01:11:45.342" v="1024" actId="931"/>
          <ac:spMkLst>
            <pc:docMk/>
            <pc:sldMk cId="1411959207" sldId="333"/>
            <ac:spMk id="3" creationId="{82BC5B0F-1ED5-5FEA-819E-EFBD944E817D}"/>
          </ac:spMkLst>
        </pc:spChg>
        <pc:spChg chg="add">
          <ac:chgData name="Heather Busby" userId="8018491d-9457-4e07-a952-b29bbd4862ea" providerId="ADAL" clId="{356B8900-CFF7-41D9-8B76-38FA671F84E4}" dt="2024-05-21T01:11:56.212" v="1028" actId="26606"/>
          <ac:spMkLst>
            <pc:docMk/>
            <pc:sldMk cId="1411959207" sldId="333"/>
            <ac:spMk id="10" creationId="{00EA252C-FA02-4FCE-ADF7-9CF14BDD469B}"/>
          </ac:spMkLst>
        </pc:spChg>
        <pc:spChg chg="add">
          <ac:chgData name="Heather Busby" userId="8018491d-9457-4e07-a952-b29bbd4862ea" providerId="ADAL" clId="{356B8900-CFF7-41D9-8B76-38FA671F84E4}" dt="2024-05-21T01:11:56.212" v="1028" actId="26606"/>
          <ac:spMkLst>
            <pc:docMk/>
            <pc:sldMk cId="1411959207" sldId="333"/>
            <ac:spMk id="12" creationId="{FFBC2CDC-C58F-4216-A0F8-BCE37A3E5E6A}"/>
          </ac:spMkLst>
        </pc:spChg>
        <pc:picChg chg="add mod">
          <ac:chgData name="Heather Busby" userId="8018491d-9457-4e07-a952-b29bbd4862ea" providerId="ADAL" clId="{356B8900-CFF7-41D9-8B76-38FA671F84E4}" dt="2024-05-21T01:11:56.212" v="1028" actId="26606"/>
          <ac:picMkLst>
            <pc:docMk/>
            <pc:sldMk cId="1411959207" sldId="333"/>
            <ac:picMk id="5" creationId="{5C77AF02-8AF2-D1EE-B294-6DCE891631C0}"/>
          </ac:picMkLst>
        </pc:picChg>
      </pc:sldChg>
      <pc:sldChg chg="addSp modSp new mod setBg setClrOvrMap">
        <pc:chgData name="Heather Busby" userId="8018491d-9457-4e07-a952-b29bbd4862ea" providerId="ADAL" clId="{356B8900-CFF7-41D9-8B76-38FA671F84E4}" dt="2024-05-21T21:41:58.154" v="1114" actId="26606"/>
        <pc:sldMkLst>
          <pc:docMk/>
          <pc:sldMk cId="470381655" sldId="334"/>
        </pc:sldMkLst>
        <pc:spChg chg="mod">
          <ac:chgData name="Heather Busby" userId="8018491d-9457-4e07-a952-b29bbd4862ea" providerId="ADAL" clId="{356B8900-CFF7-41D9-8B76-38FA671F84E4}" dt="2024-05-21T21:41:58.154" v="1114" actId="26606"/>
          <ac:spMkLst>
            <pc:docMk/>
            <pc:sldMk cId="470381655" sldId="334"/>
            <ac:spMk id="2" creationId="{3DA66D9B-DBC2-DDD8-482B-B292D9F100A3}"/>
          </ac:spMkLst>
        </pc:spChg>
        <pc:spChg chg="mod">
          <ac:chgData name="Heather Busby" userId="8018491d-9457-4e07-a952-b29bbd4862ea" providerId="ADAL" clId="{356B8900-CFF7-41D9-8B76-38FA671F84E4}" dt="2024-05-21T21:41:58.154" v="1114" actId="26606"/>
          <ac:spMkLst>
            <pc:docMk/>
            <pc:sldMk cId="470381655" sldId="334"/>
            <ac:spMk id="3" creationId="{A1FFB057-B71A-35B1-6F7F-103DE6BB6A4A}"/>
          </ac:spMkLst>
        </pc:spChg>
        <pc:spChg chg="add">
          <ac:chgData name="Heather Busby" userId="8018491d-9457-4e07-a952-b29bbd4862ea" providerId="ADAL" clId="{356B8900-CFF7-41D9-8B76-38FA671F84E4}" dt="2024-05-21T21:41:58.154" v="1114" actId="26606"/>
          <ac:spMkLst>
            <pc:docMk/>
            <pc:sldMk cId="470381655" sldId="334"/>
            <ac:spMk id="8" creationId="{8B996A54-0CDD-4A46-B3D2-02F43219A757}"/>
          </ac:spMkLst>
        </pc:spChg>
        <pc:spChg chg="add">
          <ac:chgData name="Heather Busby" userId="8018491d-9457-4e07-a952-b29bbd4862ea" providerId="ADAL" clId="{356B8900-CFF7-41D9-8B76-38FA671F84E4}" dt="2024-05-21T21:41:58.154" v="1114" actId="26606"/>
          <ac:spMkLst>
            <pc:docMk/>
            <pc:sldMk cId="470381655" sldId="334"/>
            <ac:spMk id="10" creationId="{06F0BB8C-8C08-44AD-9EBB-B43BE66A5B36}"/>
          </ac:spMkLst>
        </pc:spChg>
      </pc:sldChg>
      <pc:sldChg chg="addSp modSp new mod setBg setClrOvrMap">
        <pc:chgData name="Heather Busby" userId="8018491d-9457-4e07-a952-b29bbd4862ea" providerId="ADAL" clId="{356B8900-CFF7-41D9-8B76-38FA671F84E4}" dt="2024-05-21T21:42:01.096" v="1115" actId="26606"/>
        <pc:sldMkLst>
          <pc:docMk/>
          <pc:sldMk cId="1455783255" sldId="335"/>
        </pc:sldMkLst>
        <pc:spChg chg="mod">
          <ac:chgData name="Heather Busby" userId="8018491d-9457-4e07-a952-b29bbd4862ea" providerId="ADAL" clId="{356B8900-CFF7-41D9-8B76-38FA671F84E4}" dt="2024-05-21T21:42:01.096" v="1115" actId="26606"/>
          <ac:spMkLst>
            <pc:docMk/>
            <pc:sldMk cId="1455783255" sldId="335"/>
            <ac:spMk id="2" creationId="{FC1824FF-D088-C2D0-ED5C-EACE59E614DB}"/>
          </ac:spMkLst>
        </pc:spChg>
        <pc:spChg chg="mod">
          <ac:chgData name="Heather Busby" userId="8018491d-9457-4e07-a952-b29bbd4862ea" providerId="ADAL" clId="{356B8900-CFF7-41D9-8B76-38FA671F84E4}" dt="2024-05-21T21:42:01.096" v="1115" actId="26606"/>
          <ac:spMkLst>
            <pc:docMk/>
            <pc:sldMk cId="1455783255" sldId="335"/>
            <ac:spMk id="3" creationId="{C0F2B63D-95FD-6B1F-D91D-A40711E70615}"/>
          </ac:spMkLst>
        </pc:spChg>
        <pc:spChg chg="add">
          <ac:chgData name="Heather Busby" userId="8018491d-9457-4e07-a952-b29bbd4862ea" providerId="ADAL" clId="{356B8900-CFF7-41D9-8B76-38FA671F84E4}" dt="2024-05-21T21:42:01.096" v="1115" actId="26606"/>
          <ac:spMkLst>
            <pc:docMk/>
            <pc:sldMk cId="1455783255" sldId="335"/>
            <ac:spMk id="8" creationId="{8B996A54-0CDD-4A46-B3D2-02F43219A757}"/>
          </ac:spMkLst>
        </pc:spChg>
        <pc:spChg chg="add">
          <ac:chgData name="Heather Busby" userId="8018491d-9457-4e07-a952-b29bbd4862ea" providerId="ADAL" clId="{356B8900-CFF7-41D9-8B76-38FA671F84E4}" dt="2024-05-21T21:42:01.096" v="1115" actId="26606"/>
          <ac:spMkLst>
            <pc:docMk/>
            <pc:sldMk cId="1455783255" sldId="335"/>
            <ac:spMk id="10" creationId="{06F0BB8C-8C08-44AD-9EBB-B43BE66A5B36}"/>
          </ac:spMkLst>
        </pc:spChg>
      </pc:sldChg>
      <pc:sldChg chg="addSp delSp modSp new add del mod setBg addAnim delAnim setClrOvrMap">
        <pc:chgData name="Heather Busby" userId="8018491d-9457-4e07-a952-b29bbd4862ea" providerId="ADAL" clId="{356B8900-CFF7-41D9-8B76-38FA671F84E4}" dt="2024-05-21T21:59:15.121" v="1124"/>
        <pc:sldMkLst>
          <pc:docMk/>
          <pc:sldMk cId="2663258453" sldId="336"/>
        </pc:sldMkLst>
        <pc:spChg chg="mod">
          <ac:chgData name="Heather Busby" userId="8018491d-9457-4e07-a952-b29bbd4862ea" providerId="ADAL" clId="{356B8900-CFF7-41D9-8B76-38FA671F84E4}" dt="2024-05-21T21:59:15.120" v="1123" actId="26606"/>
          <ac:spMkLst>
            <pc:docMk/>
            <pc:sldMk cId="2663258453" sldId="336"/>
            <ac:spMk id="2" creationId="{2A4D4D56-91ED-2A75-5211-15BF90A51B3D}"/>
          </ac:spMkLst>
        </pc:spChg>
        <pc:spChg chg="mod">
          <ac:chgData name="Heather Busby" userId="8018491d-9457-4e07-a952-b29bbd4862ea" providerId="ADAL" clId="{356B8900-CFF7-41D9-8B76-38FA671F84E4}" dt="2024-05-21T21:59:15.120" v="1123" actId="26606"/>
          <ac:spMkLst>
            <pc:docMk/>
            <pc:sldMk cId="2663258453" sldId="336"/>
            <ac:spMk id="3" creationId="{BD6EE1C9-C72C-DA67-758F-35D3A18DC314}"/>
          </ac:spMkLst>
        </pc:spChg>
        <pc:spChg chg="add">
          <ac:chgData name="Heather Busby" userId="8018491d-9457-4e07-a952-b29bbd4862ea" providerId="ADAL" clId="{356B8900-CFF7-41D9-8B76-38FA671F84E4}" dt="2024-05-21T21:59:15.120" v="1123" actId="26606"/>
          <ac:spMkLst>
            <pc:docMk/>
            <pc:sldMk cId="2663258453" sldId="336"/>
            <ac:spMk id="5" creationId="{8B996A54-0CDD-4A46-B3D2-02F43219A757}"/>
          </ac:spMkLst>
        </pc:spChg>
        <pc:spChg chg="add">
          <ac:chgData name="Heather Busby" userId="8018491d-9457-4e07-a952-b29bbd4862ea" providerId="ADAL" clId="{356B8900-CFF7-41D9-8B76-38FA671F84E4}" dt="2024-05-21T21:59:15.120" v="1123" actId="26606"/>
          <ac:spMkLst>
            <pc:docMk/>
            <pc:sldMk cId="2663258453" sldId="336"/>
            <ac:spMk id="6" creationId="{06F0BB8C-8C08-44AD-9EBB-B43BE66A5B36}"/>
          </ac:spMkLst>
        </pc:spChg>
        <pc:spChg chg="add del">
          <ac:chgData name="Heather Busby" userId="8018491d-9457-4e07-a952-b29bbd4862ea" providerId="ADAL" clId="{356B8900-CFF7-41D9-8B76-38FA671F84E4}" dt="2024-05-21T21:59:07.085" v="1122" actId="26606"/>
          <ac:spMkLst>
            <pc:docMk/>
            <pc:sldMk cId="2663258453" sldId="336"/>
            <ac:spMk id="8" creationId="{8B996A54-0CDD-4A46-B3D2-02F43219A757}"/>
          </ac:spMkLst>
        </pc:spChg>
        <pc:spChg chg="add del">
          <ac:chgData name="Heather Busby" userId="8018491d-9457-4e07-a952-b29bbd4862ea" providerId="ADAL" clId="{356B8900-CFF7-41D9-8B76-38FA671F84E4}" dt="2024-05-21T21:59:07.085" v="1122" actId="26606"/>
          <ac:spMkLst>
            <pc:docMk/>
            <pc:sldMk cId="2663258453" sldId="336"/>
            <ac:spMk id="10" creationId="{06F0BB8C-8C08-44AD-9EBB-B43BE66A5B36}"/>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9T00:05:02.6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27,'1425'0,"-1380"-2,53-9,28-2,250 13,-266 13,34 1,628-13,-373-3,-311 1,100 3,-40 24,-102-16,65 6,-73-13,68 14,-64-11,1-1,-1-2,83-5,-34 0,-55 3,-1 1,58 11,-36-5,0-3,112-5,-71-2,-74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9T00:05:36.9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2,'65'0,"-21"-2,0 3,0 1,74 14,-72-9,0-2,0-2,88-5,-36-1,-35 2,-24 0,0 1,-1 2,56 9,-55-4,1-3,78 0,-10-1,-3 10,-64-7,55 2,47-10,101 3,-142 13,-62-7,59 1,757-8,-375-1,-458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59C8C-3B5A-4FE7-888D-3187612DF41B}"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0158D-716B-4A10-89B1-D9D78D872F9D}" type="slidenum">
              <a:rPr lang="en-US" smtClean="0"/>
              <a:t>‹#›</a:t>
            </a:fld>
            <a:endParaRPr lang="en-US"/>
          </a:p>
        </p:txBody>
      </p:sp>
    </p:spTree>
    <p:extLst>
      <p:ext uri="{BB962C8B-B14F-4D97-AF65-F5344CB8AC3E}">
        <p14:creationId xmlns:p14="http://schemas.microsoft.com/office/powerpoint/2010/main" val="352223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0158D-716B-4A10-89B1-D9D78D872F9D}" type="slidenum">
              <a:rPr lang="en-US" smtClean="0"/>
              <a:t>2</a:t>
            </a:fld>
            <a:endParaRPr lang="en-US"/>
          </a:p>
        </p:txBody>
      </p:sp>
    </p:spTree>
    <p:extLst>
      <p:ext uri="{BB962C8B-B14F-4D97-AF65-F5344CB8AC3E}">
        <p14:creationId xmlns:p14="http://schemas.microsoft.com/office/powerpoint/2010/main" val="64614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287622-2EFF-44C9-B275-A7FA025D91B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335351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87622-2EFF-44C9-B275-A7FA025D91B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11557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87622-2EFF-44C9-B275-A7FA025D91B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3747974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87622-2EFF-44C9-B275-A7FA025D91B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895A-A88D-41B3-834E-B6330008868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6144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87622-2EFF-44C9-B275-A7FA025D91B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302520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A287622-2EFF-44C9-B275-A7FA025D91B3}"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1989303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A287622-2EFF-44C9-B275-A7FA025D91B3}"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759974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87622-2EFF-44C9-B275-A7FA025D91B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4101776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87622-2EFF-44C9-B275-A7FA025D91B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273325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87622-2EFF-44C9-B275-A7FA025D91B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357184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87622-2EFF-44C9-B275-A7FA025D91B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305291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287622-2EFF-44C9-B275-A7FA025D91B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350888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287622-2EFF-44C9-B275-A7FA025D91B3}"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42155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287622-2EFF-44C9-B275-A7FA025D91B3}"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54000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87622-2EFF-44C9-B275-A7FA025D91B3}"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80233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87622-2EFF-44C9-B275-A7FA025D91B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338306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87622-2EFF-44C9-B275-A7FA025D91B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895A-A88D-41B3-834E-B6330008868C}" type="slidenum">
              <a:rPr lang="en-US" smtClean="0"/>
              <a:t>‹#›</a:t>
            </a:fld>
            <a:endParaRPr lang="en-US"/>
          </a:p>
        </p:txBody>
      </p:sp>
    </p:spTree>
    <p:extLst>
      <p:ext uri="{BB962C8B-B14F-4D97-AF65-F5344CB8AC3E}">
        <p14:creationId xmlns:p14="http://schemas.microsoft.com/office/powerpoint/2010/main" val="218550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A287622-2EFF-44C9-B275-A7FA025D91B3}" type="datetimeFigureOut">
              <a:rPr lang="en-US" smtClean="0"/>
              <a:t>5/21/2024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EE3895A-A88D-41B3-834E-B6330008868C}" type="slidenum">
              <a:rPr lang="en-US" smtClean="0"/>
              <a:t>‹#›</a:t>
            </a:fld>
            <a:endParaRPr lang="en-US"/>
          </a:p>
        </p:txBody>
      </p:sp>
    </p:spTree>
    <p:extLst>
      <p:ext uri="{BB962C8B-B14F-4D97-AF65-F5344CB8AC3E}">
        <p14:creationId xmlns:p14="http://schemas.microsoft.com/office/powerpoint/2010/main" val="4238459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oregon.gov/gov/Documents/information%20on%20applications%20for%20executive%20clemency.pdf" TargetMode="External"/><Relationship Id="rId4" Type="http://schemas.openxmlformats.org/officeDocument/2006/relationships/image" Target="cid:image001.jpg@01DAAAA9.95EBBB6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1D94-2562-B4BC-3D3C-F2B64D0144F9}"/>
              </a:ext>
            </a:extLst>
          </p:cNvPr>
          <p:cNvSpPr>
            <a:spLocks noGrp="1"/>
          </p:cNvSpPr>
          <p:nvPr>
            <p:ph type="title"/>
          </p:nvPr>
        </p:nvSpPr>
        <p:spPr>
          <a:xfrm>
            <a:off x="919119" y="2449551"/>
            <a:ext cx="10353762" cy="3424859"/>
          </a:xfrm>
        </p:spPr>
        <p:txBody>
          <a:bodyPr>
            <a:normAutofit fontScale="90000"/>
          </a:bodyPr>
          <a:lstStyle/>
          <a:p>
            <a:br>
              <a:rPr lang="en-US" dirty="0"/>
            </a:br>
            <a:br>
              <a:rPr lang="en-US" dirty="0"/>
            </a:br>
            <a:r>
              <a:rPr lang="en-US" sz="6000" dirty="0"/>
              <a:t>Pardon you?</a:t>
            </a:r>
            <a:br>
              <a:rPr lang="en-US" sz="6000" dirty="0"/>
            </a:br>
            <a:r>
              <a:rPr lang="en-US" sz="6000" dirty="0"/>
              <a:t>Pardon me!</a:t>
            </a:r>
            <a:br>
              <a:rPr lang="en-US" dirty="0"/>
            </a:br>
            <a:br>
              <a:rPr lang="en-US" cap="none" dirty="0"/>
            </a:br>
            <a:r>
              <a:rPr lang="en-US" sz="2000" cap="none" dirty="0"/>
              <a:t>Everything you ever wanted to know and more about receiving a </a:t>
            </a:r>
            <a:br>
              <a:rPr lang="en-US" sz="2000" cap="none" dirty="0"/>
            </a:br>
            <a:r>
              <a:rPr lang="en-US" sz="2000" cap="none" dirty="0"/>
              <a:t>literal get out of jail free card if you cross the line</a:t>
            </a:r>
            <a:endParaRPr lang="en-US" cap="none" dirty="0"/>
          </a:p>
        </p:txBody>
      </p:sp>
      <p:sp>
        <p:nvSpPr>
          <p:cNvPr id="3" name="Text Placeholder 2">
            <a:extLst>
              <a:ext uri="{FF2B5EF4-FFF2-40B4-BE49-F238E27FC236}">
                <a16:creationId xmlns:a16="http://schemas.microsoft.com/office/drawing/2014/main" id="{71A8D49A-398C-751E-F41E-68107C77E894}"/>
              </a:ext>
            </a:extLst>
          </p:cNvPr>
          <p:cNvSpPr>
            <a:spLocks noGrp="1"/>
          </p:cNvSpPr>
          <p:nvPr>
            <p:ph type="body" sz="half" idx="2"/>
          </p:nvPr>
        </p:nvSpPr>
        <p:spPr>
          <a:xfrm>
            <a:off x="5404213" y="5493196"/>
            <a:ext cx="6643927" cy="1592186"/>
          </a:xfrm>
        </p:spPr>
        <p:txBody>
          <a:bodyPr/>
          <a:lstStyle/>
          <a:p>
            <a:pPr algn="r"/>
            <a:r>
              <a:rPr lang="en-US" dirty="0"/>
              <a:t>Gus J. Solomon Inn of Court</a:t>
            </a:r>
            <a:br>
              <a:rPr lang="en-US" dirty="0"/>
            </a:br>
            <a:r>
              <a:rPr lang="en-US" dirty="0"/>
              <a:t>May 2024</a:t>
            </a:r>
          </a:p>
        </p:txBody>
      </p:sp>
      <p:pic>
        <p:nvPicPr>
          <p:cNvPr id="5" name="Picture 4" descr="A hand holding an orange card&#10;&#10;Description automatically generated">
            <a:extLst>
              <a:ext uri="{FF2B5EF4-FFF2-40B4-BE49-F238E27FC236}">
                <a16:creationId xmlns:a16="http://schemas.microsoft.com/office/drawing/2014/main" id="{C24B6684-579B-0F2C-A18A-C01843CE1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473" y="434897"/>
            <a:ext cx="4253438" cy="2835625"/>
          </a:xfrm>
          <a:prstGeom prst="rect">
            <a:avLst/>
          </a:prstGeom>
        </p:spPr>
      </p:pic>
    </p:spTree>
    <p:extLst>
      <p:ext uri="{BB962C8B-B14F-4D97-AF65-F5344CB8AC3E}">
        <p14:creationId xmlns:p14="http://schemas.microsoft.com/office/powerpoint/2010/main" val="38867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FD154-AEED-933F-8018-64E99FD0A468}"/>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When can you petition for a Presidential pardon?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DDFBE4-E880-D130-45A5-700A8751E827}"/>
              </a:ext>
            </a:extLst>
          </p:cNvPr>
          <p:cNvSpPr>
            <a:spLocks noGrp="1"/>
          </p:cNvSpPr>
          <p:nvPr>
            <p:ph idx="1"/>
          </p:nvPr>
        </p:nvSpPr>
        <p:spPr>
          <a:xfrm>
            <a:off x="4711641" y="1122001"/>
            <a:ext cx="6566564" cy="4761274"/>
          </a:xfrm>
        </p:spPr>
        <p:txBody>
          <a:bodyPr anchor="ctr">
            <a:normAutofit/>
          </a:bodyPr>
          <a:lstStyle/>
          <a:p>
            <a:r>
              <a:rPr lang="en-US" sz="1600"/>
              <a:t>Must wait </a:t>
            </a:r>
            <a:r>
              <a:rPr lang="en-US" sz="1600" b="1"/>
              <a:t>five years </a:t>
            </a:r>
            <a:r>
              <a:rPr lang="en-US" sz="1600"/>
              <a:t>after your </a:t>
            </a:r>
            <a:r>
              <a:rPr lang="en-US" sz="1600" b="1"/>
              <a:t>most recent </a:t>
            </a:r>
            <a:r>
              <a:rPr lang="en-US" sz="1600"/>
              <a:t>conviction or release from confinement (whichever is later)</a:t>
            </a:r>
          </a:p>
          <a:p>
            <a:pPr lvl="1"/>
            <a:r>
              <a:rPr lang="en-US" sz="1600"/>
              <a:t>Whether or not that offense is the offense for which you seek a pardon</a:t>
            </a:r>
          </a:p>
          <a:p>
            <a:r>
              <a:rPr lang="en-US" sz="1600"/>
              <a:t>Must complete any period of probation, parole, supervised release </a:t>
            </a:r>
            <a:r>
              <a:rPr lang="en-US" sz="1600" b="1"/>
              <a:t>before</a:t>
            </a:r>
            <a:r>
              <a:rPr lang="en-US" sz="1600"/>
              <a:t> applying</a:t>
            </a:r>
          </a:p>
          <a:p>
            <a:r>
              <a:rPr lang="en-US" sz="1600"/>
              <a:t>Can apply for a waiver from the waiting period and pre-application conditions but waiver is rarely granted</a:t>
            </a:r>
          </a:p>
          <a:p>
            <a:endParaRPr lang="en-US" sz="1600"/>
          </a:p>
        </p:txBody>
      </p:sp>
    </p:spTree>
    <p:extLst>
      <p:ext uri="{BB962C8B-B14F-4D97-AF65-F5344CB8AC3E}">
        <p14:creationId xmlns:p14="http://schemas.microsoft.com/office/powerpoint/2010/main" val="46297135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1E6E7-DAA4-ED78-ED7E-BB7981FF249E}"/>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How long does the process take?</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7D9FE6-E717-3455-3783-E6C6EF4EF026}"/>
              </a:ext>
            </a:extLst>
          </p:cNvPr>
          <p:cNvSpPr>
            <a:spLocks noGrp="1"/>
          </p:cNvSpPr>
          <p:nvPr>
            <p:ph idx="1"/>
          </p:nvPr>
        </p:nvSpPr>
        <p:spPr>
          <a:xfrm>
            <a:off x="4711641" y="1122001"/>
            <a:ext cx="6566564" cy="4761274"/>
          </a:xfrm>
        </p:spPr>
        <p:txBody>
          <a:bodyPr anchor="ctr">
            <a:normAutofit/>
          </a:bodyPr>
          <a:lstStyle/>
          <a:p>
            <a:r>
              <a:rPr lang="en-US" sz="1600"/>
              <a:t>Can take several years</a:t>
            </a:r>
          </a:p>
          <a:p>
            <a:r>
              <a:rPr lang="en-US" sz="1600"/>
              <a:t>Pardon petitions are under consideration until the President takes final action</a:t>
            </a:r>
          </a:p>
          <a:p>
            <a:r>
              <a:rPr lang="en-US" sz="1600"/>
              <a:t>No need to resubmit application if the person occupying the Office of President changes – applications remain under consideration even if the administration changes</a:t>
            </a:r>
          </a:p>
        </p:txBody>
      </p:sp>
    </p:spTree>
    <p:extLst>
      <p:ext uri="{BB962C8B-B14F-4D97-AF65-F5344CB8AC3E}">
        <p14:creationId xmlns:p14="http://schemas.microsoft.com/office/powerpoint/2010/main" val="182443442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5E7-2C3C-4787-D2F8-EC4619503146}"/>
              </a:ext>
            </a:extLst>
          </p:cNvPr>
          <p:cNvSpPr>
            <a:spLocks noGrp="1"/>
          </p:cNvSpPr>
          <p:nvPr>
            <p:ph type="title"/>
          </p:nvPr>
        </p:nvSpPr>
        <p:spPr/>
        <p:txBody>
          <a:bodyPr/>
          <a:lstStyle/>
          <a:p>
            <a:pPr algn="ctr"/>
            <a:r>
              <a:rPr lang="en-US" dirty="0"/>
              <a:t>Wilson, 32 U.S. (7 Pet.) 150 (1833)</a:t>
            </a:r>
          </a:p>
        </p:txBody>
      </p:sp>
      <p:pic>
        <p:nvPicPr>
          <p:cNvPr id="5" name="Content Placeholder 4">
            <a:extLst>
              <a:ext uri="{FF2B5EF4-FFF2-40B4-BE49-F238E27FC236}">
                <a16:creationId xmlns:a16="http://schemas.microsoft.com/office/drawing/2014/main" id="{B7355993-A6FD-6AE0-08EB-98025AEFB49C}"/>
              </a:ext>
            </a:extLst>
          </p:cNvPr>
          <p:cNvPicPr>
            <a:picLocks noGrp="1" noChangeAspect="1"/>
          </p:cNvPicPr>
          <p:nvPr>
            <p:ph idx="1"/>
          </p:nvPr>
        </p:nvPicPr>
        <p:blipFill>
          <a:blip r:embed="rId2"/>
          <a:stretch>
            <a:fillRect/>
          </a:stretch>
        </p:blipFill>
        <p:spPr>
          <a:xfrm>
            <a:off x="2291970" y="2344771"/>
            <a:ext cx="7598535" cy="3197157"/>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53321BF-D5EB-0E7F-ED7F-AFF8962FC25A}"/>
                  </a:ext>
                </a:extLst>
              </p14:cNvPr>
              <p14:cNvContentPartPr/>
              <p14:nvPr/>
            </p14:nvContentPartPr>
            <p14:xfrm>
              <a:off x="3942368" y="4463868"/>
              <a:ext cx="1847880" cy="50040"/>
            </p14:xfrm>
          </p:contentPart>
        </mc:Choice>
        <mc:Fallback xmlns="">
          <p:pic>
            <p:nvPicPr>
              <p:cNvPr id="6" name="Ink 5">
                <a:extLst>
                  <a:ext uri="{FF2B5EF4-FFF2-40B4-BE49-F238E27FC236}">
                    <a16:creationId xmlns:a16="http://schemas.microsoft.com/office/drawing/2014/main" id="{D53321BF-D5EB-0E7F-ED7F-AFF8962FC25A}"/>
                  </a:ext>
                </a:extLst>
              </p:cNvPr>
              <p:cNvPicPr/>
              <p:nvPr/>
            </p:nvPicPr>
            <p:blipFill>
              <a:blip r:embed="rId4"/>
              <a:stretch>
                <a:fillRect/>
              </a:stretch>
            </p:blipFill>
            <p:spPr>
              <a:xfrm>
                <a:off x="3888728" y="4356228"/>
                <a:ext cx="1955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C02F871-289A-EDA2-AA65-701711407B13}"/>
                  </a:ext>
                </a:extLst>
              </p14:cNvPr>
              <p14:cNvContentPartPr/>
              <p14:nvPr/>
            </p14:nvContentPartPr>
            <p14:xfrm>
              <a:off x="6813728" y="4817028"/>
              <a:ext cx="1257840" cy="41040"/>
            </p14:xfrm>
          </p:contentPart>
        </mc:Choice>
        <mc:Fallback xmlns="">
          <p:pic>
            <p:nvPicPr>
              <p:cNvPr id="10" name="Ink 9">
                <a:extLst>
                  <a:ext uri="{FF2B5EF4-FFF2-40B4-BE49-F238E27FC236}">
                    <a16:creationId xmlns:a16="http://schemas.microsoft.com/office/drawing/2014/main" id="{EC02F871-289A-EDA2-AA65-701711407B13}"/>
                  </a:ext>
                </a:extLst>
              </p:cNvPr>
              <p:cNvPicPr/>
              <p:nvPr/>
            </p:nvPicPr>
            <p:blipFill>
              <a:blip r:embed="rId6"/>
              <a:stretch>
                <a:fillRect/>
              </a:stretch>
            </p:blipFill>
            <p:spPr>
              <a:xfrm>
                <a:off x="6759728" y="4709028"/>
                <a:ext cx="1365480" cy="256680"/>
              </a:xfrm>
              <a:prstGeom prst="rect">
                <a:avLst/>
              </a:prstGeom>
            </p:spPr>
          </p:pic>
        </mc:Fallback>
      </mc:AlternateContent>
    </p:spTree>
    <p:extLst>
      <p:ext uri="{BB962C8B-B14F-4D97-AF65-F5344CB8AC3E}">
        <p14:creationId xmlns:p14="http://schemas.microsoft.com/office/powerpoint/2010/main" val="139759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EC164-809B-9390-D244-71A8EC526E9E}"/>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information must be disclosed?</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8BB20A-5788-EB9F-254C-1E5F6DAE96C1}"/>
              </a:ext>
            </a:extLst>
          </p:cNvPr>
          <p:cNvSpPr>
            <a:spLocks noGrp="1"/>
          </p:cNvSpPr>
          <p:nvPr>
            <p:ph idx="1"/>
          </p:nvPr>
        </p:nvSpPr>
        <p:spPr>
          <a:xfrm>
            <a:off x="4711641" y="1122001"/>
            <a:ext cx="6566564" cy="4761274"/>
          </a:xfrm>
        </p:spPr>
        <p:txBody>
          <a:bodyPr anchor="ctr">
            <a:normAutofit/>
          </a:bodyPr>
          <a:lstStyle/>
          <a:p>
            <a:r>
              <a:rPr lang="en-US" sz="1600" b="1"/>
              <a:t>A LOT</a:t>
            </a:r>
          </a:p>
          <a:p>
            <a:r>
              <a:rPr lang="en-US" sz="1600"/>
              <a:t>Any other federal convictions, arrests (federal or state), or criminal charges (federal or state)</a:t>
            </a:r>
          </a:p>
          <a:p>
            <a:r>
              <a:rPr lang="en-US" sz="1600"/>
              <a:t>All civil lawsuits</a:t>
            </a:r>
          </a:p>
          <a:p>
            <a:r>
              <a:rPr lang="en-US" sz="1600"/>
              <a:t>All delinquent credit obligations</a:t>
            </a:r>
          </a:p>
          <a:p>
            <a:r>
              <a:rPr lang="en-US" sz="1600"/>
              <a:t>All unpaid tax obligations (federal, state, local)</a:t>
            </a:r>
          </a:p>
          <a:p>
            <a:r>
              <a:rPr lang="en-US" sz="1600"/>
              <a:t>Any court-ordered restitution</a:t>
            </a:r>
          </a:p>
          <a:p>
            <a:r>
              <a:rPr lang="en-US" sz="1600"/>
              <a:t>And more…</a:t>
            </a:r>
          </a:p>
        </p:txBody>
      </p:sp>
    </p:spTree>
    <p:extLst>
      <p:ext uri="{BB962C8B-B14F-4D97-AF65-F5344CB8AC3E}">
        <p14:creationId xmlns:p14="http://schemas.microsoft.com/office/powerpoint/2010/main" val="409083765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60B64-5576-405C-5FE7-210CEE8B3AAD}"/>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information can the applicant disclose?</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C1EBC1-238E-2939-1B27-AC2462C365B0}"/>
              </a:ext>
            </a:extLst>
          </p:cNvPr>
          <p:cNvSpPr>
            <a:spLocks noGrp="1"/>
          </p:cNvSpPr>
          <p:nvPr>
            <p:ph idx="1"/>
          </p:nvPr>
        </p:nvSpPr>
        <p:spPr>
          <a:xfrm>
            <a:off x="4711641" y="1122001"/>
            <a:ext cx="6566564" cy="4761274"/>
          </a:xfrm>
        </p:spPr>
        <p:txBody>
          <a:bodyPr anchor="ctr">
            <a:normAutofit/>
          </a:bodyPr>
          <a:lstStyle/>
          <a:p>
            <a:r>
              <a:rPr lang="en-US" sz="1600"/>
              <a:t>An applicant – or any third party – can send any documentation or other written information he or she believes is relevant to the applicant’s suitability for clemency</a:t>
            </a:r>
          </a:p>
          <a:p>
            <a:pPr lvl="1"/>
            <a:r>
              <a:rPr lang="en-US" sz="1600"/>
              <a:t>Copies not originals</a:t>
            </a:r>
          </a:p>
          <a:p>
            <a:pPr lvl="1"/>
            <a:r>
              <a:rPr lang="en-US" sz="1600"/>
              <a:t>No digital media (e.g., videos, other recordings)</a:t>
            </a:r>
          </a:p>
          <a:p>
            <a:endParaRPr lang="en-US" sz="1600"/>
          </a:p>
        </p:txBody>
      </p:sp>
    </p:spTree>
    <p:extLst>
      <p:ext uri="{BB962C8B-B14F-4D97-AF65-F5344CB8AC3E}">
        <p14:creationId xmlns:p14="http://schemas.microsoft.com/office/powerpoint/2010/main" val="420423660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0240B-CFDE-09E7-CF26-08365A98179C}"/>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about character?</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42125C-BB51-6D0A-16AC-B9B4CC7FD97F}"/>
              </a:ext>
            </a:extLst>
          </p:cNvPr>
          <p:cNvSpPr>
            <a:spLocks noGrp="1"/>
          </p:cNvSpPr>
          <p:nvPr>
            <p:ph idx="1"/>
          </p:nvPr>
        </p:nvSpPr>
        <p:spPr>
          <a:xfrm>
            <a:off x="4711641" y="1122001"/>
            <a:ext cx="6566564" cy="4761274"/>
          </a:xfrm>
        </p:spPr>
        <p:txBody>
          <a:bodyPr anchor="ctr">
            <a:normAutofit/>
          </a:bodyPr>
          <a:lstStyle/>
          <a:p>
            <a:r>
              <a:rPr lang="en-US" sz="1600" dirty="0"/>
              <a:t>Character counts</a:t>
            </a:r>
          </a:p>
          <a:p>
            <a:r>
              <a:rPr lang="en-US" sz="1600" dirty="0"/>
              <a:t>Petitioner must submit at least three primary character references</a:t>
            </a:r>
          </a:p>
          <a:p>
            <a:pPr lvl="1"/>
            <a:r>
              <a:rPr lang="en-US" sz="1600" dirty="0"/>
              <a:t>Cannot be from any persons related by blood or marriage</a:t>
            </a:r>
          </a:p>
          <a:p>
            <a:pPr lvl="1"/>
            <a:r>
              <a:rPr lang="en-US" sz="1600" dirty="0"/>
              <a:t>Cannot be from the attorney representing the petitioner in the pardon process</a:t>
            </a:r>
          </a:p>
          <a:p>
            <a:r>
              <a:rPr lang="en-US" sz="1600" dirty="0"/>
              <a:t>Reference must “have knowledge of” the offense for which the pardon is sought</a:t>
            </a:r>
          </a:p>
          <a:p>
            <a:pPr marL="457200" lvl="1" indent="0">
              <a:buNone/>
            </a:pPr>
            <a:endParaRPr lang="en-US" sz="1600" dirty="0"/>
          </a:p>
        </p:txBody>
      </p:sp>
    </p:spTree>
    <p:extLst>
      <p:ext uri="{BB962C8B-B14F-4D97-AF65-F5344CB8AC3E}">
        <p14:creationId xmlns:p14="http://schemas.microsoft.com/office/powerpoint/2010/main" val="109070497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36071-7F02-B180-5CE0-702F0A13E9BF}"/>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happens after the petition is submitted?</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0D2CB6-03EB-F517-03B9-9127AD7808B8}"/>
              </a:ext>
            </a:extLst>
          </p:cNvPr>
          <p:cNvSpPr>
            <a:spLocks noGrp="1"/>
          </p:cNvSpPr>
          <p:nvPr>
            <p:ph idx="1"/>
          </p:nvPr>
        </p:nvSpPr>
        <p:spPr>
          <a:xfrm>
            <a:off x="4711641" y="1122001"/>
            <a:ext cx="6566564" cy="4761274"/>
          </a:xfrm>
        </p:spPr>
        <p:txBody>
          <a:bodyPr anchor="ctr">
            <a:normAutofit/>
          </a:bodyPr>
          <a:lstStyle/>
          <a:p>
            <a:r>
              <a:rPr lang="en-US" sz="1600"/>
              <a:t>A very thorough investigation into petitioner’s post-conviction conduct, character, and reputation</a:t>
            </a:r>
          </a:p>
          <a:p>
            <a:r>
              <a:rPr lang="en-US" sz="1600"/>
              <a:t>Correctness of the underlying conviction is assumed</a:t>
            </a:r>
          </a:p>
          <a:p>
            <a:pPr marL="0" indent="0">
              <a:buNone/>
            </a:pPr>
            <a:endParaRPr lang="en-US" sz="1600"/>
          </a:p>
        </p:txBody>
      </p:sp>
    </p:spTree>
    <p:extLst>
      <p:ext uri="{BB962C8B-B14F-4D97-AF65-F5344CB8AC3E}">
        <p14:creationId xmlns:p14="http://schemas.microsoft.com/office/powerpoint/2010/main" val="168820555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36E69-8BCE-4CC1-F0E5-199D24176C92}"/>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is investigated?</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976FE2-CFD4-BBF1-96A8-7BC0CD17A3C5}"/>
              </a:ext>
            </a:extLst>
          </p:cNvPr>
          <p:cNvSpPr>
            <a:spLocks noGrp="1"/>
          </p:cNvSpPr>
          <p:nvPr>
            <p:ph idx="1"/>
          </p:nvPr>
        </p:nvSpPr>
        <p:spPr>
          <a:xfrm>
            <a:off x="4711641" y="1122001"/>
            <a:ext cx="6566564" cy="4761274"/>
          </a:xfrm>
        </p:spPr>
        <p:txBody>
          <a:bodyPr anchor="ctr">
            <a:normAutofit/>
          </a:bodyPr>
          <a:lstStyle/>
          <a:p>
            <a:pPr marL="0" indent="0">
              <a:buNone/>
            </a:pPr>
            <a:r>
              <a:rPr lang="en-US" sz="1600"/>
              <a:t>The FBI will investigate everything in the application</a:t>
            </a:r>
          </a:p>
          <a:p>
            <a:pPr lvl="1"/>
            <a:r>
              <a:rPr lang="en-US" sz="1600"/>
              <a:t>Character references</a:t>
            </a:r>
          </a:p>
          <a:p>
            <a:pPr lvl="1"/>
            <a:r>
              <a:rPr lang="en-US" sz="1600"/>
              <a:t>Neighbors</a:t>
            </a:r>
          </a:p>
          <a:p>
            <a:pPr lvl="1"/>
            <a:r>
              <a:rPr lang="en-US" sz="1600"/>
              <a:t>Former and past employers</a:t>
            </a:r>
          </a:p>
          <a:p>
            <a:pPr lvl="1"/>
            <a:r>
              <a:rPr lang="en-US" sz="1600"/>
              <a:t>Associates</a:t>
            </a:r>
          </a:p>
          <a:p>
            <a:pPr lvl="1"/>
            <a:r>
              <a:rPr lang="en-US" sz="1600"/>
              <a:t>Any other individuals with relevant information</a:t>
            </a:r>
          </a:p>
          <a:p>
            <a:pPr lvl="1"/>
            <a:r>
              <a:rPr lang="en-US" sz="1600"/>
              <a:t>Post-conviction conduct</a:t>
            </a:r>
          </a:p>
          <a:p>
            <a:endParaRPr lang="en-US" sz="1600"/>
          </a:p>
        </p:txBody>
      </p:sp>
    </p:spTree>
    <p:extLst>
      <p:ext uri="{BB962C8B-B14F-4D97-AF65-F5344CB8AC3E}">
        <p14:creationId xmlns:p14="http://schemas.microsoft.com/office/powerpoint/2010/main" val="76464449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C5844-D6FE-42E3-1AD9-B533490D45B8}"/>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Who is involved in the investigation?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E124E5-D7F4-7E7A-9B70-8A411EF50FED}"/>
              </a:ext>
            </a:extLst>
          </p:cNvPr>
          <p:cNvSpPr>
            <a:spLocks noGrp="1"/>
          </p:cNvSpPr>
          <p:nvPr>
            <p:ph idx="1"/>
          </p:nvPr>
        </p:nvSpPr>
        <p:spPr>
          <a:xfrm>
            <a:off x="4711641" y="1122001"/>
            <a:ext cx="6566564" cy="4761274"/>
          </a:xfrm>
        </p:spPr>
        <p:txBody>
          <a:bodyPr anchor="ctr">
            <a:normAutofit/>
          </a:bodyPr>
          <a:lstStyle/>
          <a:p>
            <a:pPr marL="0" indent="0">
              <a:buNone/>
            </a:pPr>
            <a:r>
              <a:rPr lang="en-US" sz="1600"/>
              <a:t>The Office of the Pardon Attorney</a:t>
            </a:r>
          </a:p>
          <a:p>
            <a:pPr marL="0" indent="0">
              <a:buNone/>
            </a:pPr>
            <a:r>
              <a:rPr lang="en-US" sz="1600"/>
              <a:t>U.S. Attorney(s) for the district of resident, district of conviction, or district of cooperation</a:t>
            </a:r>
          </a:p>
          <a:p>
            <a:pPr marL="0" indent="0">
              <a:buNone/>
            </a:pPr>
            <a:r>
              <a:rPr lang="en-US" sz="1600"/>
              <a:t>Relevant Main Justice division (e.g., Tax Division for tax-related charges) </a:t>
            </a:r>
          </a:p>
          <a:p>
            <a:pPr marL="0" indent="0">
              <a:buNone/>
            </a:pPr>
            <a:r>
              <a:rPr lang="en-US" sz="1600"/>
              <a:t>FBI</a:t>
            </a:r>
          </a:p>
          <a:p>
            <a:pPr lvl="1"/>
            <a:endParaRPr lang="en-US" sz="1600"/>
          </a:p>
          <a:p>
            <a:endParaRPr lang="en-US" sz="1600"/>
          </a:p>
        </p:txBody>
      </p:sp>
    </p:spTree>
    <p:extLst>
      <p:ext uri="{BB962C8B-B14F-4D97-AF65-F5344CB8AC3E}">
        <p14:creationId xmlns:p14="http://schemas.microsoft.com/office/powerpoint/2010/main" val="9493852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F6F70-8E37-9C6D-86DC-2908FF834A83}"/>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will the President consider?</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FE08A6-6C81-4D96-E823-9E339B85BF9A}"/>
              </a:ext>
            </a:extLst>
          </p:cNvPr>
          <p:cNvSpPr>
            <a:spLocks noGrp="1"/>
          </p:cNvSpPr>
          <p:nvPr>
            <p:ph idx="1"/>
          </p:nvPr>
        </p:nvSpPr>
        <p:spPr>
          <a:xfrm>
            <a:off x="4711641" y="1122001"/>
            <a:ext cx="6566564" cy="4761274"/>
          </a:xfrm>
        </p:spPr>
        <p:txBody>
          <a:bodyPr anchor="ctr">
            <a:normAutofit/>
          </a:bodyPr>
          <a:lstStyle/>
          <a:p>
            <a:r>
              <a:rPr lang="en-US" sz="1600"/>
              <a:t>Results of investigation</a:t>
            </a:r>
          </a:p>
          <a:p>
            <a:r>
              <a:rPr lang="en-US" sz="1600"/>
              <a:t>Severity of the offense</a:t>
            </a:r>
          </a:p>
          <a:p>
            <a:r>
              <a:rPr lang="en-US" sz="1600"/>
              <a:t>How recently the offense was committed</a:t>
            </a:r>
          </a:p>
          <a:p>
            <a:r>
              <a:rPr lang="en-US" sz="1600"/>
              <a:t>Petitioner’s need for relief</a:t>
            </a:r>
          </a:p>
          <a:p>
            <a:r>
              <a:rPr lang="en-US" sz="1600"/>
              <a:t>Official recommendations and reports</a:t>
            </a:r>
          </a:p>
          <a:p>
            <a:r>
              <a:rPr lang="en-US" sz="1600"/>
              <a:t>Petitioner’s acceptance of responsibility, remorse, and atonement</a:t>
            </a:r>
          </a:p>
        </p:txBody>
      </p:sp>
    </p:spTree>
    <p:extLst>
      <p:ext uri="{BB962C8B-B14F-4D97-AF65-F5344CB8AC3E}">
        <p14:creationId xmlns:p14="http://schemas.microsoft.com/office/powerpoint/2010/main" val="426200135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132D4-BAED-E39F-458B-8E5F396C956C}"/>
              </a:ext>
            </a:extLst>
          </p:cNvPr>
          <p:cNvSpPr>
            <a:spLocks noGrp="1"/>
          </p:cNvSpPr>
          <p:nvPr>
            <p:ph type="ctrTitle"/>
          </p:nvPr>
        </p:nvSpPr>
        <p:spPr>
          <a:xfrm>
            <a:off x="913794" y="643466"/>
            <a:ext cx="9600217" cy="5277831"/>
          </a:xfrm>
        </p:spPr>
        <p:txBody>
          <a:bodyPr>
            <a:normAutofit fontScale="90000"/>
          </a:bodyPr>
          <a:lstStyle/>
          <a:p>
            <a:pPr algn="l"/>
            <a:br>
              <a:rPr lang="en-US" sz="2900" dirty="0"/>
            </a:br>
            <a:br>
              <a:rPr lang="en-US" sz="2900" dirty="0"/>
            </a:br>
            <a:br>
              <a:rPr lang="en-US" sz="2900" dirty="0"/>
            </a:br>
            <a:r>
              <a:rPr lang="en-US" sz="6000" dirty="0"/>
              <a:t>pardons </a:t>
            </a:r>
            <a:br>
              <a:rPr lang="en-US" sz="6000" dirty="0"/>
            </a:br>
            <a:br>
              <a:rPr lang="en-US" sz="6000" dirty="0"/>
            </a:br>
            <a:r>
              <a:rPr lang="en-US" sz="6000" dirty="0"/>
              <a:t>Commutation</a:t>
            </a:r>
            <a:br>
              <a:rPr lang="en-US" sz="6000" dirty="0"/>
            </a:br>
            <a:br>
              <a:rPr lang="en-US" sz="6000" dirty="0"/>
            </a:br>
            <a:r>
              <a:rPr lang="en-US" sz="6000" dirty="0"/>
              <a:t>clemency</a:t>
            </a:r>
            <a:br>
              <a:rPr lang="en-US" sz="6000" dirty="0"/>
            </a:br>
            <a:br>
              <a:rPr lang="en-US" sz="6000" dirty="0"/>
            </a:br>
            <a:endParaRPr lang="en-US" sz="2900" dirty="0"/>
          </a:p>
        </p:txBody>
      </p:sp>
    </p:spTree>
    <p:extLst>
      <p:ext uri="{BB962C8B-B14F-4D97-AF65-F5344CB8AC3E}">
        <p14:creationId xmlns:p14="http://schemas.microsoft.com/office/powerpoint/2010/main" val="12779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31BB-A9DB-5706-3F2C-923B06625F4F}"/>
              </a:ext>
            </a:extLst>
          </p:cNvPr>
          <p:cNvSpPr>
            <a:spLocks noGrp="1"/>
          </p:cNvSpPr>
          <p:nvPr>
            <p:ph type="title"/>
          </p:nvPr>
        </p:nvSpPr>
        <p:spPr/>
        <p:txBody>
          <a:bodyPr/>
          <a:lstStyle/>
          <a:p>
            <a:pPr algn="ctr"/>
            <a:r>
              <a:rPr lang="en-US" dirty="0">
                <a:latin typeface="Courier New" panose="02070309020205020404" pitchFamily="49" charset="0"/>
                <a:cs typeface="Courier New" panose="02070309020205020404" pitchFamily="49" charset="0"/>
              </a:rPr>
              <a:t>Caspar Weinberger and five others </a:t>
            </a:r>
          </a:p>
        </p:txBody>
      </p:sp>
      <p:pic>
        <p:nvPicPr>
          <p:cNvPr id="4" name="Content Placeholder 3">
            <a:extLst>
              <a:ext uri="{FF2B5EF4-FFF2-40B4-BE49-F238E27FC236}">
                <a16:creationId xmlns:a16="http://schemas.microsoft.com/office/drawing/2014/main" id="{AE29B2D7-5984-E156-A869-3F90AB508624}"/>
              </a:ext>
            </a:extLst>
          </p:cNvPr>
          <p:cNvPicPr>
            <a:picLocks noGrp="1" noChangeAspect="1"/>
          </p:cNvPicPr>
          <p:nvPr>
            <p:ph idx="1"/>
          </p:nvPr>
        </p:nvPicPr>
        <p:blipFill>
          <a:blip r:embed="rId2"/>
          <a:stretch>
            <a:fillRect/>
          </a:stretch>
        </p:blipFill>
        <p:spPr>
          <a:xfrm>
            <a:off x="838200" y="1805961"/>
            <a:ext cx="4525537" cy="4795302"/>
          </a:xfrm>
          <a:prstGeom prst="rect">
            <a:avLst/>
          </a:prstGeom>
        </p:spPr>
      </p:pic>
      <p:pic>
        <p:nvPicPr>
          <p:cNvPr id="5" name="Picture 4" descr="A group of men in suits looking at a piece of paper&#10;&#10;Description automatically generated">
            <a:extLst>
              <a:ext uri="{FF2B5EF4-FFF2-40B4-BE49-F238E27FC236}">
                <a16:creationId xmlns:a16="http://schemas.microsoft.com/office/drawing/2014/main" id="{D87B4A62-6832-5086-3BA9-717AC6859C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9403" y="1805960"/>
            <a:ext cx="5609595" cy="3702741"/>
          </a:xfrm>
          <a:prstGeom prst="rect">
            <a:avLst/>
          </a:prstGeom>
          <a:noFill/>
          <a:ln>
            <a:noFill/>
          </a:ln>
        </p:spPr>
      </p:pic>
      <p:sp>
        <p:nvSpPr>
          <p:cNvPr id="6" name="TextBox 5">
            <a:extLst>
              <a:ext uri="{FF2B5EF4-FFF2-40B4-BE49-F238E27FC236}">
                <a16:creationId xmlns:a16="http://schemas.microsoft.com/office/drawing/2014/main" id="{A190D6A6-CA47-1409-5249-5701B3E3CC2A}"/>
              </a:ext>
            </a:extLst>
          </p:cNvPr>
          <p:cNvSpPr txBox="1"/>
          <p:nvPr/>
        </p:nvSpPr>
        <p:spPr>
          <a:xfrm>
            <a:off x="6096000" y="5670212"/>
            <a:ext cx="5257800" cy="707886"/>
          </a:xfrm>
          <a:prstGeom prst="rect">
            <a:avLst/>
          </a:prstGeom>
          <a:noFill/>
        </p:spPr>
        <p:txBody>
          <a:bodyPr wrap="square" rtlCol="0">
            <a:spAutoFit/>
          </a:bodyPr>
          <a:lstStyle/>
          <a:p>
            <a:r>
              <a:rPr lang="en-US" sz="1000" dirty="0"/>
              <a:t>(Left) Proclamation 6518 Dec 1994 107 STAT 2607</a:t>
            </a:r>
          </a:p>
          <a:p>
            <a:r>
              <a:rPr lang="en-US" sz="1000" dirty="0"/>
              <a:t>(Right) President Reagan meeting in the oval office with staff (left to right) Admiral Crowe, Caspar Weinberger, George Bush, Don Regan, President and Admiral Poindexter regarding the Libya air strike in the oval office. 03/24/1986.</a:t>
            </a:r>
          </a:p>
        </p:txBody>
      </p:sp>
    </p:spTree>
    <p:extLst>
      <p:ext uri="{BB962C8B-B14F-4D97-AF65-F5344CB8AC3E}">
        <p14:creationId xmlns:p14="http://schemas.microsoft.com/office/powerpoint/2010/main" val="637672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B6FB8-136F-4319-5C5A-67D2CEC68BA1}"/>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can public know about the application?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C28BA6-59A6-CF33-2090-D1DBF68C0A6D}"/>
              </a:ext>
            </a:extLst>
          </p:cNvPr>
          <p:cNvSpPr>
            <a:spLocks noGrp="1"/>
          </p:cNvSpPr>
          <p:nvPr>
            <p:ph idx="1"/>
          </p:nvPr>
        </p:nvSpPr>
        <p:spPr>
          <a:xfrm>
            <a:off x="4711641" y="1122001"/>
            <a:ext cx="6566564" cy="4761274"/>
          </a:xfrm>
        </p:spPr>
        <p:txBody>
          <a:bodyPr anchor="ctr">
            <a:normAutofit/>
          </a:bodyPr>
          <a:lstStyle/>
          <a:p>
            <a:r>
              <a:rPr lang="en-US" sz="1600"/>
              <a:t>Presidential pardons are a matter of public record</a:t>
            </a:r>
          </a:p>
          <a:p>
            <a:pPr lvl="1"/>
            <a:r>
              <a:rPr lang="en-US" sz="1600"/>
              <a:t>Name, district in which they were convicted, year of sentencing, offense, and the date the President granted their application</a:t>
            </a:r>
          </a:p>
          <a:p>
            <a:pPr lvl="1"/>
            <a:r>
              <a:rPr lang="en-US" sz="1600"/>
              <a:t>Website for the Office and the Pardon Attorney (and maybe even the website for The White House)</a:t>
            </a:r>
          </a:p>
        </p:txBody>
      </p:sp>
    </p:spTree>
    <p:extLst>
      <p:ext uri="{BB962C8B-B14F-4D97-AF65-F5344CB8AC3E}">
        <p14:creationId xmlns:p14="http://schemas.microsoft.com/office/powerpoint/2010/main" val="74677287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EF5FF-9B7A-7A06-473B-622EF20CAC88}"/>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can the public know about the application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8FE9E1-51AC-72D8-C592-48EEB7760067}"/>
              </a:ext>
            </a:extLst>
          </p:cNvPr>
          <p:cNvSpPr>
            <a:spLocks noGrp="1"/>
          </p:cNvSpPr>
          <p:nvPr>
            <p:ph idx="1"/>
          </p:nvPr>
        </p:nvSpPr>
        <p:spPr>
          <a:xfrm>
            <a:off x="4711641" y="1122001"/>
            <a:ext cx="6566564" cy="4761274"/>
          </a:xfrm>
        </p:spPr>
        <p:txBody>
          <a:bodyPr anchor="ctr">
            <a:normAutofit/>
          </a:bodyPr>
          <a:lstStyle/>
          <a:p>
            <a:r>
              <a:rPr lang="en-US" sz="1600"/>
              <a:t>The names of people whose applications have been denied must be disclosed to anyone who submits a FOIA request for such information. Lardner v. DOJ, 638 F. Supp. 2d 14 (D.D.C. 2009), aff’d, 2010 WL 4366062 (D.C. Cir. Oct. 28, 2010)</a:t>
            </a:r>
          </a:p>
          <a:p>
            <a:r>
              <a:rPr lang="en-US" sz="1600"/>
              <a:t>Office of the Pardon Attorney has started to proactively disclose the names of those peoples whose application as been denied</a:t>
            </a:r>
          </a:p>
          <a:p>
            <a:endParaRPr lang="en-US" sz="1600"/>
          </a:p>
        </p:txBody>
      </p:sp>
    </p:spTree>
    <p:extLst>
      <p:ext uri="{BB962C8B-B14F-4D97-AF65-F5344CB8AC3E}">
        <p14:creationId xmlns:p14="http://schemas.microsoft.com/office/powerpoint/2010/main" val="207835663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4AE7A-0DC3-6CFC-54AD-7B2BEE9E3725}"/>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Does the applicant have an opportunity to be heard or present evidence?</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C263B1-7C03-3944-4274-F48EC34B5715}"/>
              </a:ext>
            </a:extLst>
          </p:cNvPr>
          <p:cNvSpPr>
            <a:spLocks noGrp="1"/>
          </p:cNvSpPr>
          <p:nvPr>
            <p:ph idx="1"/>
          </p:nvPr>
        </p:nvSpPr>
        <p:spPr>
          <a:xfrm>
            <a:off x="4711641" y="1122001"/>
            <a:ext cx="6566564" cy="4761274"/>
          </a:xfrm>
        </p:spPr>
        <p:txBody>
          <a:bodyPr anchor="ctr">
            <a:normAutofit/>
          </a:bodyPr>
          <a:lstStyle/>
          <a:p>
            <a:r>
              <a:rPr lang="en-US" sz="1600"/>
              <a:t>No</a:t>
            </a:r>
          </a:p>
          <a:p>
            <a:r>
              <a:rPr lang="en-US" sz="1600"/>
              <a:t>There are no hearings on applications for a federal pardon</a:t>
            </a:r>
          </a:p>
          <a:p>
            <a:r>
              <a:rPr lang="en-US" sz="1600"/>
              <a:t>There are no exceptions</a:t>
            </a:r>
          </a:p>
          <a:p>
            <a:pPr marL="0" indent="0">
              <a:buNone/>
            </a:pPr>
            <a:endParaRPr lang="en-US" sz="1600"/>
          </a:p>
        </p:txBody>
      </p:sp>
    </p:spTree>
    <p:extLst>
      <p:ext uri="{BB962C8B-B14F-4D97-AF65-F5344CB8AC3E}">
        <p14:creationId xmlns:p14="http://schemas.microsoft.com/office/powerpoint/2010/main" val="173481865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85F60-37B8-B179-C739-1378CE3BD290}"/>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So you’ve been pardoned, now what?</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6B8597-76BC-3763-398D-89691B55E7BE}"/>
              </a:ext>
            </a:extLst>
          </p:cNvPr>
          <p:cNvSpPr>
            <a:spLocks noGrp="1"/>
          </p:cNvSpPr>
          <p:nvPr>
            <p:ph idx="1"/>
          </p:nvPr>
        </p:nvSpPr>
        <p:spPr>
          <a:xfrm>
            <a:off x="4711641" y="1122001"/>
            <a:ext cx="6566564" cy="4761274"/>
          </a:xfrm>
        </p:spPr>
        <p:txBody>
          <a:bodyPr anchor="ctr">
            <a:normAutofit/>
          </a:bodyPr>
          <a:lstStyle/>
          <a:p>
            <a:r>
              <a:rPr lang="en-US" sz="1600"/>
              <a:t>Does not erase or expunge the applicant’s criminal record</a:t>
            </a:r>
          </a:p>
          <a:p>
            <a:pPr lvl="1"/>
            <a:r>
              <a:rPr lang="en-US" sz="1600"/>
              <a:t>Must continue to disclose conviction if required (e.g., job application)</a:t>
            </a:r>
          </a:p>
          <a:p>
            <a:pPr lvl="1"/>
            <a:r>
              <a:rPr lang="en-US" sz="1600"/>
              <a:t>Both the conviction and the pardon appear on your record</a:t>
            </a:r>
          </a:p>
          <a:p>
            <a:r>
              <a:rPr lang="en-US" sz="1600"/>
              <a:t>Does not restore civil rights granted under state</a:t>
            </a:r>
          </a:p>
          <a:p>
            <a:pPr lvl="1"/>
            <a:r>
              <a:rPr lang="en-US" sz="1600"/>
              <a:t>Restoring the right to vote is a state process</a:t>
            </a:r>
          </a:p>
          <a:p>
            <a:pPr lvl="1"/>
            <a:r>
              <a:rPr lang="en-US" sz="1600"/>
              <a:t>Does not guarantee that you can hold state public office</a:t>
            </a:r>
          </a:p>
          <a:p>
            <a:r>
              <a:rPr lang="en-US" sz="1600"/>
              <a:t>It is currently the only way to restore the right to bear arms</a:t>
            </a:r>
          </a:p>
        </p:txBody>
      </p:sp>
    </p:spTree>
    <p:extLst>
      <p:ext uri="{BB962C8B-B14F-4D97-AF65-F5344CB8AC3E}">
        <p14:creationId xmlns:p14="http://schemas.microsoft.com/office/powerpoint/2010/main" val="55745953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7191FD-E34E-AC62-9EF4-321F09D7AAA2}"/>
              </a:ext>
            </a:extLst>
          </p:cNvPr>
          <p:cNvSpPr>
            <a:spLocks noGrp="1"/>
          </p:cNvSpPr>
          <p:nvPr>
            <p:ph type="title"/>
          </p:nvPr>
        </p:nvSpPr>
        <p:spPr>
          <a:xfrm>
            <a:off x="696686" y="1122001"/>
            <a:ext cx="3040685" cy="4613999"/>
          </a:xfrm>
        </p:spPr>
        <p:txBody>
          <a:bodyPr anchor="ctr">
            <a:normAutofit/>
          </a:bodyPr>
          <a:lstStyle/>
          <a:p>
            <a:pPr algn="l"/>
            <a:r>
              <a:rPr lang="en-US" sz="2200">
                <a:solidFill>
                  <a:srgbClr val="FFFFFF"/>
                </a:solidFill>
              </a:rPr>
              <a:t>What about federal commutations?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2C86AD-58E2-F9D4-7214-EB762745F8D6}"/>
              </a:ext>
            </a:extLst>
          </p:cNvPr>
          <p:cNvSpPr>
            <a:spLocks noGrp="1"/>
          </p:cNvSpPr>
          <p:nvPr>
            <p:ph idx="1"/>
          </p:nvPr>
        </p:nvSpPr>
        <p:spPr>
          <a:xfrm>
            <a:off x="4711641" y="1122001"/>
            <a:ext cx="6566564" cy="4761274"/>
          </a:xfrm>
        </p:spPr>
        <p:txBody>
          <a:bodyPr anchor="ctr">
            <a:normAutofit/>
          </a:bodyPr>
          <a:lstStyle/>
          <a:p>
            <a:r>
              <a:rPr lang="en-US" sz="1600"/>
              <a:t>Similar to the process for federal pardons</a:t>
            </a:r>
          </a:p>
          <a:p>
            <a:r>
              <a:rPr lang="en-US" sz="1600"/>
              <a:t>Only the President has the power to commute sentences</a:t>
            </a:r>
          </a:p>
          <a:p>
            <a:r>
              <a:rPr lang="en-US" sz="1600"/>
              <a:t>Applications are addressed to the President of the United States</a:t>
            </a:r>
          </a:p>
          <a:p>
            <a:pPr lvl="1"/>
            <a:r>
              <a:rPr lang="en-US" sz="1600"/>
              <a:t>Non-military offenses </a:t>
            </a:r>
            <a:r>
              <a:rPr lang="en-US" sz="1600">
                <a:sym typeface="Wingdings" panose="05000000000000000000" pitchFamily="2" charset="2"/>
              </a:rPr>
              <a:t> Office of the Pardon Attorney </a:t>
            </a:r>
          </a:p>
          <a:p>
            <a:pPr lvl="1"/>
            <a:r>
              <a:rPr lang="en-US" sz="1600">
                <a:sym typeface="Wingdings" panose="05000000000000000000" pitchFamily="2" charset="2"/>
              </a:rPr>
              <a:t>Military offenses  Military branch that handled the court-martial</a:t>
            </a:r>
          </a:p>
          <a:p>
            <a:r>
              <a:rPr lang="en-US" sz="1600"/>
              <a:t>No appeal from denial of application</a:t>
            </a:r>
          </a:p>
          <a:p>
            <a:r>
              <a:rPr lang="en-US" sz="1600"/>
              <a:t>Reasons for granting or denying application are not disclosed</a:t>
            </a:r>
          </a:p>
          <a:p>
            <a:r>
              <a:rPr lang="en-US" sz="1600"/>
              <a:t>Deliberative documents are exempt from disclosure under FOIA</a:t>
            </a:r>
          </a:p>
        </p:txBody>
      </p:sp>
    </p:spTree>
    <p:extLst>
      <p:ext uri="{BB962C8B-B14F-4D97-AF65-F5344CB8AC3E}">
        <p14:creationId xmlns:p14="http://schemas.microsoft.com/office/powerpoint/2010/main" val="412868790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B8E55-57ED-2BBF-60D9-A4D61FF2032C}"/>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is the effect of a commutation?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268A2F-FA03-E758-CF74-8400A1A4BA54}"/>
              </a:ext>
            </a:extLst>
          </p:cNvPr>
          <p:cNvSpPr>
            <a:spLocks noGrp="1"/>
          </p:cNvSpPr>
          <p:nvPr>
            <p:ph idx="1"/>
          </p:nvPr>
        </p:nvSpPr>
        <p:spPr>
          <a:xfrm>
            <a:off x="4711641" y="1122001"/>
            <a:ext cx="6566564" cy="4761274"/>
          </a:xfrm>
        </p:spPr>
        <p:txBody>
          <a:bodyPr anchor="ctr">
            <a:normAutofit/>
          </a:bodyPr>
          <a:lstStyle/>
          <a:p>
            <a:r>
              <a:rPr lang="en-US" sz="1600"/>
              <a:t>Does not imply forgiveness (unless a pardon)</a:t>
            </a:r>
          </a:p>
          <a:p>
            <a:r>
              <a:rPr lang="en-US" sz="1600"/>
              <a:t>Only reduces the sentence imposed (incarceration, fine, restitution, probation, supervised release, special parole)</a:t>
            </a:r>
          </a:p>
          <a:p>
            <a:r>
              <a:rPr lang="en-US" sz="1600"/>
              <a:t>Does not change applicant’s immigration status</a:t>
            </a:r>
          </a:p>
          <a:p>
            <a:r>
              <a:rPr lang="en-US" sz="1600"/>
              <a:t>Is not available for special assessments</a:t>
            </a:r>
          </a:p>
          <a:p>
            <a:pPr lvl="1"/>
            <a:r>
              <a:rPr lang="en-US" sz="1600"/>
              <a:t>Special assessments fund the Crime Victims Fund</a:t>
            </a:r>
          </a:p>
          <a:p>
            <a:pPr lvl="1"/>
            <a:r>
              <a:rPr lang="en-US" sz="1600"/>
              <a:t>No waiver available, even for the indigent</a:t>
            </a:r>
          </a:p>
        </p:txBody>
      </p:sp>
    </p:spTree>
    <p:extLst>
      <p:ext uri="{BB962C8B-B14F-4D97-AF65-F5344CB8AC3E}">
        <p14:creationId xmlns:p14="http://schemas.microsoft.com/office/powerpoint/2010/main" val="141952091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12FC3-5F63-6256-BDB7-E141922A2242}"/>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Who is eligible for a Presidential commutation?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C9A8F6-7687-CE2B-8151-4861C13326F0}"/>
              </a:ext>
            </a:extLst>
          </p:cNvPr>
          <p:cNvSpPr>
            <a:spLocks noGrp="1"/>
          </p:cNvSpPr>
          <p:nvPr>
            <p:ph idx="1"/>
          </p:nvPr>
        </p:nvSpPr>
        <p:spPr>
          <a:xfrm>
            <a:off x="4711641" y="1122001"/>
            <a:ext cx="6566564" cy="4761274"/>
          </a:xfrm>
        </p:spPr>
        <p:txBody>
          <a:bodyPr anchor="ctr">
            <a:normAutofit/>
          </a:bodyPr>
          <a:lstStyle/>
          <a:p>
            <a:r>
              <a:rPr lang="en-US" sz="1600"/>
              <a:t>Convicted of a federal crime</a:t>
            </a:r>
          </a:p>
          <a:p>
            <a:r>
              <a:rPr lang="en-US" sz="1600"/>
              <a:t>Currently serving the sentence sought to be commuted</a:t>
            </a:r>
          </a:p>
          <a:p>
            <a:r>
              <a:rPr lang="en-US" sz="1600"/>
              <a:t>Has completed all court challenges to the conviction before applying for commutation</a:t>
            </a:r>
          </a:p>
        </p:txBody>
      </p:sp>
    </p:spTree>
    <p:extLst>
      <p:ext uri="{BB962C8B-B14F-4D97-AF65-F5344CB8AC3E}">
        <p14:creationId xmlns:p14="http://schemas.microsoft.com/office/powerpoint/2010/main" val="186511144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EC164-809B-9390-D244-71A8EC526E9E}"/>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information must be disclosed?</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8BB20A-5788-EB9F-254C-1E5F6DAE96C1}"/>
              </a:ext>
            </a:extLst>
          </p:cNvPr>
          <p:cNvSpPr>
            <a:spLocks noGrp="1"/>
          </p:cNvSpPr>
          <p:nvPr>
            <p:ph idx="1"/>
          </p:nvPr>
        </p:nvSpPr>
        <p:spPr>
          <a:xfrm>
            <a:off x="4711641" y="1122001"/>
            <a:ext cx="6566564" cy="4761274"/>
          </a:xfrm>
        </p:spPr>
        <p:txBody>
          <a:bodyPr anchor="ctr">
            <a:normAutofit/>
          </a:bodyPr>
          <a:lstStyle/>
          <a:p>
            <a:r>
              <a:rPr lang="en-US" sz="1600" b="1"/>
              <a:t>A LOT</a:t>
            </a:r>
          </a:p>
          <a:p>
            <a:r>
              <a:rPr lang="en-US" sz="1600"/>
              <a:t>All arrests or charges (civilian, military, federal, state, local) whether they occurred before or after the offense for which the applicant seeks commutation </a:t>
            </a:r>
          </a:p>
          <a:p>
            <a:r>
              <a:rPr lang="en-US" sz="1600"/>
              <a:t>All traffic violations</a:t>
            </a:r>
          </a:p>
          <a:p>
            <a:r>
              <a:rPr lang="en-US" sz="1600"/>
              <a:t>All convictions – even if expunged</a:t>
            </a:r>
          </a:p>
          <a:p>
            <a:r>
              <a:rPr lang="en-US" sz="1600"/>
              <a:t>Like with pardon applications</a:t>
            </a:r>
          </a:p>
          <a:p>
            <a:pPr lvl="1"/>
            <a:r>
              <a:rPr lang="en-US" sz="1600"/>
              <a:t>An incomplete petition is grounds for denial</a:t>
            </a:r>
          </a:p>
          <a:p>
            <a:pPr lvl="1"/>
            <a:r>
              <a:rPr lang="en-US" sz="1600"/>
              <a:t>“Knowing and willing” falsification may be a violation of 18 USC 1011, 3571 and subject to 5 years imprisonment and $250K fine</a:t>
            </a:r>
          </a:p>
        </p:txBody>
      </p:sp>
    </p:spTree>
    <p:extLst>
      <p:ext uri="{BB962C8B-B14F-4D97-AF65-F5344CB8AC3E}">
        <p14:creationId xmlns:p14="http://schemas.microsoft.com/office/powerpoint/2010/main" val="194359143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F6F70-8E37-9C6D-86DC-2908FF834A83}"/>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will the President consider?</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FE08A6-6C81-4D96-E823-9E339B85BF9A}"/>
              </a:ext>
            </a:extLst>
          </p:cNvPr>
          <p:cNvSpPr>
            <a:spLocks noGrp="1"/>
          </p:cNvSpPr>
          <p:nvPr>
            <p:ph idx="1"/>
          </p:nvPr>
        </p:nvSpPr>
        <p:spPr>
          <a:xfrm>
            <a:off x="4711641" y="1122001"/>
            <a:ext cx="6566564" cy="4761274"/>
          </a:xfrm>
        </p:spPr>
        <p:txBody>
          <a:bodyPr anchor="ctr">
            <a:normAutofit/>
          </a:bodyPr>
          <a:lstStyle/>
          <a:p>
            <a:r>
              <a:rPr lang="en-US" sz="1600" dirty="0"/>
              <a:t>Disparity/undue severity of the sentence sought to be commuted</a:t>
            </a:r>
          </a:p>
          <a:p>
            <a:r>
              <a:rPr lang="en-US" sz="1600" dirty="0"/>
              <a:t>Critical illness or old age</a:t>
            </a:r>
          </a:p>
          <a:p>
            <a:r>
              <a:rPr lang="en-US" sz="1600" dirty="0"/>
              <a:t>Meritorious service rendered to the government (e.g., cooperation)</a:t>
            </a:r>
          </a:p>
          <a:p>
            <a:r>
              <a:rPr lang="en-US" sz="1600" dirty="0"/>
              <a:t>Amount of time </a:t>
            </a:r>
            <a:r>
              <a:rPr lang="en-US" sz="1600"/>
              <a:t>servied</a:t>
            </a:r>
            <a:endParaRPr lang="en-US" sz="1600" dirty="0"/>
          </a:p>
          <a:p>
            <a:r>
              <a:rPr lang="en-US" sz="1600" dirty="0"/>
              <a:t>Availability of other remedies </a:t>
            </a:r>
          </a:p>
          <a:p>
            <a:pPr lvl="1"/>
            <a:r>
              <a:rPr lang="en-US" sz="1600" dirty="0"/>
              <a:t>Request for compassionate release</a:t>
            </a:r>
          </a:p>
          <a:p>
            <a:pPr lvl="1"/>
            <a:r>
              <a:rPr lang="en-US" sz="1600" dirty="0"/>
              <a:t>Motion to reward substantial assistance</a:t>
            </a:r>
          </a:p>
          <a:p>
            <a:pPr lvl="1"/>
            <a:r>
              <a:rPr lang="en-US" sz="1600" dirty="0"/>
              <a:t>Motion for modification/remission of fine</a:t>
            </a:r>
          </a:p>
          <a:p>
            <a:r>
              <a:rPr lang="en-US" sz="1600" dirty="0"/>
              <a:t>Other equitable factors</a:t>
            </a:r>
          </a:p>
          <a:p>
            <a:pPr lvl="1"/>
            <a:r>
              <a:rPr lang="en-US" sz="1600" dirty="0"/>
              <a:t>Demonstrated rehabilitation while in custody</a:t>
            </a:r>
          </a:p>
          <a:p>
            <a:pPr lvl="1"/>
            <a:r>
              <a:rPr lang="en-US" sz="1600" dirty="0"/>
              <a:t>Exigent circumstances unforeseen at sentencing</a:t>
            </a:r>
          </a:p>
        </p:txBody>
      </p:sp>
    </p:spTree>
    <p:extLst>
      <p:ext uri="{BB962C8B-B14F-4D97-AF65-F5344CB8AC3E}">
        <p14:creationId xmlns:p14="http://schemas.microsoft.com/office/powerpoint/2010/main" val="367685118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66D9B-DBC2-DDD8-482B-B292D9F100A3}"/>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pardons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FFB057-B71A-35B1-6F7F-103DE6BB6A4A}"/>
              </a:ext>
            </a:extLst>
          </p:cNvPr>
          <p:cNvSpPr>
            <a:spLocks noGrp="1"/>
          </p:cNvSpPr>
          <p:nvPr>
            <p:ph idx="1"/>
          </p:nvPr>
        </p:nvSpPr>
        <p:spPr>
          <a:xfrm>
            <a:off x="4711641" y="1122001"/>
            <a:ext cx="6566564" cy="4761274"/>
          </a:xfrm>
        </p:spPr>
        <p:txBody>
          <a:bodyPr anchor="ctr">
            <a:normAutofit/>
          </a:bodyPr>
          <a:lstStyle/>
          <a:p>
            <a:pPr marL="0" indent="0" rtl="0">
              <a:lnSpc>
                <a:spcPct val="110000"/>
              </a:lnSpc>
              <a:spcBef>
                <a:spcPts val="0"/>
              </a:spcBef>
              <a:spcAft>
                <a:spcPts val="0"/>
              </a:spcAft>
              <a:buNone/>
            </a:pPr>
            <a:r>
              <a:rPr lang="en-US" sz="1200" b="0" i="0" u="none" strike="noStrike">
                <a:effectLst/>
                <a:latin typeface="Lato" panose="020F0502020204030203" pitchFamily="34" charset="0"/>
              </a:rPr>
              <a:t>Article II, Section 2, of Clause I of the U.S. Constitution</a:t>
            </a:r>
            <a:endParaRPr lang="en-US" sz="1200" b="0">
              <a:effectLst/>
            </a:endParaRPr>
          </a:p>
          <a:p>
            <a:pPr marL="0" indent="0" rtl="0">
              <a:lnSpc>
                <a:spcPct val="110000"/>
              </a:lnSpc>
              <a:spcBef>
                <a:spcPts val="1100"/>
              </a:spcBef>
              <a:spcAft>
                <a:spcPts val="1100"/>
              </a:spcAft>
              <a:buNone/>
            </a:pPr>
            <a:r>
              <a:rPr lang="en-US" sz="1200" b="0" i="0" u="none" strike="noStrike">
                <a:effectLst/>
                <a:latin typeface="Lato" panose="020F0502020204030203" pitchFamily="34" charset="0"/>
              </a:rPr>
              <a:t>“The President ... shall have Power to grant Reprieves and Pardons for Offenses against the United States, except in Cases of impeachment.”</a:t>
            </a:r>
          </a:p>
          <a:p>
            <a:pPr marL="0" indent="0" rtl="0">
              <a:lnSpc>
                <a:spcPct val="110000"/>
              </a:lnSpc>
              <a:spcBef>
                <a:spcPts val="1100"/>
              </a:spcBef>
              <a:spcAft>
                <a:spcPts val="1100"/>
              </a:spcAft>
              <a:buNone/>
            </a:pPr>
            <a:endParaRPr lang="en-US" sz="1200" b="0">
              <a:effectLst/>
            </a:endParaRPr>
          </a:p>
          <a:p>
            <a:pPr marL="457200" rtl="0">
              <a:lnSpc>
                <a:spcPct val="110000"/>
              </a:lnSpc>
              <a:spcBef>
                <a:spcPts val="0"/>
              </a:spcBef>
              <a:spcAft>
                <a:spcPts val="0"/>
              </a:spcAft>
            </a:pPr>
            <a:r>
              <a:rPr lang="en-US" sz="1200" b="1" i="0" u="none" strike="noStrike">
                <a:effectLst/>
                <a:latin typeface="Lato" panose="020F0502020204030203" pitchFamily="34" charset="0"/>
              </a:rPr>
              <a:t>Full Pardon - </a:t>
            </a:r>
            <a:r>
              <a:rPr lang="en-US" sz="1200" b="0" i="0" u="none" strike="noStrike">
                <a:effectLst/>
                <a:latin typeface="Lato" panose="020F0502020204030203" pitchFamily="34" charset="0"/>
              </a:rPr>
              <a:t>Unconditionally absolves the person of the conviction and all of the crime's consequences.  </a:t>
            </a:r>
            <a:endParaRPr lang="en-US" sz="1200" b="0">
              <a:effectLst/>
            </a:endParaRPr>
          </a:p>
          <a:p>
            <a:pPr marL="457200" rtl="0">
              <a:lnSpc>
                <a:spcPct val="110000"/>
              </a:lnSpc>
              <a:spcBef>
                <a:spcPts val="0"/>
              </a:spcBef>
              <a:spcAft>
                <a:spcPts val="0"/>
              </a:spcAft>
            </a:pPr>
            <a:r>
              <a:rPr lang="en-US" sz="1200" b="1" i="0" u="none" strike="noStrike">
                <a:effectLst/>
                <a:latin typeface="Lato" panose="020F0502020204030203" pitchFamily="34" charset="0"/>
              </a:rPr>
              <a:t>Partial. </a:t>
            </a:r>
            <a:r>
              <a:rPr lang="en-US" sz="1200" b="0" i="0" u="none" strike="noStrike">
                <a:effectLst/>
                <a:latin typeface="Lato" panose="020F0502020204030203" pitchFamily="34" charset="0"/>
              </a:rPr>
              <a:t>Only relieves the person from some of the crime's punishment or consequences.</a:t>
            </a:r>
            <a:endParaRPr lang="en-US" sz="1200" b="0">
              <a:effectLst/>
            </a:endParaRPr>
          </a:p>
          <a:p>
            <a:pPr marL="457200" rtl="0">
              <a:lnSpc>
                <a:spcPct val="110000"/>
              </a:lnSpc>
              <a:spcBef>
                <a:spcPts val="0"/>
              </a:spcBef>
              <a:spcAft>
                <a:spcPts val="0"/>
              </a:spcAft>
            </a:pPr>
            <a:r>
              <a:rPr lang="en-US" sz="1200" b="1" i="0" u="none" strike="noStrike">
                <a:effectLst/>
                <a:latin typeface="Lato" panose="020F0502020204030203" pitchFamily="34" charset="0"/>
              </a:rPr>
              <a:t>Absolute. </a:t>
            </a:r>
            <a:r>
              <a:rPr lang="en-US" sz="1200" b="0" i="0" u="none" strike="noStrike">
                <a:effectLst/>
                <a:latin typeface="Lato" panose="020F0502020204030203" pitchFamily="34" charset="0"/>
              </a:rPr>
              <a:t>Granted without any conditions.</a:t>
            </a:r>
            <a:endParaRPr lang="en-US" sz="1200" b="0">
              <a:effectLst/>
            </a:endParaRPr>
          </a:p>
          <a:p>
            <a:pPr marL="457200" rtl="0">
              <a:lnSpc>
                <a:spcPct val="110000"/>
              </a:lnSpc>
              <a:spcBef>
                <a:spcPts val="0"/>
              </a:spcBef>
              <a:spcAft>
                <a:spcPts val="1900"/>
              </a:spcAft>
            </a:pPr>
            <a:r>
              <a:rPr lang="en-US" sz="1200" b="1" i="0" u="none" strike="noStrike">
                <a:effectLst/>
                <a:latin typeface="Lato" panose="020F0502020204030203" pitchFamily="34" charset="0"/>
              </a:rPr>
              <a:t>Conditional. </a:t>
            </a:r>
            <a:r>
              <a:rPr lang="en-US" sz="1200" b="0" i="0" u="none" strike="noStrike">
                <a:effectLst/>
                <a:latin typeface="Lato" panose="020F0502020204030203" pitchFamily="34" charset="0"/>
              </a:rPr>
              <a:t>Some condition—usually to be fulfilled by the person seeking the pardon—must occur before the pardon takes effect. For instance, a pardon could be conditioned on helping the police solve a crime or locate a suspect. Some conditional pardons become void when a specified condition occurs, such as the former offender committing another crime.</a:t>
            </a:r>
            <a:endParaRPr lang="en-US" sz="1200" b="0">
              <a:effectLst/>
            </a:endParaRPr>
          </a:p>
          <a:p>
            <a:pPr>
              <a:lnSpc>
                <a:spcPct val="110000"/>
              </a:lnSpc>
            </a:pPr>
            <a:br>
              <a:rPr lang="en-US" sz="1200"/>
            </a:br>
            <a:br>
              <a:rPr lang="en-US" sz="1200"/>
            </a:br>
            <a:endParaRPr lang="en-US" sz="1200"/>
          </a:p>
        </p:txBody>
      </p:sp>
    </p:spTree>
    <p:extLst>
      <p:ext uri="{BB962C8B-B14F-4D97-AF65-F5344CB8AC3E}">
        <p14:creationId xmlns:p14="http://schemas.microsoft.com/office/powerpoint/2010/main" val="47038165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36E69-8BCE-4CC1-F0E5-199D24176C92}"/>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if the petitioner omits information from the petition?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976FE2-CFD4-BBF1-96A8-7BC0CD17A3C5}"/>
              </a:ext>
            </a:extLst>
          </p:cNvPr>
          <p:cNvSpPr>
            <a:spLocks noGrp="1"/>
          </p:cNvSpPr>
          <p:nvPr>
            <p:ph idx="1"/>
          </p:nvPr>
        </p:nvSpPr>
        <p:spPr>
          <a:xfrm>
            <a:off x="4711641" y="1122001"/>
            <a:ext cx="6566564" cy="4761274"/>
          </a:xfrm>
        </p:spPr>
        <p:txBody>
          <a:bodyPr anchor="ctr">
            <a:normAutofit/>
          </a:bodyPr>
          <a:lstStyle/>
          <a:p>
            <a:pPr marL="0" indent="0">
              <a:buNone/>
            </a:pPr>
            <a:r>
              <a:rPr lang="en-US" sz="1600"/>
              <a:t>Application is considered “incomplete”</a:t>
            </a:r>
          </a:p>
          <a:p>
            <a:pPr lvl="1"/>
            <a:r>
              <a:rPr lang="en-US" sz="1600"/>
              <a:t>Can be a reason to deny the petion </a:t>
            </a:r>
          </a:p>
          <a:p>
            <a:pPr lvl="1"/>
            <a:r>
              <a:rPr lang="en-US" sz="1600"/>
              <a:t>May be construed as “falsification”</a:t>
            </a:r>
          </a:p>
          <a:p>
            <a:pPr lvl="1"/>
            <a:r>
              <a:rPr lang="en-US" sz="1600"/>
              <a:t>Does not include failing to provide a SSN</a:t>
            </a:r>
          </a:p>
          <a:p>
            <a:pPr lvl="1"/>
            <a:endParaRPr lang="en-US" sz="1600"/>
          </a:p>
          <a:p>
            <a:r>
              <a:rPr lang="en-US" sz="1600"/>
              <a:t>If omission is “knowing and willful” </a:t>
            </a:r>
            <a:r>
              <a:rPr lang="en-US" sz="1600">
                <a:sym typeface="Wingdings" panose="05000000000000000000" pitchFamily="2" charset="2"/>
              </a:rPr>
              <a:t> violation of 18 USC 1001 and 3571 </a:t>
            </a:r>
          </a:p>
          <a:p>
            <a:pPr lvl="1"/>
            <a:r>
              <a:rPr lang="en-US" sz="1600"/>
              <a:t>Up to five years imprisonment and $250K fine</a:t>
            </a:r>
          </a:p>
          <a:p>
            <a:pPr marL="0" indent="0">
              <a:buNone/>
            </a:pPr>
            <a:endParaRPr lang="en-US" sz="1600"/>
          </a:p>
        </p:txBody>
      </p:sp>
    </p:spTree>
    <p:extLst>
      <p:ext uri="{BB962C8B-B14F-4D97-AF65-F5344CB8AC3E}">
        <p14:creationId xmlns:p14="http://schemas.microsoft.com/office/powerpoint/2010/main" val="364597098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CDDAF-BC56-86F1-F49A-DBF79C7071CF}"/>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Does the applicant have an opportunity to be heard or present evidence?</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889ED-E6BC-6848-BD05-B59E3B884B48}"/>
              </a:ext>
            </a:extLst>
          </p:cNvPr>
          <p:cNvSpPr>
            <a:spLocks noGrp="1"/>
          </p:cNvSpPr>
          <p:nvPr>
            <p:ph idx="1"/>
          </p:nvPr>
        </p:nvSpPr>
        <p:spPr>
          <a:xfrm>
            <a:off x="4711641" y="1122001"/>
            <a:ext cx="6566564" cy="4761274"/>
          </a:xfrm>
        </p:spPr>
        <p:txBody>
          <a:bodyPr anchor="ctr">
            <a:normAutofit/>
          </a:bodyPr>
          <a:lstStyle/>
          <a:p>
            <a:r>
              <a:rPr lang="en-US" sz="1600"/>
              <a:t>Generally, no</a:t>
            </a:r>
          </a:p>
          <a:p>
            <a:r>
              <a:rPr lang="en-US" sz="1600"/>
              <a:t>Except application to commute a death sentence</a:t>
            </a:r>
          </a:p>
          <a:p>
            <a:pPr lvl="1"/>
            <a:r>
              <a:rPr lang="en-US" sz="1600"/>
              <a:t>Hearing may be available upon request</a:t>
            </a:r>
          </a:p>
          <a:p>
            <a:pPr lvl="1"/>
            <a:r>
              <a:rPr lang="en-US" sz="1600"/>
              <a:t>Must move to vacate the sentence</a:t>
            </a:r>
          </a:p>
          <a:p>
            <a:pPr lvl="1"/>
            <a:r>
              <a:rPr lang="en-US" sz="1600"/>
              <a:t>Must complete all direct appeals </a:t>
            </a:r>
          </a:p>
          <a:p>
            <a:pPr lvl="1"/>
            <a:r>
              <a:rPr lang="en-US" sz="1600"/>
              <a:t>Petition due no later than 30 days after petitioner notified of the execution date</a:t>
            </a:r>
          </a:p>
          <a:p>
            <a:pPr lvl="1"/>
            <a:r>
              <a:rPr lang="en-US" sz="1600"/>
              <a:t>All supporting papers due no later than 15 days after the petition filed</a:t>
            </a:r>
          </a:p>
          <a:p>
            <a:r>
              <a:rPr lang="en-US" sz="1600"/>
              <a:t>If the execution is stayed, the clemency proceedings are suspended</a:t>
            </a:r>
          </a:p>
        </p:txBody>
      </p:sp>
    </p:spTree>
    <p:extLst>
      <p:ext uri="{BB962C8B-B14F-4D97-AF65-F5344CB8AC3E}">
        <p14:creationId xmlns:p14="http://schemas.microsoft.com/office/powerpoint/2010/main" val="17956618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E2449-CE0D-D72C-6B28-60647F44BD3F}"/>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Can the President pardon him/herself?</a:t>
            </a:r>
          </a:p>
        </p:txBody>
      </p:sp>
      <p:sp useBgFill="1">
        <p:nvSpPr>
          <p:cNvPr id="20" name="Rectangle 1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BAE2E9-2EF0-6FA0-4F07-5A3B08E97D14}"/>
              </a:ext>
            </a:extLst>
          </p:cNvPr>
          <p:cNvSpPr>
            <a:spLocks noGrp="1"/>
          </p:cNvSpPr>
          <p:nvPr>
            <p:ph idx="1"/>
          </p:nvPr>
        </p:nvSpPr>
        <p:spPr>
          <a:xfrm>
            <a:off x="4711641" y="1122001"/>
            <a:ext cx="6566564" cy="4761274"/>
          </a:xfrm>
        </p:spPr>
        <p:txBody>
          <a:bodyPr anchor="ctr">
            <a:normAutofit/>
          </a:bodyPr>
          <a:lstStyle/>
          <a:p>
            <a:r>
              <a:rPr lang="en-US" sz="1600"/>
              <a:t>In short: It’s unclear</a:t>
            </a:r>
          </a:p>
          <a:p>
            <a:r>
              <a:rPr lang="en-US" sz="1600"/>
              <a:t>Self-pardons not discussed during the 1787 Constitutional Conventions when giving the President the power to pardon federal crimes</a:t>
            </a:r>
          </a:p>
          <a:p>
            <a:r>
              <a:rPr lang="en-US" sz="1600"/>
              <a:t>They did discuss whether the President can pardon persons convicted of treason</a:t>
            </a:r>
          </a:p>
          <a:p>
            <a:pPr lvl="1"/>
            <a:r>
              <a:rPr lang="en-US" sz="1600"/>
              <a:t>Argument in favor of excluding treason from President’s power to pardon: The President him/herself might be involved in the plot (Edmund Randolph, VA)</a:t>
            </a:r>
          </a:p>
          <a:p>
            <a:pPr lvl="1"/>
            <a:r>
              <a:rPr lang="en-US" sz="1600"/>
              <a:t>Argument in favor of giving President power to pardon treason: If the President is involved in the plot, he/she can be impeached and removed from office. Once removed from office, he/she can be prosecuted for treason. (Justice James Wilson, PA) </a:t>
            </a:r>
            <a:endParaRPr lang="en-US" sz="1600" dirty="0"/>
          </a:p>
        </p:txBody>
      </p:sp>
    </p:spTree>
    <p:extLst>
      <p:ext uri="{BB962C8B-B14F-4D97-AF65-F5344CB8AC3E}">
        <p14:creationId xmlns:p14="http://schemas.microsoft.com/office/powerpoint/2010/main" val="156396651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919C-3508-BC06-3A3F-8872ADE525E0}"/>
              </a:ext>
            </a:extLst>
          </p:cNvPr>
          <p:cNvSpPr>
            <a:spLocks noGrp="1"/>
          </p:cNvSpPr>
          <p:nvPr>
            <p:ph type="title"/>
          </p:nvPr>
        </p:nvSpPr>
        <p:spPr/>
        <p:txBody>
          <a:bodyPr/>
          <a:lstStyle/>
          <a:p>
            <a:pPr algn="ctr"/>
            <a:r>
              <a:rPr lang="en-US" dirty="0">
                <a:latin typeface="Courier New" panose="02070309020205020404" pitchFamily="49" charset="0"/>
                <a:cs typeface="Courier New" panose="02070309020205020404" pitchFamily="49" charset="0"/>
              </a:rPr>
              <a:t>Philip Weigel and John Mitchel</a:t>
            </a:r>
          </a:p>
        </p:txBody>
      </p:sp>
      <p:pic>
        <p:nvPicPr>
          <p:cNvPr id="5" name="Content Placeholder 4" descr="A painting of people riding horses&#10;&#10;Description automatically generated">
            <a:extLst>
              <a:ext uri="{FF2B5EF4-FFF2-40B4-BE49-F238E27FC236}">
                <a16:creationId xmlns:a16="http://schemas.microsoft.com/office/drawing/2014/main" id="{46FC6BDE-1B0F-9982-46D0-9570B89A79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1899" y="1530658"/>
            <a:ext cx="6868201" cy="4351338"/>
          </a:xfrm>
          <a:prstGeom prst="rect">
            <a:avLst/>
          </a:prstGeom>
          <a:noFill/>
          <a:ln>
            <a:noFill/>
          </a:ln>
        </p:spPr>
      </p:pic>
      <p:sp>
        <p:nvSpPr>
          <p:cNvPr id="6" name="TextBox 5">
            <a:extLst>
              <a:ext uri="{FF2B5EF4-FFF2-40B4-BE49-F238E27FC236}">
                <a16:creationId xmlns:a16="http://schemas.microsoft.com/office/drawing/2014/main" id="{687B0243-5A71-A20A-3508-E3B128CC8415}"/>
              </a:ext>
            </a:extLst>
          </p:cNvPr>
          <p:cNvSpPr txBox="1"/>
          <p:nvPr/>
        </p:nvSpPr>
        <p:spPr>
          <a:xfrm>
            <a:off x="2654710" y="6046839"/>
            <a:ext cx="6882580" cy="553998"/>
          </a:xfrm>
          <a:prstGeom prst="rect">
            <a:avLst/>
          </a:prstGeom>
          <a:noFill/>
        </p:spPr>
        <p:txBody>
          <a:bodyPr wrap="square" rtlCol="0">
            <a:spAutoFit/>
          </a:bodyPr>
          <a:lstStyle/>
          <a:p>
            <a:r>
              <a:rPr lang="en-US" sz="1000" dirty="0">
                <a:latin typeface="Courier New" panose="02070309020205020404" pitchFamily="49" charset="0"/>
                <a:cs typeface="Courier New" panose="02070309020205020404" pitchFamily="49" charset="0"/>
              </a:rPr>
              <a:t>Oil on Canvas, Frederick </a:t>
            </a:r>
            <a:r>
              <a:rPr lang="en-US" sz="1000" dirty="0" err="1">
                <a:latin typeface="Courier New" panose="02070309020205020404" pitchFamily="49" charset="0"/>
                <a:cs typeface="Courier New" panose="02070309020205020404" pitchFamily="49" charset="0"/>
              </a:rPr>
              <a:t>Kemmelmeyer</a:t>
            </a:r>
            <a:r>
              <a:rPr lang="en-US" sz="1000" dirty="0">
                <a:latin typeface="Courier New" panose="02070309020205020404" pitchFamily="49" charset="0"/>
                <a:cs typeface="Courier New" panose="02070309020205020404" pitchFamily="49" charset="0"/>
              </a:rPr>
              <a:t>, George Washington reviewing the troops being deployed against the Whiskey Rebellion - Washington Reviewing the Western Army, at Fort Cumberland, Maryland, ca.1795. </a:t>
            </a:r>
          </a:p>
        </p:txBody>
      </p:sp>
    </p:spTree>
    <p:extLst>
      <p:ext uri="{BB962C8B-B14F-4D97-AF65-F5344CB8AC3E}">
        <p14:creationId xmlns:p14="http://schemas.microsoft.com/office/powerpoint/2010/main" val="546682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E6D992-14EA-ECA2-96B3-D1BEFFAE3B09}"/>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Can the President pardon him/herself?</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DDCE0D-E391-E804-535B-107C791D6510}"/>
              </a:ext>
            </a:extLst>
          </p:cNvPr>
          <p:cNvSpPr>
            <a:spLocks noGrp="1"/>
          </p:cNvSpPr>
          <p:nvPr>
            <p:ph idx="1"/>
          </p:nvPr>
        </p:nvSpPr>
        <p:spPr>
          <a:xfrm>
            <a:off x="4711641" y="1122001"/>
            <a:ext cx="6566564" cy="4761274"/>
          </a:xfrm>
        </p:spPr>
        <p:txBody>
          <a:bodyPr anchor="ctr">
            <a:normAutofit/>
          </a:bodyPr>
          <a:lstStyle/>
          <a:p>
            <a:pPr>
              <a:lnSpc>
                <a:spcPct val="110000"/>
              </a:lnSpc>
            </a:pPr>
            <a:r>
              <a:rPr lang="en-US" sz="1500"/>
              <a:t>1974 DOJ Memo written by Acting A.G. Mary Lawton</a:t>
            </a:r>
          </a:p>
          <a:p>
            <a:pPr lvl="1">
              <a:lnSpc>
                <a:spcPct val="110000"/>
              </a:lnSpc>
            </a:pPr>
            <a:r>
              <a:rPr lang="en-US" sz="1500"/>
              <a:t>Conclusion: No. “Under the fundamental rule that no one may be a judge in his own case, the President cannot pardon himself.”</a:t>
            </a:r>
          </a:p>
          <a:p>
            <a:pPr lvl="1">
              <a:lnSpc>
                <a:spcPct val="110000"/>
              </a:lnSpc>
            </a:pPr>
            <a:r>
              <a:rPr lang="en-US" sz="1500"/>
              <a:t>BUT the 25</a:t>
            </a:r>
            <a:r>
              <a:rPr lang="en-US" sz="1500" baseline="30000"/>
              <a:t>th</a:t>
            </a:r>
            <a:r>
              <a:rPr lang="en-US" sz="1500"/>
              <a:t> Amendment: President declares himself temporarily unable to perform the duties of the office under the 25</a:t>
            </a:r>
            <a:r>
              <a:rPr lang="en-US" sz="1500" baseline="30000"/>
              <a:t>th</a:t>
            </a:r>
            <a:r>
              <a:rPr lang="en-US" sz="1500"/>
              <a:t> Amendment </a:t>
            </a:r>
            <a:r>
              <a:rPr lang="en-US" sz="1500">
                <a:sym typeface="Wingdings" panose="05000000000000000000" pitchFamily="2" charset="2"/>
              </a:rPr>
              <a:t> </a:t>
            </a:r>
            <a:r>
              <a:rPr lang="en-US" sz="1500"/>
              <a:t>VP becomes Acting President and pardons the “disabled” President → the “disabled” President either resigns from or resumes duties of the office  </a:t>
            </a:r>
          </a:p>
          <a:p>
            <a:pPr lvl="1">
              <a:lnSpc>
                <a:spcPct val="110000"/>
              </a:lnSpc>
            </a:pPr>
            <a:r>
              <a:rPr lang="en-US" sz="1500"/>
              <a:t>BUT Congress: Generally, Congress cannot enact amnesty or pardoning legislation because it would interfere with the pardoning power vested exclusively in the President. But the President does not have the power to pardon him/herself, so enacting amnesty or legislation pardoning the President would not interfere with the President’s pardoning power</a:t>
            </a:r>
          </a:p>
          <a:p>
            <a:pPr>
              <a:lnSpc>
                <a:spcPct val="110000"/>
              </a:lnSpc>
            </a:pPr>
            <a:r>
              <a:rPr lang="en-US" sz="1500"/>
              <a:t>Ponder: Who would have standing to mount a legal challenge to a presidential self-pardon?</a:t>
            </a:r>
          </a:p>
          <a:p>
            <a:pPr lvl="1">
              <a:lnSpc>
                <a:spcPct val="110000"/>
              </a:lnSpc>
            </a:pPr>
            <a:endParaRPr lang="en-US" sz="1500"/>
          </a:p>
        </p:txBody>
      </p:sp>
    </p:spTree>
    <p:extLst>
      <p:ext uri="{BB962C8B-B14F-4D97-AF65-F5344CB8AC3E}">
        <p14:creationId xmlns:p14="http://schemas.microsoft.com/office/powerpoint/2010/main" val="304578715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2DFE6AF-2D52-4CAB-25EB-B7DEC34E6991}"/>
              </a:ext>
            </a:extLst>
          </p:cNvPr>
          <p:cNvSpPr>
            <a:spLocks noGrp="1"/>
          </p:cNvSpPr>
          <p:nvPr>
            <p:ph type="ctrTitle"/>
          </p:nvPr>
        </p:nvSpPr>
        <p:spPr>
          <a:xfrm>
            <a:off x="913794" y="643467"/>
            <a:ext cx="9600217" cy="3585834"/>
          </a:xfrm>
        </p:spPr>
        <p:txBody>
          <a:bodyPr>
            <a:normAutofit/>
          </a:bodyPr>
          <a:lstStyle/>
          <a:p>
            <a:pPr algn="l"/>
            <a:r>
              <a:rPr lang="en-US" sz="7200"/>
              <a:t>STATE PARDONS &amp; COMMUTATIONS</a:t>
            </a:r>
          </a:p>
        </p:txBody>
      </p:sp>
      <p:sp>
        <p:nvSpPr>
          <p:cNvPr id="5" name="Subtitle 4">
            <a:extLst>
              <a:ext uri="{FF2B5EF4-FFF2-40B4-BE49-F238E27FC236}">
                <a16:creationId xmlns:a16="http://schemas.microsoft.com/office/drawing/2014/main" id="{3C0B5E0F-09F8-8086-EEAF-0C0D0E12C877}"/>
              </a:ext>
            </a:extLst>
          </p:cNvPr>
          <p:cNvSpPr>
            <a:spLocks noGrp="1"/>
          </p:cNvSpPr>
          <p:nvPr>
            <p:ph type="subTitle" idx="1"/>
          </p:nvPr>
        </p:nvSpPr>
        <p:spPr>
          <a:xfrm>
            <a:off x="913794" y="4872767"/>
            <a:ext cx="9600217" cy="1424165"/>
          </a:xfrm>
        </p:spPr>
        <p:txBody>
          <a:bodyPr>
            <a:normAutofit/>
          </a:bodyPr>
          <a:lstStyle/>
          <a:p>
            <a:pPr algn="l"/>
            <a:endParaRPr lang="en-US" sz="3200"/>
          </a:p>
        </p:txBody>
      </p:sp>
    </p:spTree>
    <p:extLst>
      <p:ext uri="{BB962C8B-B14F-4D97-AF65-F5344CB8AC3E}">
        <p14:creationId xmlns:p14="http://schemas.microsoft.com/office/powerpoint/2010/main" val="149344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4C719-C4B3-876B-2114-06B436EB1962}"/>
              </a:ext>
            </a:extLst>
          </p:cNvPr>
          <p:cNvSpPr>
            <a:spLocks noGrp="1"/>
          </p:cNvSpPr>
          <p:nvPr>
            <p:ph type="title"/>
          </p:nvPr>
        </p:nvSpPr>
        <p:spPr>
          <a:xfrm>
            <a:off x="696686" y="1122001"/>
            <a:ext cx="3040685" cy="4613999"/>
          </a:xfrm>
        </p:spPr>
        <p:txBody>
          <a:bodyPr anchor="ctr">
            <a:normAutofit/>
          </a:bodyPr>
          <a:lstStyle/>
          <a:p>
            <a:pPr algn="l"/>
            <a:r>
              <a:rPr lang="en-US" sz="2400" b="1">
                <a:solidFill>
                  <a:srgbClr val="FFFFFF"/>
                </a:solidFill>
                <a:effectLst/>
                <a:latin typeface="Aptos" panose="020B0004020202020204" pitchFamily="34" charset="0"/>
                <a:ea typeface="Aptos" panose="020B0004020202020204" pitchFamily="34" charset="0"/>
                <a:cs typeface="Aptos" panose="020B0004020202020204" pitchFamily="34" charset="0"/>
              </a:rPr>
              <a:t>Oregon Const. Article V, Section 14.  Reprieves, commutations and pardons; remission of fines and forfeitures.</a:t>
            </a:r>
            <a:br>
              <a:rPr lang="en-US" sz="2400">
                <a:solidFill>
                  <a:srgbClr val="FFFFFF"/>
                </a:solidFill>
                <a:effectLst/>
                <a:latin typeface="Aptos" panose="020B0004020202020204" pitchFamily="34" charset="0"/>
                <a:ea typeface="Aptos" panose="020B0004020202020204" pitchFamily="34" charset="0"/>
                <a:cs typeface="Aptos" panose="020B0004020202020204" pitchFamily="34" charset="0"/>
              </a:rPr>
            </a:br>
            <a:endParaRPr lang="en-US" sz="2400">
              <a:solidFill>
                <a:srgbClr val="FFFFFF"/>
              </a:solidFill>
            </a:endParaRP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766D8B-2ECA-42CC-9566-75388BB43427}"/>
              </a:ext>
            </a:extLst>
          </p:cNvPr>
          <p:cNvSpPr>
            <a:spLocks noGrp="1"/>
          </p:cNvSpPr>
          <p:nvPr>
            <p:ph idx="1"/>
          </p:nvPr>
        </p:nvSpPr>
        <p:spPr>
          <a:xfrm>
            <a:off x="4711641" y="1122001"/>
            <a:ext cx="6566564" cy="4761274"/>
          </a:xfrm>
        </p:spPr>
        <p:txBody>
          <a:bodyPr anchor="ctr">
            <a:normAutofit/>
          </a:bodyPr>
          <a:lstStyle/>
          <a:p>
            <a:pPr marL="0" marR="0" indent="0">
              <a:spcBef>
                <a:spcPts val="0"/>
              </a:spcBef>
              <a:spcAft>
                <a:spcPts val="0"/>
              </a:spcAft>
              <a:buNone/>
            </a:pPr>
            <a:r>
              <a:rPr lang="en-US" sz="1600">
                <a:effectLst/>
                <a:latin typeface="Aptos" panose="020B0004020202020204" pitchFamily="34" charset="0"/>
                <a:ea typeface="Aptos" panose="020B0004020202020204" pitchFamily="34" charset="0"/>
                <a:cs typeface="Aptos" panose="020B0004020202020204" pitchFamily="34" charset="0"/>
              </a:rPr>
              <a:t>He shall have power to grant reprieves, commutations, and pardons, after conviction, for all offences [sic] except treason, subject to such regulations as may be provided by law. Upon conviction for treason he shall have power to suspend the execution of the sentence until the case shall be reported to the Legislative Assembly, at its next meeting, when the Legislative Assembly shall either grant a pardon, commute the sentence, direct the execution of the sentence, or grant a farther [sic] reprieve.—</a:t>
            </a:r>
          </a:p>
          <a:p>
            <a:pPr marL="0" marR="0" indent="0">
              <a:spcBef>
                <a:spcPts val="0"/>
              </a:spcBef>
              <a:spcAft>
                <a:spcPts val="0"/>
              </a:spcAft>
              <a:buNone/>
            </a:pPr>
            <a:endParaRPr lang="en-US" sz="16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600">
                <a:effectLst/>
                <a:latin typeface="Aptos" panose="020B0004020202020204" pitchFamily="34" charset="0"/>
                <a:ea typeface="Aptos" panose="020B0004020202020204" pitchFamily="34" charset="0"/>
                <a:cs typeface="Aptos" panose="020B0004020202020204" pitchFamily="34" charset="0"/>
              </a:rPr>
              <a:t>He shall have power to remit fines, and forfeitures, under such regulations as may be prescribed by law; and shall report to the Legislative Assembly at its next meeting each case of reprieve, commutation, or pardon granted, and the reasons for granting the same; and also the names of all persons in whose favor remission of fines, and forfeitures shall have been made, and the several amounts remitted[.]</a:t>
            </a:r>
          </a:p>
          <a:p>
            <a:endParaRPr lang="en-US" sz="1600"/>
          </a:p>
        </p:txBody>
      </p:sp>
    </p:spTree>
    <p:extLst>
      <p:ext uri="{BB962C8B-B14F-4D97-AF65-F5344CB8AC3E}">
        <p14:creationId xmlns:p14="http://schemas.microsoft.com/office/powerpoint/2010/main" val="162036688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B1639A-F34B-ED2D-1ED3-C75CFAC183F6}"/>
              </a:ext>
            </a:extLst>
          </p:cNvPr>
          <p:cNvSpPr>
            <a:spLocks noGrp="1"/>
          </p:cNvSpPr>
          <p:nvPr>
            <p:ph idx="1"/>
          </p:nvPr>
        </p:nvSpPr>
        <p:spPr>
          <a:xfrm>
            <a:off x="913795" y="814039"/>
            <a:ext cx="10353762" cy="4977161"/>
          </a:xfrm>
        </p:spPr>
        <p:txBody>
          <a:bodyPr>
            <a:normAutofit fontScale="92500" lnSpcReduction="20000"/>
          </a:bodyPr>
          <a:lstStyle/>
          <a:p>
            <a:pPr marL="0" marR="0" indent="0">
              <a:spcBef>
                <a:spcPts val="0"/>
              </a:spcBef>
              <a:spcAft>
                <a:spcPts val="0"/>
              </a:spcAft>
              <a:buNone/>
            </a:pPr>
            <a:r>
              <a:rPr lang="en-US" sz="2800" dirty="0">
                <a:effectLst/>
                <a:latin typeface="Aptos" panose="020B0004020202020204" pitchFamily="34" charset="0"/>
                <a:ea typeface="Aptos" panose="020B0004020202020204" pitchFamily="34" charset="0"/>
                <a:cs typeface="Aptos" panose="020B0004020202020204" pitchFamily="34" charset="0"/>
              </a:rPr>
              <a:t>The Oregon Constitution sates that the governor’s pardon power shall be “subject to such regulations as may be provided by law.” </a:t>
            </a:r>
          </a:p>
          <a:p>
            <a:pPr marL="0" marR="0" indent="0">
              <a:spcBef>
                <a:spcPts val="0"/>
              </a:spcBef>
              <a:spcAft>
                <a:spcPts val="0"/>
              </a:spcAft>
              <a:buNone/>
            </a:pP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800" dirty="0">
                <a:effectLst/>
                <a:latin typeface="Aptos" panose="020B0004020202020204" pitchFamily="34" charset="0"/>
                <a:ea typeface="Aptos" panose="020B0004020202020204" pitchFamily="34" charset="0"/>
                <a:cs typeface="Aptos" panose="020B0004020202020204" pitchFamily="34" charset="0"/>
              </a:rPr>
              <a:t>However, the Oregon Supreme Court has recognized that the few statutory provisions enacted around the governor’s pardon powers address procedural issues.  (</a:t>
            </a:r>
            <a:r>
              <a:rPr lang="en-US" sz="2800" i="1" dirty="0" err="1">
                <a:effectLst/>
                <a:latin typeface="Aptos" panose="020B0004020202020204" pitchFamily="34" charset="0"/>
                <a:ea typeface="Aptos" panose="020B0004020202020204" pitchFamily="34" charset="0"/>
                <a:cs typeface="Aptos" panose="020B0004020202020204" pitchFamily="34" charset="0"/>
              </a:rPr>
              <a:t>Marteeny</a:t>
            </a:r>
            <a:r>
              <a:rPr lang="en-US" sz="2800" i="1" dirty="0">
                <a:effectLst/>
                <a:latin typeface="Aptos" panose="020B0004020202020204" pitchFamily="34" charset="0"/>
                <a:ea typeface="Aptos" panose="020B0004020202020204" pitchFamily="34" charset="0"/>
                <a:cs typeface="Aptos" panose="020B0004020202020204" pitchFamily="34" charset="0"/>
              </a:rPr>
              <a:t> v. Brown</a:t>
            </a:r>
            <a:r>
              <a:rPr lang="en-US" sz="2800" dirty="0">
                <a:effectLst/>
                <a:latin typeface="Aptos" panose="020B0004020202020204" pitchFamily="34" charset="0"/>
                <a:ea typeface="Aptos" panose="020B0004020202020204" pitchFamily="34" charset="0"/>
                <a:cs typeface="Aptos" panose="020B0004020202020204" pitchFamily="34" charset="0"/>
              </a:rPr>
              <a:t>, 321 Or App 250, 266 (2022) (quoting Article V, section 14); </a:t>
            </a:r>
            <a:r>
              <a:rPr lang="en-US" sz="2800" i="1" dirty="0">
                <a:effectLst/>
                <a:latin typeface="Aptos" panose="020B0004020202020204" pitchFamily="34" charset="0"/>
                <a:ea typeface="Aptos" panose="020B0004020202020204" pitchFamily="34" charset="0"/>
                <a:cs typeface="Aptos" panose="020B0004020202020204" pitchFamily="34" charset="0"/>
              </a:rPr>
              <a:t>see also</a:t>
            </a:r>
            <a:r>
              <a:rPr lang="en-US" sz="2800" dirty="0">
                <a:effectLst/>
                <a:latin typeface="Aptos" panose="020B0004020202020204" pitchFamily="34" charset="0"/>
                <a:ea typeface="Aptos" panose="020B0004020202020204" pitchFamily="34" charset="0"/>
                <a:cs typeface="Aptos" panose="020B0004020202020204" pitchFamily="34" charset="0"/>
              </a:rPr>
              <a:t> </a:t>
            </a:r>
            <a:r>
              <a:rPr lang="en-US" sz="2800" i="1" dirty="0">
                <a:effectLst/>
                <a:latin typeface="Aptos" panose="020B0004020202020204" pitchFamily="34" charset="0"/>
                <a:ea typeface="Aptos" panose="020B0004020202020204" pitchFamily="34" charset="0"/>
                <a:cs typeface="Aptos" panose="020B0004020202020204" pitchFamily="34" charset="0"/>
              </a:rPr>
              <a:t>Ex </a:t>
            </a:r>
            <a:r>
              <a:rPr lang="en-US" sz="2800" i="1" dirty="0" err="1">
                <a:effectLst/>
                <a:latin typeface="Aptos" panose="020B0004020202020204" pitchFamily="34" charset="0"/>
                <a:ea typeface="Aptos" panose="020B0004020202020204" pitchFamily="34" charset="0"/>
                <a:cs typeface="Aptos" panose="020B0004020202020204" pitchFamily="34" charset="0"/>
              </a:rPr>
              <a:t>parte</a:t>
            </a:r>
            <a:r>
              <a:rPr lang="en-US" sz="2800" i="1" dirty="0">
                <a:effectLst/>
                <a:latin typeface="Aptos" panose="020B0004020202020204" pitchFamily="34" charset="0"/>
                <a:ea typeface="Aptos" panose="020B0004020202020204" pitchFamily="34" charset="0"/>
                <a:cs typeface="Aptos" panose="020B0004020202020204" pitchFamily="34" charset="0"/>
              </a:rPr>
              <a:t> Houghton</a:t>
            </a:r>
            <a:r>
              <a:rPr lang="en-US" sz="2800" dirty="0">
                <a:effectLst/>
                <a:latin typeface="Aptos" panose="020B0004020202020204" pitchFamily="34" charset="0"/>
                <a:ea typeface="Aptos" panose="020B0004020202020204" pitchFamily="34" charset="0"/>
                <a:cs typeface="Aptos" panose="020B0004020202020204" pitchFamily="34" charset="0"/>
              </a:rPr>
              <a:t>, 49 Or 232, 234 (1907) (recognizing that there have been no regulations governing the exercise of the pardoning power, except what is now codified as ORS 144.649, which states that reprieves, commutations, and pardons may be granted by the governor upon such conditions and with such restrictions and limitations as she may think proper.)</a:t>
            </a:r>
          </a:p>
          <a:p>
            <a:endParaRPr lang="en-US" dirty="0"/>
          </a:p>
        </p:txBody>
      </p:sp>
    </p:spTree>
    <p:extLst>
      <p:ext uri="{BB962C8B-B14F-4D97-AF65-F5344CB8AC3E}">
        <p14:creationId xmlns:p14="http://schemas.microsoft.com/office/powerpoint/2010/main" val="2275332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1761-4E74-0024-7A79-E72C2C9B46E7}"/>
              </a:ext>
            </a:extLst>
          </p:cNvPr>
          <p:cNvSpPr>
            <a:spLocks noGrp="1"/>
          </p:cNvSpPr>
          <p:nvPr>
            <p:ph type="title"/>
          </p:nvPr>
        </p:nvSpPr>
        <p:spPr/>
        <p:txBody>
          <a:bodyPr>
            <a:normAutofit fontScale="90000"/>
          </a:bodyPr>
          <a:lstStyle/>
          <a:p>
            <a:r>
              <a:rPr lang="en-US" sz="2800" b="1" kern="0" dirty="0">
                <a:effectLst/>
                <a:latin typeface="Aptos" panose="020B0004020202020204" pitchFamily="34" charset="0"/>
                <a:ea typeface="Aptos" panose="020B0004020202020204" pitchFamily="34" charset="0"/>
                <a:cs typeface="Aptos" panose="020B0004020202020204" pitchFamily="34" charset="0"/>
              </a:rPr>
              <a:t>ORS 144.649 </a:t>
            </a:r>
            <a:br>
              <a:rPr lang="en-US" sz="2800" b="1" kern="0" dirty="0">
                <a:effectLst/>
                <a:latin typeface="Aptos" panose="020B0004020202020204" pitchFamily="34" charset="0"/>
                <a:ea typeface="Aptos" panose="020B0004020202020204" pitchFamily="34" charset="0"/>
                <a:cs typeface="Aptos" panose="020B0004020202020204" pitchFamily="34" charset="0"/>
              </a:rPr>
            </a:br>
            <a:r>
              <a:rPr lang="en-US" sz="2800" b="1" kern="0" dirty="0">
                <a:effectLst/>
                <a:latin typeface="Aptos" panose="020B0004020202020204" pitchFamily="34" charset="0"/>
                <a:ea typeface="Aptos" panose="020B0004020202020204" pitchFamily="34" charset="0"/>
                <a:cs typeface="Aptos" panose="020B0004020202020204" pitchFamily="34" charset="0"/>
              </a:rPr>
              <a:t>Granting reprieves, commutations and pardons generally</a:t>
            </a:r>
            <a:br>
              <a:rPr lang="en-US" sz="2800" b="1" kern="0" dirty="0">
                <a:effectLst/>
                <a:latin typeface="Aptos" panose="020B0004020202020204" pitchFamily="34" charset="0"/>
                <a:ea typeface="Aptos" panose="020B0004020202020204" pitchFamily="34" charset="0"/>
                <a:cs typeface="Aptos" panose="020B0004020202020204" pitchFamily="34" charset="0"/>
              </a:rPr>
            </a:br>
            <a:r>
              <a:rPr lang="en-US" sz="2800" b="1" kern="0" dirty="0">
                <a:effectLst/>
                <a:latin typeface="Aptos" panose="020B0004020202020204" pitchFamily="34" charset="0"/>
                <a:ea typeface="Aptos" panose="020B0004020202020204" pitchFamily="34" charset="0"/>
                <a:cs typeface="Aptos" panose="020B0004020202020204" pitchFamily="34" charset="0"/>
              </a:rPr>
              <a:t>remission of penalties and forfeitures</a:t>
            </a:r>
            <a:endParaRPr lang="en-US" sz="4400" dirty="0"/>
          </a:p>
        </p:txBody>
      </p:sp>
      <p:sp>
        <p:nvSpPr>
          <p:cNvPr id="3" name="Content Placeholder 2">
            <a:extLst>
              <a:ext uri="{FF2B5EF4-FFF2-40B4-BE49-F238E27FC236}">
                <a16:creationId xmlns:a16="http://schemas.microsoft.com/office/drawing/2014/main" id="{358CEF23-E7CB-48B3-9D32-7CC875D28C3C}"/>
              </a:ext>
            </a:extLst>
          </p:cNvPr>
          <p:cNvSpPr>
            <a:spLocks noGrp="1"/>
          </p:cNvSpPr>
          <p:nvPr>
            <p:ph idx="1"/>
          </p:nvPr>
        </p:nvSpPr>
        <p:spPr/>
        <p:txBody>
          <a:bodyPr/>
          <a:lstStyle/>
          <a:p>
            <a:pPr marL="0" indent="0">
              <a:buNone/>
            </a:pPr>
            <a:r>
              <a:rPr lang="en-US" sz="3200" dirty="0">
                <a:effectLst/>
                <a:latin typeface="Aptos" panose="020B0004020202020204" pitchFamily="34" charset="0"/>
                <a:ea typeface="Aptos" panose="020B0004020202020204" pitchFamily="34" charset="0"/>
                <a:cs typeface="Aptos" panose="020B0004020202020204" pitchFamily="34" charset="0"/>
              </a:rPr>
              <a:t>Upon such conditions and with such restrictions and limitations as the Governor thinks proper, the Governor may grant reprieves, commutations and pardons, after convictions, for all crimes and may remit, after judgment therefore, all penalties and forfeitures. (Formerly 144.640)</a:t>
            </a:r>
          </a:p>
          <a:p>
            <a:pPr marL="0" indent="0">
              <a:buNone/>
            </a:pPr>
            <a:endParaRPr lang="en-US" dirty="0"/>
          </a:p>
        </p:txBody>
      </p:sp>
    </p:spTree>
    <p:extLst>
      <p:ext uri="{BB962C8B-B14F-4D97-AF65-F5344CB8AC3E}">
        <p14:creationId xmlns:p14="http://schemas.microsoft.com/office/powerpoint/2010/main" val="512025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descr="A close-up of a letter&#10;&#10;Description automatically generated">
            <a:extLst>
              <a:ext uri="{FF2B5EF4-FFF2-40B4-BE49-F238E27FC236}">
                <a16:creationId xmlns:a16="http://schemas.microsoft.com/office/drawing/2014/main" id="{BE44ADA4-3B8F-9591-3462-B400DBEFCF8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bwMode="auto">
          <a:xfrm>
            <a:off x="643467" y="2018197"/>
            <a:ext cx="7212920" cy="3624492"/>
          </a:xfrm>
          <a:prstGeom prst="rect">
            <a:avLst/>
          </a:prstGeom>
          <a:noFill/>
        </p:spPr>
      </p:pic>
      <p:sp>
        <p:nvSpPr>
          <p:cNvPr id="3" name="Content Placeholder 2">
            <a:extLst>
              <a:ext uri="{FF2B5EF4-FFF2-40B4-BE49-F238E27FC236}">
                <a16:creationId xmlns:a16="http://schemas.microsoft.com/office/drawing/2014/main" id="{FF723669-1386-9DCF-245B-ACBAE4381AA4}"/>
              </a:ext>
            </a:extLst>
          </p:cNvPr>
          <p:cNvSpPr>
            <a:spLocks noGrp="1"/>
          </p:cNvSpPr>
          <p:nvPr>
            <p:ph idx="1"/>
          </p:nvPr>
        </p:nvSpPr>
        <p:spPr>
          <a:xfrm>
            <a:off x="8499855" y="1641108"/>
            <a:ext cx="2767702" cy="4573426"/>
          </a:xfrm>
        </p:spPr>
        <p:txBody>
          <a:bodyPr anchor="ctr">
            <a:normAutofit fontScale="92500"/>
          </a:bodyPr>
          <a:lstStyle/>
          <a:p>
            <a:pPr marL="0" marR="0" indent="0">
              <a:spcBef>
                <a:spcPts val="0"/>
              </a:spcBef>
              <a:spcAft>
                <a:spcPts val="0"/>
              </a:spcAft>
              <a:buNone/>
            </a:pPr>
            <a:r>
              <a:rPr lang="en-US" sz="1600" dirty="0">
                <a:effectLst/>
                <a:latin typeface="Aptos" panose="020B0004020202020204" pitchFamily="34" charset="0"/>
                <a:ea typeface="Aptos" panose="020B0004020202020204" pitchFamily="34" charset="0"/>
                <a:cs typeface="Aptos" panose="020B0004020202020204" pitchFamily="34" charset="0"/>
              </a:rPr>
              <a:t>ORS 144.650 requires that a clemency application be signed by the applicant and state fully the grounds for the application. </a:t>
            </a:r>
          </a:p>
          <a:p>
            <a:pPr marL="0" marR="0" indent="0">
              <a:spcBef>
                <a:spcPts val="0"/>
              </a:spcBef>
              <a:spcAft>
                <a:spcPts val="0"/>
              </a:spcAft>
              <a:buNone/>
            </a:pP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600" dirty="0">
                <a:effectLst/>
                <a:latin typeface="Aptos" panose="020B0004020202020204" pitchFamily="34" charset="0"/>
                <a:ea typeface="Aptos" panose="020B0004020202020204" pitchFamily="34" charset="0"/>
                <a:cs typeface="Aptos" panose="020B0004020202020204" pitchFamily="34" charset="0"/>
              </a:rPr>
              <a:t>There is no specific form for a clemency application, but the Governor’s office does provide a form that applicants can use as a guide:</a:t>
            </a:r>
          </a:p>
          <a:p>
            <a:pPr marL="0" indent="0">
              <a:buNone/>
            </a:pPr>
            <a:r>
              <a:rPr lang="en-US" sz="1600" i="1" dirty="0">
                <a:effectLst/>
                <a:latin typeface="Aptos" panose="020B0004020202020204" pitchFamily="34" charset="0"/>
                <a:ea typeface="Times New Roman" panose="02020603050405020304" pitchFamily="18" charset="0"/>
                <a:cs typeface="Aptos" panose="020B0004020202020204" pitchFamily="34" charset="0"/>
              </a:rPr>
              <a:t>See </a:t>
            </a:r>
            <a:r>
              <a:rPr lang="en-US" sz="1600" dirty="0">
                <a:effectLst/>
                <a:latin typeface="Aptos" panose="020B0004020202020204" pitchFamily="34" charset="0"/>
                <a:ea typeface="Times New Roman" panose="02020603050405020304" pitchFamily="18" charset="0"/>
                <a:cs typeface="Aptos" panose="020B0004020202020204" pitchFamily="34" charset="0"/>
              </a:rPr>
              <a:t> </a:t>
            </a:r>
            <a:r>
              <a:rPr lang="en-US" sz="1600" u="sng" dirty="0">
                <a:solidFill>
                  <a:srgbClr val="FFFF00"/>
                </a:solidFill>
                <a:effectLst/>
                <a:latin typeface="Aptos" panose="020B0004020202020204" pitchFamily="34" charset="0"/>
                <a:ea typeface="Times New Roman" panose="02020603050405020304" pitchFamily="18" charset="0"/>
                <a:cs typeface="Aptos" panose="020B0004020202020204" pitchFamily="34" charset="0"/>
                <a:hlinkClick r:id="rId5">
                  <a:extLst>
                    <a:ext uri="{A12FA001-AC4F-418D-AE19-62706E023703}">
                      <ahyp:hlinkClr xmlns:ahyp="http://schemas.microsoft.com/office/drawing/2018/hyperlinkcolor" val="tx"/>
                    </a:ext>
                  </a:extLst>
                </a:hlinkClick>
              </a:rPr>
              <a:t>https://www.oregon.gov/gov/Documents/information%20on%20applications%20for%20executive%20clemency.pdf</a:t>
            </a:r>
            <a:endParaRPr lang="en-US" sz="1600" dirty="0">
              <a:solidFill>
                <a:srgbClr val="FFFF00"/>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1200" dirty="0"/>
          </a:p>
        </p:txBody>
      </p:sp>
    </p:spTree>
    <p:extLst>
      <p:ext uri="{BB962C8B-B14F-4D97-AF65-F5344CB8AC3E}">
        <p14:creationId xmlns:p14="http://schemas.microsoft.com/office/powerpoint/2010/main" val="424996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824FF-D088-C2D0-ED5C-EACE59E614DB}"/>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clemency</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F2B63D-95FD-6B1F-D91D-A40711E70615}"/>
              </a:ext>
            </a:extLst>
          </p:cNvPr>
          <p:cNvSpPr>
            <a:spLocks noGrp="1"/>
          </p:cNvSpPr>
          <p:nvPr>
            <p:ph idx="1"/>
          </p:nvPr>
        </p:nvSpPr>
        <p:spPr>
          <a:xfrm>
            <a:off x="4711641" y="1122001"/>
            <a:ext cx="6566564" cy="4761274"/>
          </a:xfrm>
        </p:spPr>
        <p:txBody>
          <a:bodyPr anchor="ctr">
            <a:normAutofit/>
          </a:bodyPr>
          <a:lstStyle/>
          <a:p>
            <a:pPr marL="457200" rtl="0" fontAlgn="base">
              <a:spcBef>
                <a:spcPts val="0"/>
              </a:spcBef>
              <a:spcAft>
                <a:spcPts val="600"/>
              </a:spcAft>
              <a:buFont typeface="Arial" panose="020B0604020202020204" pitchFamily="34" charset="0"/>
              <a:buChar char="•"/>
            </a:pPr>
            <a:r>
              <a:rPr lang="en-US" sz="1600" b="1" i="0" u="none" strike="noStrike">
                <a:effectLst/>
                <a:latin typeface="Lato" panose="020F0502020204030203" pitchFamily="34" charset="0"/>
              </a:rPr>
              <a:t>Amnesty</a:t>
            </a:r>
            <a:r>
              <a:rPr lang="en-US" sz="1600" b="0" i="0" u="none" strike="noStrike">
                <a:effectLst/>
                <a:latin typeface="Lato" panose="020F0502020204030203" pitchFamily="34" charset="0"/>
              </a:rPr>
              <a:t> - typically applies to a group of people.  It comes into play typically when someone has not yet been convicted.  For example, Jimmy Carter granted amnesty to all the individuals who dodged the draft.  </a:t>
            </a:r>
            <a:endParaRPr lang="en-US" sz="1600" b="0" i="0" u="none" strike="noStrike">
              <a:effectLst/>
              <a:latin typeface="Arial" panose="020B0604020202020204" pitchFamily="34" charset="0"/>
            </a:endParaRPr>
          </a:p>
          <a:p>
            <a:pPr marL="457200" rtl="0" fontAlgn="base">
              <a:spcBef>
                <a:spcPts val="0"/>
              </a:spcBef>
              <a:spcAft>
                <a:spcPts val="600"/>
              </a:spcAft>
              <a:buFont typeface="Arial" panose="020B0604020202020204" pitchFamily="34" charset="0"/>
              <a:buChar char="•"/>
            </a:pPr>
            <a:r>
              <a:rPr lang="en-US" sz="1600" b="1" i="0" u="none" strike="noStrike">
                <a:effectLst/>
                <a:latin typeface="Lato" panose="020F0502020204030203" pitchFamily="34" charset="0"/>
              </a:rPr>
              <a:t>Remission</a:t>
            </a:r>
            <a:r>
              <a:rPr lang="en-US" sz="1600" b="0" i="0" u="none" strike="noStrike">
                <a:effectLst/>
                <a:latin typeface="Lato" panose="020F0502020204030203" pitchFamily="34" charset="0"/>
              </a:rPr>
              <a:t>: Complete or partial cancellation of the penalty, but you are still considered guilty of said crime (i.e., reduced penalty). </a:t>
            </a:r>
            <a:endParaRPr lang="en-US" sz="1600" b="0" i="0" u="none" strike="noStrike">
              <a:effectLst/>
              <a:latin typeface="Arial" panose="020B0604020202020204" pitchFamily="34" charset="0"/>
            </a:endParaRPr>
          </a:p>
          <a:p>
            <a:pPr marL="457200" rtl="0" fontAlgn="base">
              <a:spcBef>
                <a:spcPts val="0"/>
              </a:spcBef>
              <a:spcAft>
                <a:spcPts val="600"/>
              </a:spcAft>
              <a:buFont typeface="Arial" panose="020B0604020202020204" pitchFamily="34" charset="0"/>
              <a:buChar char="•"/>
            </a:pPr>
            <a:r>
              <a:rPr lang="en-US" sz="1600" b="1" i="0" u="none" strike="noStrike">
                <a:effectLst/>
                <a:latin typeface="Lato" panose="020F0502020204030203" pitchFamily="34" charset="0"/>
              </a:rPr>
              <a:t>Reprieve</a:t>
            </a:r>
            <a:r>
              <a:rPr lang="en-US" sz="1600" b="0" i="0" u="none" strike="noStrike">
                <a:effectLst/>
                <a:latin typeface="Lato" panose="020F0502020204030203" pitchFamily="34" charset="0"/>
              </a:rPr>
              <a:t>: Temporary postponement of a punishment, usually so that the accused can file an appeal</a:t>
            </a:r>
            <a:endParaRPr lang="en-US" sz="1600" b="0" i="0" u="none" strike="noStrike">
              <a:effectLst/>
              <a:latin typeface="Arial" panose="020B0604020202020204" pitchFamily="34" charset="0"/>
            </a:endParaRPr>
          </a:p>
          <a:p>
            <a:pPr marL="457200" rtl="0" fontAlgn="base">
              <a:spcBef>
                <a:spcPts val="0"/>
              </a:spcBef>
              <a:spcAft>
                <a:spcPts val="600"/>
              </a:spcAft>
              <a:buFont typeface="Arial" panose="020B0604020202020204" pitchFamily="34" charset="0"/>
              <a:buChar char="•"/>
            </a:pPr>
            <a:r>
              <a:rPr lang="en-US" sz="1600" b="1" i="0" u="none" strike="noStrike">
                <a:effectLst/>
                <a:latin typeface="Lato" panose="020F0502020204030203" pitchFamily="34" charset="0"/>
              </a:rPr>
              <a:t>Respite: </a:t>
            </a:r>
            <a:r>
              <a:rPr lang="en-US" sz="1600" b="0" i="0" u="none" strike="noStrike">
                <a:effectLst/>
                <a:latin typeface="Lato" panose="020F0502020204030203" pitchFamily="34" charset="0"/>
              </a:rPr>
              <a:t>The delay of an ordered sentence, or the act of temporarily imposing a lesser sentence upon the convicted, whilst further investigation, action, or appeals can be conducted.</a:t>
            </a:r>
            <a:endParaRPr lang="en-US" sz="1600" b="0" i="0" u="none" strike="noStrike">
              <a:effectLst/>
              <a:latin typeface="Arial" panose="020B0604020202020204" pitchFamily="34" charset="0"/>
            </a:endParaRPr>
          </a:p>
        </p:txBody>
      </p:sp>
    </p:spTree>
    <p:extLst>
      <p:ext uri="{BB962C8B-B14F-4D97-AF65-F5344CB8AC3E}">
        <p14:creationId xmlns:p14="http://schemas.microsoft.com/office/powerpoint/2010/main" val="145578325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5D02E-D483-E6C2-01E8-C1C40DD3B7BB}"/>
              </a:ext>
            </a:extLst>
          </p:cNvPr>
          <p:cNvSpPr>
            <a:spLocks noGrp="1"/>
          </p:cNvSpPr>
          <p:nvPr>
            <p:ph idx="1"/>
          </p:nvPr>
        </p:nvSpPr>
        <p:spPr>
          <a:xfrm>
            <a:off x="913795" y="390293"/>
            <a:ext cx="10353762" cy="5400907"/>
          </a:xfrm>
        </p:spPr>
        <p:txBody>
          <a:bodyPr>
            <a:normAutofit lnSpcReduction="10000"/>
          </a:bodyPr>
          <a:lstStyle/>
          <a:p>
            <a:pPr marL="0" marR="0" indent="0">
              <a:spcBef>
                <a:spcPts val="0"/>
              </a:spcBef>
              <a:spcAft>
                <a:spcPts val="0"/>
              </a:spcAft>
              <a:buNone/>
            </a:pPr>
            <a:r>
              <a:rPr lang="en-US" sz="2800" dirty="0">
                <a:effectLst/>
                <a:latin typeface="Aptos" panose="020B0004020202020204" pitchFamily="34" charset="0"/>
                <a:ea typeface="Aptos" panose="020B0004020202020204" pitchFamily="34" charset="0"/>
                <a:cs typeface="Aptos" panose="020B0004020202020204" pitchFamily="34" charset="0"/>
              </a:rPr>
              <a:t>ORS 166.650 requires that a copy of the application be served on a number of people:</a:t>
            </a:r>
          </a:p>
          <a:p>
            <a:pPr marL="342900" marR="0" lvl="0" indent="-342900">
              <a:spcBef>
                <a:spcPts val="0"/>
              </a:spcBef>
              <a:spcAft>
                <a:spcPts val="0"/>
              </a:spcAft>
              <a:buFont typeface="Symbol" panose="05050102010706020507" pitchFamily="18" charset="2"/>
              <a:buChar char=""/>
            </a:pPr>
            <a:r>
              <a:rPr lang="en-US" sz="2800" dirty="0">
                <a:effectLst/>
                <a:latin typeface="Aptos" panose="020B0004020202020204" pitchFamily="34" charset="0"/>
                <a:ea typeface="Times New Roman" panose="02020603050405020304" pitchFamily="18" charset="0"/>
                <a:cs typeface="Aptos" panose="020B0004020202020204" pitchFamily="34" charset="0"/>
              </a:rPr>
              <a:t>The district attorney where the conviction occurred; if the applicant is incarcerated </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800" dirty="0">
                <a:effectLst/>
                <a:latin typeface="Aptos" panose="020B0004020202020204" pitchFamily="34" charset="0"/>
                <a:ea typeface="Times New Roman" panose="02020603050405020304" pitchFamily="18" charset="0"/>
                <a:cs typeface="Aptos" panose="020B0004020202020204" pitchFamily="34" charset="0"/>
              </a:rPr>
              <a:t>The DA in the county in which the applicant is currently incarcerated</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800" dirty="0">
                <a:effectLst/>
                <a:latin typeface="Aptos" panose="020B0004020202020204" pitchFamily="34" charset="0"/>
                <a:ea typeface="Times New Roman" panose="02020603050405020304" pitchFamily="18" charset="0"/>
                <a:cs typeface="Aptos" panose="020B0004020202020204" pitchFamily="34" charset="0"/>
              </a:rPr>
              <a:t>The State Board of Parole and Post-Prison Supervision</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800" dirty="0">
                <a:effectLst/>
                <a:latin typeface="Aptos" panose="020B0004020202020204" pitchFamily="34" charset="0"/>
                <a:ea typeface="Times New Roman" panose="02020603050405020304" pitchFamily="18" charset="0"/>
                <a:cs typeface="Aptos" panose="020B0004020202020204" pitchFamily="34" charset="0"/>
              </a:rPr>
              <a:t>The ODOC Director</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800" dirty="0">
                <a:effectLst/>
                <a:latin typeface="Aptos" panose="020B0004020202020204" pitchFamily="34" charset="0"/>
                <a:ea typeface="Aptos" panose="020B0004020202020204" pitchFamily="34" charset="0"/>
                <a:cs typeface="Aptos" panose="020B0004020202020204" pitchFamily="34" charset="0"/>
              </a:rPr>
              <a:t>The applicant must include proof by affidavit of service in their application to the governor.  (ORS 166.650(2)).  </a:t>
            </a:r>
          </a:p>
          <a:p>
            <a:endParaRPr lang="en-US" dirty="0"/>
          </a:p>
        </p:txBody>
      </p:sp>
    </p:spTree>
    <p:extLst>
      <p:ext uri="{BB962C8B-B14F-4D97-AF65-F5344CB8AC3E}">
        <p14:creationId xmlns:p14="http://schemas.microsoft.com/office/powerpoint/2010/main" val="4219027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86377-9C17-D45D-8F3F-9DF20DEFE62A}"/>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latin typeface="Courier New" panose="02070309020205020404" pitchFamily="49" charset="0"/>
                <a:cs typeface="Courier New" panose="02070309020205020404" pitchFamily="49" charset="0"/>
              </a:rPr>
              <a:t>Gov. Brown effectively ends the death penalty in Oregon</a:t>
            </a:r>
          </a:p>
        </p:txBody>
      </p:sp>
      <p:sp useBgFill="1">
        <p:nvSpPr>
          <p:cNvPr id="12" name="Rectangle 11">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4397C6-0FF4-51EC-C80D-4337EC353D51}"/>
              </a:ext>
            </a:extLst>
          </p:cNvPr>
          <p:cNvSpPr>
            <a:spLocks noGrp="1"/>
          </p:cNvSpPr>
          <p:nvPr>
            <p:ph idx="1"/>
          </p:nvPr>
        </p:nvSpPr>
        <p:spPr>
          <a:xfrm>
            <a:off x="4711641" y="1122001"/>
            <a:ext cx="6566564" cy="4761274"/>
          </a:xfrm>
        </p:spPr>
        <p:txBody>
          <a:bodyPr anchor="ctr">
            <a:normAutofit/>
          </a:bodyPr>
          <a:lstStyle/>
          <a:p>
            <a:pPr marL="342900" marR="0" lvl="0" indent="-342900">
              <a:spcBef>
                <a:spcPts val="0"/>
              </a:spcBef>
              <a:spcAft>
                <a:spcPts val="0"/>
              </a:spcAft>
              <a:buFont typeface="Symbol" panose="05050102010706020507" pitchFamily="18" charset="2"/>
              <a:buChar char=""/>
            </a:pPr>
            <a:r>
              <a:rPr lang="en-US" sz="1500" kern="100">
                <a:effectLst/>
                <a:latin typeface="Aptos" panose="020B0004020202020204" pitchFamily="34" charset="0"/>
                <a:ea typeface="Aptos" panose="020B0004020202020204" pitchFamily="34" charset="0"/>
                <a:cs typeface="Times New Roman" panose="02020603050405020304" pitchFamily="18" charset="0"/>
              </a:rPr>
              <a:t>In Dec. 2022 Gov. Kate Brown commuted the sentence of all 17 Oregon death-row prisoners to life without the possibility of parole, noting “this commutation is not based on any rehabilitative efforts by the individuals…it reflects the recognition that the death penalty is immoral.”</a:t>
            </a:r>
          </a:p>
          <a:p>
            <a:pPr marR="0" indent="0">
              <a:spcBef>
                <a:spcPts val="0"/>
              </a:spcBef>
              <a:spcAft>
                <a:spcPts val="0"/>
              </a:spcAft>
              <a:buNone/>
            </a:pP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500" kern="100">
                <a:effectLst/>
                <a:latin typeface="Aptos" panose="020B0004020202020204" pitchFamily="34" charset="0"/>
                <a:ea typeface="Aptos" panose="020B0004020202020204" pitchFamily="34" charset="0"/>
                <a:cs typeface="Times New Roman" panose="02020603050405020304" pitchFamily="18" charset="0"/>
              </a:rPr>
              <a:t>Brown was the seventh governor to issue a broad grant of clemency to all death-row prisoners in the last 50 years. </a:t>
            </a:r>
          </a:p>
          <a:p>
            <a:pPr marL="742950" marR="0" lvl="1" indent="-285750">
              <a:spcBef>
                <a:spcPts val="0"/>
              </a:spcBef>
              <a:spcAft>
                <a:spcPts val="0"/>
              </a:spcAft>
              <a:buFont typeface="Courier New" panose="02070309020205020404" pitchFamily="49" charset="0"/>
              <a:buChar char="o"/>
            </a:pPr>
            <a:r>
              <a:rPr lang="en-US" sz="1500" kern="100">
                <a:effectLst/>
                <a:latin typeface="Aptos" panose="020B0004020202020204" pitchFamily="34" charset="0"/>
                <a:ea typeface="Aptos" panose="020B0004020202020204" pitchFamily="34" charset="0"/>
                <a:cs typeface="Times New Roman" panose="02020603050405020304" pitchFamily="18" charset="0"/>
              </a:rPr>
              <a:t>2003, Illinois Gov. George Ryan pardoned four death-row prisoners and commuted 167 death sentences. </a:t>
            </a:r>
          </a:p>
          <a:p>
            <a:pPr marL="742950" marR="0" lvl="1" indent="-285750">
              <a:spcBef>
                <a:spcPts val="0"/>
              </a:spcBef>
              <a:spcAft>
                <a:spcPts val="0"/>
              </a:spcAft>
              <a:buFont typeface="Courier New" panose="02070309020205020404" pitchFamily="49" charset="0"/>
              <a:buChar char="o"/>
            </a:pPr>
            <a:r>
              <a:rPr lang="en-US" sz="1500" kern="100">
                <a:effectLst/>
                <a:latin typeface="Aptos" panose="020B0004020202020204" pitchFamily="34" charset="0"/>
                <a:ea typeface="Aptos" panose="020B0004020202020204" pitchFamily="34" charset="0"/>
                <a:cs typeface="Times New Roman" panose="02020603050405020304" pitchFamily="18" charset="0"/>
              </a:rPr>
              <a:t>2011, Illinois Gov. Pat Quinn commuted 15 death sentences.</a:t>
            </a:r>
          </a:p>
          <a:p>
            <a:pPr marL="742950" marR="0" lvl="1" indent="-285750">
              <a:spcBef>
                <a:spcPts val="0"/>
              </a:spcBef>
              <a:spcAft>
                <a:spcPts val="0"/>
              </a:spcAft>
              <a:buFont typeface="Courier New" panose="02070309020205020404" pitchFamily="49" charset="0"/>
              <a:buChar char="o"/>
            </a:pPr>
            <a:r>
              <a:rPr lang="en-US" sz="1500" kern="100">
                <a:effectLst/>
                <a:latin typeface="Aptos" panose="020B0004020202020204" pitchFamily="34" charset="0"/>
                <a:ea typeface="Aptos" panose="020B0004020202020204" pitchFamily="34" charset="0"/>
                <a:cs typeface="Times New Roman" panose="02020603050405020304" pitchFamily="18" charset="0"/>
              </a:rPr>
              <a:t>2007, New Jersey Gov. Jon Corzine commuted 8 death sentences.</a:t>
            </a:r>
          </a:p>
          <a:p>
            <a:pPr marL="742950" marR="0" lvl="1" indent="-285750">
              <a:spcBef>
                <a:spcPts val="0"/>
              </a:spcBef>
              <a:spcAft>
                <a:spcPts val="0"/>
              </a:spcAft>
              <a:buFont typeface="Courier New" panose="02070309020205020404" pitchFamily="49" charset="0"/>
              <a:buChar char="o"/>
            </a:pPr>
            <a:r>
              <a:rPr lang="en-US" sz="1500" kern="100">
                <a:effectLst/>
                <a:latin typeface="Aptos" panose="020B0004020202020204" pitchFamily="34" charset="0"/>
                <a:ea typeface="Aptos" panose="020B0004020202020204" pitchFamily="34" charset="0"/>
                <a:cs typeface="Times New Roman" panose="02020603050405020304" pitchFamily="18" charset="0"/>
              </a:rPr>
              <a:t>1986, New Mexico Gov. Toney Anaya commuted 5 death sentences.</a:t>
            </a:r>
          </a:p>
          <a:p>
            <a:pPr marL="742950" marR="0" lvl="1" indent="-285750">
              <a:spcBef>
                <a:spcPts val="0"/>
              </a:spcBef>
              <a:spcAft>
                <a:spcPts val="0"/>
              </a:spcAft>
              <a:buFont typeface="Courier New" panose="02070309020205020404" pitchFamily="49" charset="0"/>
              <a:buChar char="o"/>
            </a:pPr>
            <a:r>
              <a:rPr lang="en-US" sz="1500" kern="100">
                <a:effectLst/>
                <a:latin typeface="Aptos" panose="020B0004020202020204" pitchFamily="34" charset="0"/>
                <a:ea typeface="Aptos" panose="020B0004020202020204" pitchFamily="34" charset="0"/>
                <a:cs typeface="Times New Roman" panose="02020603050405020304" pitchFamily="18" charset="0"/>
              </a:rPr>
              <a:t>2015, Maryland Gov. Martin O’Malley commuted 4 death sentences.</a:t>
            </a:r>
          </a:p>
          <a:p>
            <a:pPr marL="742950" marR="0" lvl="1" indent="-285750">
              <a:spcBef>
                <a:spcPts val="0"/>
              </a:spcBef>
              <a:spcAft>
                <a:spcPts val="800"/>
              </a:spcAft>
              <a:buFont typeface="Courier New" panose="02070309020205020404" pitchFamily="49" charset="0"/>
              <a:buChar char="o"/>
            </a:pPr>
            <a:r>
              <a:rPr lang="en-US" sz="1500" kern="100">
                <a:effectLst/>
                <a:latin typeface="Aptos" panose="020B0004020202020204" pitchFamily="34" charset="0"/>
                <a:ea typeface="Aptos" panose="020B0004020202020204" pitchFamily="34" charset="0"/>
                <a:cs typeface="Times New Roman" panose="02020603050405020304" pitchFamily="18" charset="0"/>
              </a:rPr>
              <a:t>2013, Colorado Gov. Jared Polis commuted 3 death sentences.</a:t>
            </a:r>
          </a:p>
          <a:p>
            <a:pPr marL="0" marR="0" indent="0">
              <a:spcBef>
                <a:spcPts val="0"/>
              </a:spcBef>
              <a:spcAft>
                <a:spcPts val="800"/>
              </a:spcAft>
              <a:buNone/>
            </a:pPr>
            <a:endParaRPr lang="en-US" sz="1500"/>
          </a:p>
        </p:txBody>
      </p:sp>
    </p:spTree>
    <p:extLst>
      <p:ext uri="{BB962C8B-B14F-4D97-AF65-F5344CB8AC3E}">
        <p14:creationId xmlns:p14="http://schemas.microsoft.com/office/powerpoint/2010/main" val="3331548683"/>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A767D-D8A4-B409-4F52-CF3D64FC844A}"/>
              </a:ext>
            </a:extLst>
          </p:cNvPr>
          <p:cNvSpPr>
            <a:spLocks noGrp="1"/>
          </p:cNvSpPr>
          <p:nvPr>
            <p:ph type="ctrTitle"/>
          </p:nvPr>
        </p:nvSpPr>
        <p:spPr>
          <a:xfrm>
            <a:off x="913794" y="643467"/>
            <a:ext cx="9600217" cy="3585834"/>
          </a:xfrm>
        </p:spPr>
        <p:txBody>
          <a:bodyPr>
            <a:normAutofit/>
          </a:bodyPr>
          <a:lstStyle/>
          <a:p>
            <a:pPr algn="l"/>
            <a:r>
              <a:rPr lang="en-US" sz="6100"/>
              <a:t>The Role of Victims in Executive Clemency</a:t>
            </a:r>
          </a:p>
        </p:txBody>
      </p:sp>
    </p:spTree>
    <p:extLst>
      <p:ext uri="{BB962C8B-B14F-4D97-AF65-F5344CB8AC3E}">
        <p14:creationId xmlns:p14="http://schemas.microsoft.com/office/powerpoint/2010/main" val="30972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17D9-132C-CF08-63EA-A80966355A6A}"/>
              </a:ext>
            </a:extLst>
          </p:cNvPr>
          <p:cNvSpPr>
            <a:spLocks noGrp="1"/>
          </p:cNvSpPr>
          <p:nvPr>
            <p:ph type="title"/>
          </p:nvPr>
        </p:nvSpPr>
        <p:spPr>
          <a:xfrm>
            <a:off x="919119" y="457200"/>
            <a:ext cx="10353761" cy="1326321"/>
          </a:xfrm>
        </p:spPr>
        <p:txBody>
          <a:bodyPr>
            <a:normAutofit fontScale="90000"/>
          </a:bodyPr>
          <a:lstStyle/>
          <a:p>
            <a:r>
              <a:rPr lang="en-US" dirty="0"/>
              <a:t>Victims’ Rights During Significant Stages of Criminal Justice Process: In General</a:t>
            </a:r>
          </a:p>
        </p:txBody>
      </p:sp>
      <p:pic>
        <p:nvPicPr>
          <p:cNvPr id="9" name="Content Placeholder 8" descr="A diagram of a company's process&#10;&#10;Description automatically generated">
            <a:extLst>
              <a:ext uri="{FF2B5EF4-FFF2-40B4-BE49-F238E27FC236}">
                <a16:creationId xmlns:a16="http://schemas.microsoft.com/office/drawing/2014/main" id="{4EAEAB7F-2779-BB55-D71F-148434F41D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893" y="1601768"/>
            <a:ext cx="8872913" cy="4799032"/>
          </a:xfrm>
        </p:spPr>
      </p:pic>
      <p:sp>
        <p:nvSpPr>
          <p:cNvPr id="10" name="TextBox 9">
            <a:extLst>
              <a:ext uri="{FF2B5EF4-FFF2-40B4-BE49-F238E27FC236}">
                <a16:creationId xmlns:a16="http://schemas.microsoft.com/office/drawing/2014/main" id="{079A610B-5CC6-299C-1A7E-32324DE3E40F}"/>
              </a:ext>
            </a:extLst>
          </p:cNvPr>
          <p:cNvSpPr txBox="1"/>
          <p:nvPr/>
        </p:nvSpPr>
        <p:spPr>
          <a:xfrm>
            <a:off x="0" y="6550223"/>
            <a:ext cx="9762352" cy="307777"/>
          </a:xfrm>
          <a:prstGeom prst="rect">
            <a:avLst/>
          </a:prstGeom>
          <a:noFill/>
        </p:spPr>
        <p:txBody>
          <a:bodyPr wrap="none" rtlCol="0">
            <a:spAutoFit/>
          </a:bodyPr>
          <a:lstStyle/>
          <a:p>
            <a:r>
              <a:rPr lang="en-US" sz="1400" dirty="0"/>
              <a:t>Source: National Crime Victim Law Institute, “Victims’ Rights During Significant Stages of Criminal Justice Process,” 2018</a:t>
            </a:r>
          </a:p>
        </p:txBody>
      </p:sp>
    </p:spTree>
    <p:extLst>
      <p:ext uri="{BB962C8B-B14F-4D97-AF65-F5344CB8AC3E}">
        <p14:creationId xmlns:p14="http://schemas.microsoft.com/office/powerpoint/2010/main" val="1374420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AAC9-1A40-19B4-05CC-B3267B3F5065}"/>
              </a:ext>
            </a:extLst>
          </p:cNvPr>
          <p:cNvSpPr>
            <a:spLocks noGrp="1"/>
          </p:cNvSpPr>
          <p:nvPr>
            <p:ph type="title"/>
          </p:nvPr>
        </p:nvSpPr>
        <p:spPr>
          <a:xfrm>
            <a:off x="913795" y="230459"/>
            <a:ext cx="10353761" cy="1326321"/>
          </a:xfrm>
        </p:spPr>
        <p:txBody>
          <a:bodyPr>
            <a:noAutofit/>
          </a:bodyPr>
          <a:lstStyle/>
          <a:p>
            <a:r>
              <a:rPr lang="en-US" sz="2800" dirty="0"/>
              <a:t>Victims’ Rights During Significant Stages of Criminal Justice Process: Post-Conviction </a:t>
            </a:r>
          </a:p>
        </p:txBody>
      </p:sp>
      <p:pic>
        <p:nvPicPr>
          <p:cNvPr id="9" name="Content Placeholder 8" descr="A diagram of a flowchart&#10;&#10;Description automatically generated">
            <a:extLst>
              <a:ext uri="{FF2B5EF4-FFF2-40B4-BE49-F238E27FC236}">
                <a16:creationId xmlns:a16="http://schemas.microsoft.com/office/drawing/2014/main" id="{B6B39FD6-3924-FF45-61B7-C16B826BE8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6927" y="1504013"/>
            <a:ext cx="8474926" cy="5047974"/>
          </a:xfrm>
        </p:spPr>
      </p:pic>
      <p:sp>
        <p:nvSpPr>
          <p:cNvPr id="10" name="TextBox 9">
            <a:extLst>
              <a:ext uri="{FF2B5EF4-FFF2-40B4-BE49-F238E27FC236}">
                <a16:creationId xmlns:a16="http://schemas.microsoft.com/office/drawing/2014/main" id="{259758EF-3079-B4CC-77F9-374B9A5ADD84}"/>
              </a:ext>
            </a:extLst>
          </p:cNvPr>
          <p:cNvSpPr txBox="1"/>
          <p:nvPr/>
        </p:nvSpPr>
        <p:spPr>
          <a:xfrm>
            <a:off x="59267" y="6551987"/>
            <a:ext cx="10180800" cy="307777"/>
          </a:xfrm>
          <a:prstGeom prst="rect">
            <a:avLst/>
          </a:prstGeom>
          <a:noFill/>
        </p:spPr>
        <p:txBody>
          <a:bodyPr wrap="none" rtlCol="0">
            <a:spAutoFit/>
          </a:bodyPr>
          <a:lstStyle/>
          <a:p>
            <a:r>
              <a:rPr lang="en-US" sz="1400" dirty="0"/>
              <a:t>Source: National Crime Victim Law Institute, “Overview of Select Post-Conviction Moments: State Adult Criminal Cases,” 2017</a:t>
            </a:r>
          </a:p>
        </p:txBody>
      </p:sp>
    </p:spTree>
    <p:extLst>
      <p:ext uri="{BB962C8B-B14F-4D97-AF65-F5344CB8AC3E}">
        <p14:creationId xmlns:p14="http://schemas.microsoft.com/office/powerpoint/2010/main" val="284794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290CA-7616-B28F-3FCC-9CC7526DBD09}"/>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Victims are Directly Affected by an Executive Decision to Grant Clemency</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28F47B-F158-D3E1-8E02-9B5EE52ECE5B}"/>
              </a:ext>
            </a:extLst>
          </p:cNvPr>
          <p:cNvSpPr>
            <a:spLocks noGrp="1"/>
          </p:cNvSpPr>
          <p:nvPr>
            <p:ph idx="1"/>
          </p:nvPr>
        </p:nvSpPr>
        <p:spPr>
          <a:xfrm>
            <a:off x="4711641" y="1122001"/>
            <a:ext cx="6566564" cy="4761274"/>
          </a:xfrm>
        </p:spPr>
        <p:txBody>
          <a:bodyPr anchor="ctr">
            <a:normAutofit/>
          </a:bodyPr>
          <a:lstStyle/>
          <a:p>
            <a:pPr lvl="1"/>
            <a:r>
              <a:rPr lang="en-US" sz="1600"/>
              <a:t>Cal. Gov. Arnold Schwarzeneggar pardoned teen who pleaded guilty to stabbing a victim more than a decade prior without notifying the victim or the DA.</a:t>
            </a:r>
          </a:p>
          <a:p>
            <a:pPr lvl="1"/>
            <a:r>
              <a:rPr lang="en-US" sz="1600"/>
              <a:t>Ore. Gov. Kate Brown pardoned Kyle Hedquist in 2022. The victim’s family was unaware that Hedquist was being released until they were contacted by KOIN 6 News. </a:t>
            </a:r>
          </a:p>
          <a:p>
            <a:pPr lvl="1"/>
            <a:r>
              <a:rPr lang="en-US" sz="1600"/>
              <a:t>Miss. Gov. Haley Barbour pardoned 200+ before he left office in Jan. 2012.  The Miss. Supreme Court upheld validity of these pardons. </a:t>
            </a:r>
            <a:r>
              <a:rPr lang="en-US" sz="1600" i="1"/>
              <a:t>In Re Hooker</a:t>
            </a:r>
            <a:r>
              <a:rPr lang="en-US" sz="1600"/>
              <a:t>, 87 So.3d 401 (Miss. 2012).</a:t>
            </a:r>
          </a:p>
          <a:p>
            <a:pPr lvl="1"/>
            <a:endParaRPr lang="en-US" sz="1600"/>
          </a:p>
        </p:txBody>
      </p:sp>
    </p:spTree>
    <p:extLst>
      <p:ext uri="{BB962C8B-B14F-4D97-AF65-F5344CB8AC3E}">
        <p14:creationId xmlns:p14="http://schemas.microsoft.com/office/powerpoint/2010/main" val="2055506036"/>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7811B-676D-6CE7-B273-1BE808BD79DA}"/>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A Brief History of Victims’ Rights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1B3524-367B-A469-5C63-147B7FBBCC46}"/>
              </a:ext>
            </a:extLst>
          </p:cNvPr>
          <p:cNvSpPr>
            <a:spLocks noGrp="1"/>
          </p:cNvSpPr>
          <p:nvPr>
            <p:ph idx="1"/>
          </p:nvPr>
        </p:nvSpPr>
        <p:spPr>
          <a:xfrm>
            <a:off x="4711641" y="1122001"/>
            <a:ext cx="6566564" cy="4761274"/>
          </a:xfrm>
        </p:spPr>
        <p:txBody>
          <a:bodyPr anchor="ctr">
            <a:normAutofit/>
          </a:bodyPr>
          <a:lstStyle/>
          <a:p>
            <a:pPr marL="0" indent="0">
              <a:buNone/>
            </a:pPr>
            <a:endParaRPr lang="en-US" sz="1600"/>
          </a:p>
          <a:p>
            <a:r>
              <a:rPr lang="en-US" sz="1600"/>
              <a:t>Victims’ rights have foundations in common law.</a:t>
            </a:r>
          </a:p>
          <a:p>
            <a:pPr lvl="1"/>
            <a:r>
              <a:rPr lang="en-US" sz="1600"/>
              <a:t>The practice of private prosecution, whereby the crime victim initiated and controlled criminal prosecutions, dates back to the Middle Ages. </a:t>
            </a:r>
          </a:p>
          <a:p>
            <a:pPr lvl="1"/>
            <a:r>
              <a:rPr lang="en-US" sz="1600"/>
              <a:t>The monarch could not pardon convictions obtained by “appeal of felony,” which were convictions resulting from private prosecutions initiated by the victims of crime.</a:t>
            </a:r>
          </a:p>
          <a:p>
            <a:r>
              <a:rPr lang="en-US" sz="1600"/>
              <a:t>The private prosecution model served as the foundation for the U.S. criminal justice system. </a:t>
            </a:r>
          </a:p>
          <a:p>
            <a:pPr lvl="1"/>
            <a:r>
              <a:rPr lang="en-US" sz="1600" i="1"/>
              <a:t>See, e.g., Steele Co. v. Citizens for a Better Environment</a:t>
            </a:r>
            <a:r>
              <a:rPr lang="en-US" sz="1600"/>
              <a:t>, 523 US 83, 127-28 (1998) (Stevens, J., concurring) (“[I]n England, in the American Colonies, and in the United States, private persons regularly prosecuted criminal cases.”)</a:t>
            </a:r>
          </a:p>
          <a:p>
            <a:endParaRPr lang="en-US" sz="1600"/>
          </a:p>
          <a:p>
            <a:pPr marL="0" indent="0">
              <a:buNone/>
            </a:pPr>
            <a:endParaRPr lang="en-US" sz="1600"/>
          </a:p>
        </p:txBody>
      </p:sp>
    </p:spTree>
    <p:extLst>
      <p:ext uri="{BB962C8B-B14F-4D97-AF65-F5344CB8AC3E}">
        <p14:creationId xmlns:p14="http://schemas.microsoft.com/office/powerpoint/2010/main" val="449150649"/>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9FC31-AA9B-DB64-021B-33ADA8E559D0}"/>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The Evolution of Victims’ Rights in the U.S.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81E071-963A-658B-AFE2-0DBF9ECA3427}"/>
              </a:ext>
            </a:extLst>
          </p:cNvPr>
          <p:cNvSpPr>
            <a:spLocks noGrp="1"/>
          </p:cNvSpPr>
          <p:nvPr>
            <p:ph idx="1"/>
          </p:nvPr>
        </p:nvSpPr>
        <p:spPr>
          <a:xfrm>
            <a:off x="4711641" y="1122001"/>
            <a:ext cx="6566564" cy="4761274"/>
          </a:xfrm>
        </p:spPr>
        <p:txBody>
          <a:bodyPr anchor="ctr">
            <a:normAutofit/>
          </a:bodyPr>
          <a:lstStyle/>
          <a:p>
            <a:r>
              <a:rPr lang="en-US" sz="1600"/>
              <a:t>Public prosecution system became the norm by the early 20</a:t>
            </a:r>
            <a:r>
              <a:rPr lang="en-US" sz="1600" baseline="30000"/>
              <a:t>th</a:t>
            </a:r>
            <a:r>
              <a:rPr lang="en-US" sz="1600"/>
              <a:t> century, and victims’ role progressively reduced from private prosecution model.</a:t>
            </a:r>
          </a:p>
          <a:p>
            <a:pPr lvl="1"/>
            <a:r>
              <a:rPr lang="en-US" sz="1600"/>
              <a:t>At one point, the United States Supreme Court observed in dicta that “in American jurisprudence at least, a private citizen lacks a judicially cognizable interest in the prosecution or non-prosecution of another.” </a:t>
            </a:r>
            <a:r>
              <a:rPr lang="en-US" sz="1600" i="1"/>
              <a:t>Linda R.S. v. Richard D</a:t>
            </a:r>
            <a:r>
              <a:rPr lang="en-US" sz="1600"/>
              <a:t>., 410 US 614, 619 (1973). </a:t>
            </a:r>
          </a:p>
          <a:p>
            <a:r>
              <a:rPr lang="en-US" sz="1600"/>
              <a:t>Victims’ rights movement emerged in the 1960s &amp; 1970s.</a:t>
            </a:r>
          </a:p>
          <a:p>
            <a:r>
              <a:rPr lang="en-US" sz="1600"/>
              <a:t>Release of President Reagan’s Final Report on the Task Force on Victims of Crime in 1982 generated wider national discussion of role of victims in criminal proceedings.</a:t>
            </a:r>
          </a:p>
          <a:p>
            <a:endParaRPr lang="en-US" sz="1600"/>
          </a:p>
          <a:p>
            <a:endParaRPr lang="en-US" sz="1600"/>
          </a:p>
          <a:p>
            <a:endParaRPr lang="en-US" sz="1600"/>
          </a:p>
          <a:p>
            <a:endParaRPr lang="en-US" sz="1600"/>
          </a:p>
        </p:txBody>
      </p:sp>
    </p:spTree>
    <p:extLst>
      <p:ext uri="{BB962C8B-B14F-4D97-AF65-F5344CB8AC3E}">
        <p14:creationId xmlns:p14="http://schemas.microsoft.com/office/powerpoint/2010/main" val="1582909616"/>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DF67E-80A9-7886-8826-759B5CEBD071}"/>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Results of the Victims’ Rights Movement</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64261E-3298-816E-86A7-2C40D320CA4F}"/>
              </a:ext>
            </a:extLst>
          </p:cNvPr>
          <p:cNvSpPr>
            <a:spLocks noGrp="1"/>
          </p:cNvSpPr>
          <p:nvPr>
            <p:ph idx="1"/>
          </p:nvPr>
        </p:nvSpPr>
        <p:spPr>
          <a:xfrm>
            <a:off x="4711641" y="1122001"/>
            <a:ext cx="6566564" cy="4761274"/>
          </a:xfrm>
        </p:spPr>
        <p:txBody>
          <a:bodyPr anchor="ctr">
            <a:normAutofit/>
          </a:bodyPr>
          <a:lstStyle/>
          <a:p>
            <a:r>
              <a:rPr lang="en-US" sz="1600"/>
              <a:t>36 states (including Oregon) have amended their constitutions to afford victims’ rights in criminal proceedings.</a:t>
            </a:r>
          </a:p>
          <a:p>
            <a:r>
              <a:rPr lang="en-US" sz="1600"/>
              <a:t>All 50 states + District of Columbia + Federal government have enacted statutory and rule-based protections for victims.</a:t>
            </a:r>
          </a:p>
          <a:p>
            <a:endParaRPr lang="en-US" sz="1600"/>
          </a:p>
        </p:txBody>
      </p:sp>
    </p:spTree>
    <p:extLst>
      <p:ext uri="{BB962C8B-B14F-4D97-AF65-F5344CB8AC3E}">
        <p14:creationId xmlns:p14="http://schemas.microsoft.com/office/powerpoint/2010/main" val="3845472152"/>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48618-3F72-9D43-96F0-B2E380197288}"/>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Ten Most Common Victim Rights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CD3D8-D3A3-9E66-816B-D7AF761F15CC}"/>
              </a:ext>
            </a:extLst>
          </p:cNvPr>
          <p:cNvSpPr>
            <a:spLocks noGrp="1"/>
          </p:cNvSpPr>
          <p:nvPr>
            <p:ph idx="1"/>
          </p:nvPr>
        </p:nvSpPr>
        <p:spPr>
          <a:xfrm>
            <a:off x="4711641" y="1122001"/>
            <a:ext cx="6566564" cy="4761274"/>
          </a:xfrm>
        </p:spPr>
        <p:txBody>
          <a:bodyPr numCol="2" anchor="ctr">
            <a:normAutofit/>
          </a:bodyPr>
          <a:lstStyle/>
          <a:p>
            <a:r>
              <a:rPr lang="en-US" sz="1600"/>
              <a:t>Right to Be Treated with Fairness, Dignity and Respect</a:t>
            </a:r>
          </a:p>
          <a:p>
            <a:r>
              <a:rPr lang="en-US" sz="1600"/>
              <a:t>Right to Privacy</a:t>
            </a:r>
          </a:p>
          <a:p>
            <a:r>
              <a:rPr lang="en-US" sz="1600"/>
              <a:t>Right to Notice</a:t>
            </a:r>
          </a:p>
          <a:p>
            <a:r>
              <a:rPr lang="en-US" sz="1600"/>
              <a:t>Right to Confer</a:t>
            </a:r>
          </a:p>
          <a:p>
            <a:r>
              <a:rPr lang="en-US" sz="1600"/>
              <a:t>Right to be Present</a:t>
            </a:r>
          </a:p>
          <a:p>
            <a:r>
              <a:rPr lang="en-US" sz="1600"/>
              <a:t>Right to be Heard</a:t>
            </a:r>
          </a:p>
          <a:p>
            <a:r>
              <a:rPr lang="en-US" sz="1600"/>
              <a:t>Right to Reasonable Protection</a:t>
            </a:r>
          </a:p>
          <a:p>
            <a:r>
              <a:rPr lang="en-US" sz="1600"/>
              <a:t>Right to Information</a:t>
            </a:r>
          </a:p>
          <a:p>
            <a:r>
              <a:rPr lang="en-US" sz="1600"/>
              <a:t>Right to Timely Disposition</a:t>
            </a:r>
          </a:p>
          <a:p>
            <a:r>
              <a:rPr lang="en-US" sz="1600"/>
              <a:t>Right to Restitution</a:t>
            </a:r>
          </a:p>
        </p:txBody>
      </p:sp>
    </p:spTree>
    <p:extLst>
      <p:ext uri="{BB962C8B-B14F-4D97-AF65-F5344CB8AC3E}">
        <p14:creationId xmlns:p14="http://schemas.microsoft.com/office/powerpoint/2010/main" val="326463295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D4D56-91ED-2A75-5211-15BF90A51B3D}"/>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commutation</a:t>
            </a:r>
          </a:p>
        </p:txBody>
      </p:sp>
      <p:sp useBgFill="1">
        <p:nvSpPr>
          <p:cNvPr id="6" name="Rectangle 5">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6EE1C9-C72C-DA67-758F-35D3A18DC314}"/>
              </a:ext>
            </a:extLst>
          </p:cNvPr>
          <p:cNvSpPr>
            <a:spLocks noGrp="1"/>
          </p:cNvSpPr>
          <p:nvPr>
            <p:ph idx="1"/>
          </p:nvPr>
        </p:nvSpPr>
        <p:spPr>
          <a:xfrm>
            <a:off x="4711641" y="1122001"/>
            <a:ext cx="6566564" cy="4761274"/>
          </a:xfrm>
        </p:spPr>
        <p:txBody>
          <a:bodyPr anchor="ctr">
            <a:normAutofit/>
          </a:bodyPr>
          <a:lstStyle/>
          <a:p>
            <a:pPr marL="0" indent="0">
              <a:buNone/>
            </a:pPr>
            <a:r>
              <a:rPr lang="en-US" sz="1600" b="0" i="0" u="none" strike="noStrike">
                <a:effectLst/>
                <a:latin typeface="Lato" panose="020F0502020204030203" pitchFamily="34" charset="0"/>
              </a:rPr>
              <a:t>Substituting the imposed penalty for a crime with a lesser penalty</a:t>
            </a:r>
            <a:endParaRPr lang="en-US" sz="1600"/>
          </a:p>
        </p:txBody>
      </p:sp>
    </p:spTree>
    <p:extLst>
      <p:ext uri="{BB962C8B-B14F-4D97-AF65-F5344CB8AC3E}">
        <p14:creationId xmlns:p14="http://schemas.microsoft.com/office/powerpoint/2010/main" val="26632584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49AEE5-EC5D-1A33-E85F-7ABEEECBFA5A}"/>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Primary Sources of Oregon Crime Victims’ Rights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01B580-527C-F887-D207-39A3479D9C56}"/>
              </a:ext>
            </a:extLst>
          </p:cNvPr>
          <p:cNvSpPr>
            <a:spLocks noGrp="1"/>
          </p:cNvSpPr>
          <p:nvPr>
            <p:ph idx="1"/>
          </p:nvPr>
        </p:nvSpPr>
        <p:spPr>
          <a:xfrm>
            <a:off x="4711641" y="1122001"/>
            <a:ext cx="6566564" cy="4761274"/>
          </a:xfrm>
        </p:spPr>
        <p:txBody>
          <a:bodyPr anchor="ctr">
            <a:normAutofit/>
          </a:bodyPr>
          <a:lstStyle/>
          <a:p>
            <a:pPr>
              <a:lnSpc>
                <a:spcPct val="110000"/>
              </a:lnSpc>
            </a:pPr>
            <a:r>
              <a:rPr lang="en-US" sz="1600"/>
              <a:t>Oregon Constitution</a:t>
            </a:r>
          </a:p>
          <a:p>
            <a:pPr lvl="1">
              <a:lnSpc>
                <a:spcPct val="110000"/>
              </a:lnSpc>
            </a:pPr>
            <a:r>
              <a:rPr lang="en-US" sz="1600"/>
              <a:t>Art. I, § 42 – Sets forth the rights of victims in criminal prosecutions and juvenile court delinquency proceedings. </a:t>
            </a:r>
          </a:p>
          <a:p>
            <a:pPr lvl="1">
              <a:lnSpc>
                <a:spcPct val="110000"/>
              </a:lnSpc>
            </a:pPr>
            <a:r>
              <a:rPr lang="en-US" sz="1600"/>
              <a:t>Art. I, § 43 – Sets forth the rights of victim and public to protection from accused person during criminal proceedings.</a:t>
            </a:r>
          </a:p>
          <a:p>
            <a:pPr>
              <a:lnSpc>
                <a:spcPct val="110000"/>
              </a:lnSpc>
            </a:pPr>
            <a:r>
              <a:rPr lang="en-US" sz="1600"/>
              <a:t>ORS 147.405 </a:t>
            </a:r>
            <a:r>
              <a:rPr lang="en-US" sz="1600" i="1"/>
              <a:t>et seq</a:t>
            </a:r>
            <a:r>
              <a:rPr lang="en-US" sz="1600"/>
              <a:t>.: Crime Victim Bill of Rights</a:t>
            </a:r>
          </a:p>
          <a:p>
            <a:pPr lvl="1">
              <a:lnSpc>
                <a:spcPct val="110000"/>
              </a:lnSpc>
            </a:pPr>
            <a:r>
              <a:rPr lang="en-US" sz="1600"/>
              <a:t>“We, the people of the State of Oregon, declare that victims of crime are entitled to fair and impartial treatment in our criminal justice system. The purpose of chapter 2, Oregon Laws 1987, is to declare to our legislature and our courts that victims’ rights shall be protected at each stage of the criminal justice system. We reject the notion that a criminal defendant’s rights must be superior to all others. By chapter 2, Oregon Laws 1987, we seek to secure balanced justice by eliminating unbalanced rules.” ORS 147.410.</a:t>
            </a:r>
          </a:p>
          <a:p>
            <a:pPr>
              <a:lnSpc>
                <a:spcPct val="110000"/>
              </a:lnSpc>
            </a:pPr>
            <a:endParaRPr lang="en-US" sz="1600"/>
          </a:p>
          <a:p>
            <a:pPr>
              <a:lnSpc>
                <a:spcPct val="110000"/>
              </a:lnSpc>
            </a:pPr>
            <a:endParaRPr lang="en-US" sz="1600"/>
          </a:p>
        </p:txBody>
      </p:sp>
    </p:spTree>
    <p:extLst>
      <p:ext uri="{BB962C8B-B14F-4D97-AF65-F5344CB8AC3E}">
        <p14:creationId xmlns:p14="http://schemas.microsoft.com/office/powerpoint/2010/main" val="608484836"/>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ECDEC4-2854-CBF8-51E4-68A56DE4800D}"/>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Participatory Rights: Right to Notice</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908412-1667-67C8-B76B-4307F31F697F}"/>
              </a:ext>
            </a:extLst>
          </p:cNvPr>
          <p:cNvSpPr>
            <a:spLocks noGrp="1"/>
          </p:cNvSpPr>
          <p:nvPr>
            <p:ph idx="1"/>
          </p:nvPr>
        </p:nvSpPr>
        <p:spPr>
          <a:xfrm>
            <a:off x="4711641" y="1122001"/>
            <a:ext cx="6566564" cy="4761274"/>
          </a:xfrm>
        </p:spPr>
        <p:txBody>
          <a:bodyPr anchor="ctr">
            <a:normAutofit/>
          </a:bodyPr>
          <a:lstStyle/>
          <a:p>
            <a:pPr>
              <a:lnSpc>
                <a:spcPct val="110000"/>
              </a:lnSpc>
            </a:pPr>
            <a:r>
              <a:rPr lang="en-US" sz="1200"/>
              <a:t>Right to Timely Notification of Rights.  Or. Const., Art. I, § 42; ORS 147.417(1).</a:t>
            </a:r>
          </a:p>
          <a:p>
            <a:pPr>
              <a:lnSpc>
                <a:spcPct val="110000"/>
              </a:lnSpc>
            </a:pPr>
            <a:r>
              <a:rPr lang="en-US" sz="1200"/>
              <a:t>Right to Notice of Critical Stage Proceedings. Or. Const., Art. I, § 42(1)(a); ORS 419C.273(1)(a); ORS 147.510.</a:t>
            </a:r>
          </a:p>
          <a:p>
            <a:pPr>
              <a:lnSpc>
                <a:spcPct val="110000"/>
              </a:lnSpc>
            </a:pPr>
            <a:r>
              <a:rPr lang="en-US" sz="1200"/>
              <a:t>Right to Notice of Court Dates.  ORS 136.145.</a:t>
            </a:r>
          </a:p>
          <a:p>
            <a:pPr>
              <a:lnSpc>
                <a:spcPct val="110000"/>
              </a:lnSpc>
            </a:pPr>
            <a:r>
              <a:rPr lang="en-US" sz="1200"/>
              <a:t>Right to Notice of Appeal.  ORS 147.433(1)(b).</a:t>
            </a:r>
          </a:p>
          <a:p>
            <a:pPr>
              <a:lnSpc>
                <a:spcPct val="110000"/>
              </a:lnSpc>
            </a:pPr>
            <a:r>
              <a:rPr lang="en-US" sz="1200"/>
              <a:t>Right to Notice of Post-Conviction Relief Filed Under ORS 138.510 to 138.680 or Post-Conviction DNA (deoxyribonucleic acid) Testing Under ORS 138.688 to 138.700.  ORS 147.433(1)(c).</a:t>
            </a:r>
          </a:p>
          <a:p>
            <a:pPr>
              <a:lnSpc>
                <a:spcPct val="110000"/>
              </a:lnSpc>
            </a:pPr>
            <a:r>
              <a:rPr lang="en-US" sz="1200"/>
              <a:t>Right to Notice of Psychiatric Review Board Proceedings. ORS 161.326(1); ORS 419C.529; ORS 419C.531.</a:t>
            </a:r>
          </a:p>
          <a:p>
            <a:pPr>
              <a:lnSpc>
                <a:spcPct val="110000"/>
              </a:lnSpc>
            </a:pPr>
            <a:r>
              <a:rPr lang="en-US" sz="1200"/>
              <a:t>Right to Notice by Board of Parole and Post-Prison Supervision.  ORS 144.750; ORS 144.260.</a:t>
            </a:r>
          </a:p>
          <a:p>
            <a:pPr>
              <a:lnSpc>
                <a:spcPct val="110000"/>
              </a:lnSpc>
            </a:pPr>
            <a:r>
              <a:rPr lang="en-US" sz="1200"/>
              <a:t>Right to Notice of Probation Violation/Revocation Hearings. ORS 137.545.</a:t>
            </a:r>
          </a:p>
          <a:p>
            <a:pPr>
              <a:lnSpc>
                <a:spcPct val="110000"/>
              </a:lnSpc>
            </a:pPr>
            <a:r>
              <a:rPr lang="en-US" sz="1200"/>
              <a:t>Right to Notice of Application to Set Aside Conviction/Arrest. ORS 137.225</a:t>
            </a:r>
          </a:p>
          <a:p>
            <a:pPr>
              <a:lnSpc>
                <a:spcPct val="110000"/>
              </a:lnSpc>
            </a:pPr>
            <a:r>
              <a:rPr lang="en-US" sz="1200"/>
              <a:t>Right to Notice of Pending Expungement Application.  ORS 419A.262.</a:t>
            </a:r>
          </a:p>
          <a:p>
            <a:pPr lvl="1">
              <a:lnSpc>
                <a:spcPct val="110000"/>
              </a:lnSpc>
            </a:pPr>
            <a:endParaRPr lang="en-US" sz="1200"/>
          </a:p>
        </p:txBody>
      </p:sp>
    </p:spTree>
    <p:extLst>
      <p:ext uri="{BB962C8B-B14F-4D97-AF65-F5344CB8AC3E}">
        <p14:creationId xmlns:p14="http://schemas.microsoft.com/office/powerpoint/2010/main" val="2403591821"/>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A4473-D64B-B2D3-5540-D252B3C1EE59}"/>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Participatory Rights: Right to be Present</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E4F85E-0549-26B8-6C6A-A740D02EBA6C}"/>
              </a:ext>
            </a:extLst>
          </p:cNvPr>
          <p:cNvSpPr>
            <a:spLocks noGrp="1"/>
          </p:cNvSpPr>
          <p:nvPr>
            <p:ph idx="1"/>
          </p:nvPr>
        </p:nvSpPr>
        <p:spPr>
          <a:xfrm>
            <a:off x="4711641" y="1122001"/>
            <a:ext cx="6566564" cy="4761274"/>
          </a:xfrm>
        </p:spPr>
        <p:txBody>
          <a:bodyPr anchor="ctr">
            <a:normAutofit/>
          </a:bodyPr>
          <a:lstStyle/>
          <a:p>
            <a:pPr>
              <a:lnSpc>
                <a:spcPct val="110000"/>
              </a:lnSpc>
            </a:pPr>
            <a:r>
              <a:rPr lang="en-US" sz="1600"/>
              <a:t>Right to be Present at Critical-Stage Proceedings.  Or. Const., Art. I, § 42; ORS 419C.273; </a:t>
            </a:r>
            <a:r>
              <a:rPr lang="en-US" sz="1600" i="1"/>
              <a:t>see also </a:t>
            </a:r>
            <a:r>
              <a:rPr lang="en-US" sz="1600"/>
              <a:t>ORS 40.385(4)(exempting crime victims from categories of witnesses subject to exclusion at trial at request of a party); ORS 137.013 (right to be present at sentencing).</a:t>
            </a:r>
          </a:p>
          <a:p>
            <a:pPr>
              <a:lnSpc>
                <a:spcPct val="110000"/>
              </a:lnSpc>
            </a:pPr>
            <a:r>
              <a:rPr lang="en-US" sz="1600"/>
              <a:t>Right to be Accompanied by Personal Representative.  ORS 147.425.</a:t>
            </a:r>
          </a:p>
          <a:p>
            <a:pPr>
              <a:lnSpc>
                <a:spcPct val="110000"/>
              </a:lnSpc>
            </a:pPr>
            <a:r>
              <a:rPr lang="en-US" sz="1600"/>
              <a:t>Right to be Present at Appellate Proceedings. ORS 147.433.</a:t>
            </a:r>
          </a:p>
          <a:p>
            <a:pPr>
              <a:lnSpc>
                <a:spcPct val="110000"/>
              </a:lnSpc>
            </a:pPr>
            <a:r>
              <a:rPr lang="en-US" sz="1600"/>
              <a:t>Right to Have Schedule Taken into Account at Post-Conviction Proceedings. ORS 138.627.</a:t>
            </a:r>
          </a:p>
          <a:p>
            <a:pPr>
              <a:lnSpc>
                <a:spcPct val="110000"/>
              </a:lnSpc>
            </a:pPr>
            <a:r>
              <a:rPr lang="en-US" sz="1600"/>
              <a:t>Right to be Present at Probation Violation/Revocation Hearings.  ORS 137.545.</a:t>
            </a:r>
          </a:p>
          <a:p>
            <a:pPr>
              <a:lnSpc>
                <a:spcPct val="110000"/>
              </a:lnSpc>
            </a:pPr>
            <a:r>
              <a:rPr lang="en-US" sz="1600"/>
              <a:t>Right to Court Appointed Interpreter.  ORS 45.285(3); ORS 419C.285(4); </a:t>
            </a:r>
            <a:r>
              <a:rPr lang="en-US" sz="1600" i="1"/>
              <a:t>see also </a:t>
            </a:r>
            <a:r>
              <a:rPr lang="en-US" sz="1600"/>
              <a:t>ORS 45.275(1)(b).</a:t>
            </a:r>
          </a:p>
          <a:p>
            <a:pPr>
              <a:lnSpc>
                <a:spcPct val="110000"/>
              </a:lnSpc>
            </a:pPr>
            <a:endParaRPr lang="en-US" sz="1600"/>
          </a:p>
        </p:txBody>
      </p:sp>
    </p:spTree>
    <p:extLst>
      <p:ext uri="{BB962C8B-B14F-4D97-AF65-F5344CB8AC3E}">
        <p14:creationId xmlns:p14="http://schemas.microsoft.com/office/powerpoint/2010/main" val="2631032765"/>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13AEC8-6FFB-FB52-22A7-BF4E0C1FD3B2}"/>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Participatory Rights: Right to be Heard</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7A4C5A-D5C3-A1B5-D149-AAF7E55D7983}"/>
              </a:ext>
            </a:extLst>
          </p:cNvPr>
          <p:cNvSpPr>
            <a:spLocks noGrp="1"/>
          </p:cNvSpPr>
          <p:nvPr>
            <p:ph idx="1"/>
          </p:nvPr>
        </p:nvSpPr>
        <p:spPr>
          <a:xfrm>
            <a:off x="4711641" y="1122001"/>
            <a:ext cx="6566564" cy="4761274"/>
          </a:xfrm>
        </p:spPr>
        <p:txBody>
          <a:bodyPr anchor="ctr">
            <a:normAutofit/>
          </a:bodyPr>
          <a:lstStyle/>
          <a:p>
            <a:pPr>
              <a:lnSpc>
                <a:spcPct val="110000"/>
              </a:lnSpc>
            </a:pPr>
            <a:r>
              <a:rPr lang="en-US" sz="1200"/>
              <a:t>Right to be Heard at Pretrial Release Hearings. Or. Const., Art. I, § 42; ORS 147.508; ORS 419C.273.</a:t>
            </a:r>
          </a:p>
          <a:p>
            <a:pPr>
              <a:lnSpc>
                <a:spcPct val="110000"/>
              </a:lnSpc>
            </a:pPr>
            <a:r>
              <a:rPr lang="en-US" sz="1200"/>
              <a:t>Right to be Heard at Sentencing. Or. Const., Art. I, § 42; ORS 147.512; ORS 137.013; ORS 163.150; </a:t>
            </a:r>
            <a:r>
              <a:rPr lang="en-US" sz="1200" i="1"/>
              <a:t>cf. </a:t>
            </a:r>
            <a:r>
              <a:rPr lang="en-US" sz="1200"/>
              <a:t>ORS 137.530(2) (victim statement may be included in presentence report).  </a:t>
            </a:r>
            <a:r>
              <a:rPr lang="en-US" sz="1200" i="1"/>
              <a:t>See also State v. Ball</a:t>
            </a:r>
            <a:r>
              <a:rPr lang="en-US" sz="1200"/>
              <a:t>, 362 Or 807 (2018); </a:t>
            </a:r>
            <a:r>
              <a:rPr lang="en-US" sz="1200" i="1"/>
              <a:t>State v. Barrett</a:t>
            </a:r>
            <a:r>
              <a:rPr lang="en-US" sz="1200"/>
              <a:t>, 350 Or 390 (2011).</a:t>
            </a:r>
          </a:p>
          <a:p>
            <a:pPr>
              <a:lnSpc>
                <a:spcPct val="110000"/>
              </a:lnSpc>
            </a:pPr>
            <a:r>
              <a:rPr lang="en-US" sz="1200"/>
              <a:t>Right to be Heard at Hearing to Set Aside Conviction/Arrest. ORS 137.225.</a:t>
            </a:r>
          </a:p>
          <a:p>
            <a:pPr>
              <a:lnSpc>
                <a:spcPct val="110000"/>
              </a:lnSpc>
            </a:pPr>
            <a:r>
              <a:rPr lang="en-US" sz="1200"/>
              <a:t>Right to be Heard at Diversion Hearing. ORS 813.222.</a:t>
            </a:r>
          </a:p>
          <a:p>
            <a:pPr>
              <a:lnSpc>
                <a:spcPct val="110000"/>
              </a:lnSpc>
            </a:pPr>
            <a:r>
              <a:rPr lang="en-US" sz="1200"/>
              <a:t>Right to be Heard at Post-Conviction Hearing.  ORS 138.627.</a:t>
            </a:r>
          </a:p>
          <a:p>
            <a:pPr>
              <a:lnSpc>
                <a:spcPct val="110000"/>
              </a:lnSpc>
            </a:pPr>
            <a:r>
              <a:rPr lang="en-US" sz="1200"/>
              <a:t>Right to be Heard at Psychiatric Review Board Hearings. ORS 419C.531.</a:t>
            </a:r>
          </a:p>
          <a:p>
            <a:pPr>
              <a:lnSpc>
                <a:spcPct val="110000"/>
              </a:lnSpc>
            </a:pPr>
            <a:r>
              <a:rPr lang="en-US" sz="1200"/>
              <a:t>Right to be Heard at Probation Violation/Revocation Hearings.  ORS 137.545.</a:t>
            </a:r>
          </a:p>
          <a:p>
            <a:pPr>
              <a:lnSpc>
                <a:spcPct val="110000"/>
              </a:lnSpc>
            </a:pPr>
            <a:r>
              <a:rPr lang="en-US" sz="1200"/>
              <a:t>Right to be Heard at Specific Juvenile Proceedings. ORS 419C.273; ORS 419C.450(2); ORS 419C.531. </a:t>
            </a:r>
          </a:p>
          <a:p>
            <a:pPr>
              <a:lnSpc>
                <a:spcPct val="110000"/>
              </a:lnSpc>
            </a:pPr>
            <a:r>
              <a:rPr lang="en-US" sz="1200"/>
              <a:t>Victim’s Interest in Joint Trial of Defendants to be Strongly Considered.  ORS 136.060.</a:t>
            </a:r>
          </a:p>
          <a:p>
            <a:pPr>
              <a:lnSpc>
                <a:spcPct val="110000"/>
              </a:lnSpc>
            </a:pPr>
            <a:endParaRPr lang="en-US" sz="1200"/>
          </a:p>
        </p:txBody>
      </p:sp>
    </p:spTree>
    <p:extLst>
      <p:ext uri="{BB962C8B-B14F-4D97-AF65-F5344CB8AC3E}">
        <p14:creationId xmlns:p14="http://schemas.microsoft.com/office/powerpoint/2010/main" val="3872097446"/>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F1DDF-3402-30DA-3D57-FCA94A5AF44D}"/>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Participatory Rights: Right to Consult</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3DAC05-766E-34AD-9505-4F77B6C3AEBC}"/>
              </a:ext>
            </a:extLst>
          </p:cNvPr>
          <p:cNvSpPr>
            <a:spLocks noGrp="1"/>
          </p:cNvSpPr>
          <p:nvPr>
            <p:ph idx="1"/>
          </p:nvPr>
        </p:nvSpPr>
        <p:spPr>
          <a:xfrm>
            <a:off x="4711641" y="1122001"/>
            <a:ext cx="6566564" cy="4761274"/>
          </a:xfrm>
        </p:spPr>
        <p:txBody>
          <a:bodyPr anchor="ctr">
            <a:normAutofit/>
          </a:bodyPr>
          <a:lstStyle/>
          <a:p>
            <a:r>
              <a:rPr lang="en-US" sz="1600"/>
              <a:t>Constitutional Right to Consult Prior to Plea Offer. Or. Const., Art. I, § 42; </a:t>
            </a:r>
            <a:r>
              <a:rPr lang="en-US" sz="1600" i="1"/>
              <a:t>see also State v. Acker</a:t>
            </a:r>
            <a:r>
              <a:rPr lang="en-US" sz="1600"/>
              <a:t>, 175 Or App 145 (2001).</a:t>
            </a:r>
          </a:p>
          <a:p>
            <a:r>
              <a:rPr lang="en-US" sz="1600"/>
              <a:t>Statutory Right to Consult Prior to Plea Offer.  ORS 147.512; ORS 419C.230.</a:t>
            </a:r>
          </a:p>
          <a:p>
            <a:r>
              <a:rPr lang="en-US" sz="1600"/>
              <a:t>Right to Consult on Settlement of Post-Conviction Petition. ORS 138.627.</a:t>
            </a:r>
          </a:p>
          <a:p>
            <a:endParaRPr lang="en-US" sz="1600"/>
          </a:p>
          <a:p>
            <a:endParaRPr lang="en-US" sz="1600"/>
          </a:p>
        </p:txBody>
      </p:sp>
    </p:spTree>
    <p:extLst>
      <p:ext uri="{BB962C8B-B14F-4D97-AF65-F5344CB8AC3E}">
        <p14:creationId xmlns:p14="http://schemas.microsoft.com/office/powerpoint/2010/main" val="2351715226"/>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986AF-073D-E168-51E3-BCEE9EC57E18}"/>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Participatory Rights: Right to Speedy Trial</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30D516-5F55-AEA7-54E8-3630E167E003}"/>
              </a:ext>
            </a:extLst>
          </p:cNvPr>
          <p:cNvSpPr>
            <a:spLocks noGrp="1"/>
          </p:cNvSpPr>
          <p:nvPr>
            <p:ph idx="1"/>
          </p:nvPr>
        </p:nvSpPr>
        <p:spPr>
          <a:xfrm>
            <a:off x="4711641" y="1122001"/>
            <a:ext cx="6566564" cy="4761274"/>
          </a:xfrm>
        </p:spPr>
        <p:txBody>
          <a:bodyPr anchor="ctr">
            <a:normAutofit/>
          </a:bodyPr>
          <a:lstStyle/>
          <a:p>
            <a:r>
              <a:rPr lang="en-US" sz="1600"/>
              <a:t>Right to “have the trial or adjudication, including the imposition and execution of the sentence or disposition, conducted with all practicable speed” and “to the prompt and final conclusion of the criminal or juvenile delinquency proceeding in any related appellate or post-judgment proceeding.” ORS 147.430(a)-(b); </a:t>
            </a:r>
            <a:r>
              <a:rPr lang="en-US" sz="1600" i="1"/>
              <a:t>see also </a:t>
            </a:r>
            <a:r>
              <a:rPr lang="en-US" sz="1600"/>
              <a:t>ORS 138.627(1)(a) (victims have the right to have their “schedule taken into account [by the trial court] in scheduling…post-conviction proceedings”).</a:t>
            </a:r>
          </a:p>
        </p:txBody>
      </p:sp>
    </p:spTree>
    <p:extLst>
      <p:ext uri="{BB962C8B-B14F-4D97-AF65-F5344CB8AC3E}">
        <p14:creationId xmlns:p14="http://schemas.microsoft.com/office/powerpoint/2010/main" val="2655778180"/>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6DAC6-3F61-4CE4-D53F-DFF62EF54873}"/>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Informational Rights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86766F-381C-8A6E-4B0F-1A4E66C842C6}"/>
              </a:ext>
            </a:extLst>
          </p:cNvPr>
          <p:cNvSpPr>
            <a:spLocks noGrp="1"/>
          </p:cNvSpPr>
          <p:nvPr>
            <p:ph idx="1"/>
          </p:nvPr>
        </p:nvSpPr>
        <p:spPr>
          <a:xfrm>
            <a:off x="4711641" y="1122001"/>
            <a:ext cx="6566564" cy="4761274"/>
          </a:xfrm>
        </p:spPr>
        <p:txBody>
          <a:bodyPr anchor="ctr">
            <a:normAutofit/>
          </a:bodyPr>
          <a:lstStyle/>
          <a:p>
            <a:r>
              <a:rPr lang="en-US" sz="1600"/>
              <a:t>Right to Records of Court Proceedings. Or Const, Art I, § 42(1)(e); ORS 147.419; </a:t>
            </a:r>
            <a:r>
              <a:rPr lang="en-US" sz="1600" i="1"/>
              <a:t>see also </a:t>
            </a:r>
            <a:r>
              <a:rPr lang="en-US" sz="1600"/>
              <a:t>ORS 419A.256.</a:t>
            </a:r>
          </a:p>
          <a:p>
            <a:r>
              <a:rPr lang="en-US" sz="1600"/>
              <a:t>Right to Information About Offender. Or Const, Art I, § 42(1)(b); ORS 147.421; ORS 420A.122; ORS 163A.230.</a:t>
            </a:r>
          </a:p>
          <a:p>
            <a:r>
              <a:rPr lang="en-US" sz="1600"/>
              <a:t>Right to Information about HIV or Other Communicable Diseases. ORS 135.139; ORS 419C.475.</a:t>
            </a:r>
          </a:p>
          <a:p>
            <a:r>
              <a:rPr lang="en-US" sz="1600"/>
              <a:t>Duty of Hospital to Provide Victim of Sexual Assault with Information About Emergency Contraception. ORS 435.254.</a:t>
            </a:r>
          </a:p>
          <a:p>
            <a:r>
              <a:rPr lang="en-US" sz="1600"/>
              <a:t>Right to Information in DUII Proceedings. ORS 135.857; ORS 419C.270.</a:t>
            </a:r>
          </a:p>
          <a:p>
            <a:r>
              <a:rPr lang="en-US" sz="1600"/>
              <a:t>Right to Information in Post-Conviction Proceedings. ORS 138.627.</a:t>
            </a:r>
          </a:p>
          <a:p>
            <a:r>
              <a:rPr lang="en-US" sz="1600"/>
              <a:t>Right to Information about DNA Testing. ORS 138.692(9).</a:t>
            </a:r>
          </a:p>
        </p:txBody>
      </p:sp>
    </p:spTree>
    <p:extLst>
      <p:ext uri="{BB962C8B-B14F-4D97-AF65-F5344CB8AC3E}">
        <p14:creationId xmlns:p14="http://schemas.microsoft.com/office/powerpoint/2010/main" val="3702032414"/>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F0777-7D06-9003-CE99-A1CE6B49FE45}"/>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Privacy Rights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C9B7F0-51CA-B6A3-E840-F571164B6FFF}"/>
              </a:ext>
            </a:extLst>
          </p:cNvPr>
          <p:cNvSpPr>
            <a:spLocks noGrp="1"/>
          </p:cNvSpPr>
          <p:nvPr>
            <p:ph idx="1"/>
          </p:nvPr>
        </p:nvSpPr>
        <p:spPr>
          <a:xfrm>
            <a:off x="4711641" y="1122001"/>
            <a:ext cx="6566564" cy="4761274"/>
          </a:xfrm>
        </p:spPr>
        <p:txBody>
          <a:bodyPr anchor="ctr">
            <a:normAutofit/>
          </a:bodyPr>
          <a:lstStyle/>
          <a:p>
            <a:pPr>
              <a:lnSpc>
                <a:spcPct val="110000"/>
              </a:lnSpc>
            </a:pPr>
            <a:r>
              <a:rPr lang="en-US" sz="1600"/>
              <a:t>Constitutional Right to Refuse Discovery.  Or. Const., Art. I, § 42; </a:t>
            </a:r>
            <a:r>
              <a:rPr lang="en-US" sz="1600" i="1"/>
              <a:t>but see State v. Bray</a:t>
            </a:r>
            <a:r>
              <a:rPr lang="en-US" sz="1600"/>
              <a:t>, 352 Or 809 (2012).</a:t>
            </a:r>
          </a:p>
          <a:p>
            <a:pPr>
              <a:lnSpc>
                <a:spcPct val="110000"/>
              </a:lnSpc>
            </a:pPr>
            <a:r>
              <a:rPr lang="en-US" sz="1600"/>
              <a:t>Statutory Right to Refuse Discovery. ORS 135.970; </a:t>
            </a:r>
            <a:r>
              <a:rPr lang="en-US" sz="1600" i="1"/>
              <a:t>see also </a:t>
            </a:r>
            <a:r>
              <a:rPr lang="en-US" sz="1600"/>
              <a:t>ORS 138.625 (similar right in post-conviction proceeding); ORS 419C.276 (similar right in juvenile delinquency proceeding).</a:t>
            </a:r>
          </a:p>
          <a:p>
            <a:pPr>
              <a:lnSpc>
                <a:spcPct val="110000"/>
              </a:lnSpc>
            </a:pPr>
            <a:r>
              <a:rPr lang="en-US" sz="1600"/>
              <a:t>Nondisclosure of Certain Personal Information.  ORS 135.970; ORS 135.815; ORS 419C.276; </a:t>
            </a:r>
            <a:r>
              <a:rPr lang="en-US" sz="1600" i="1"/>
              <a:t>see also </a:t>
            </a:r>
            <a:r>
              <a:rPr lang="en-US" sz="1600"/>
              <a:t>ORS 192.820 - 192.868 (address confidentiality program for certain victims).</a:t>
            </a:r>
          </a:p>
          <a:p>
            <a:pPr>
              <a:lnSpc>
                <a:spcPct val="110000"/>
              </a:lnSpc>
            </a:pPr>
            <a:r>
              <a:rPr lang="en-US" sz="1600"/>
              <a:t>Prohibition on Victim Polygraphs in Certain Sex Crime Cases. ORS 163.705.</a:t>
            </a:r>
          </a:p>
          <a:p>
            <a:pPr>
              <a:lnSpc>
                <a:spcPct val="110000"/>
              </a:lnSpc>
            </a:pPr>
            <a:r>
              <a:rPr lang="en-US" sz="1600"/>
              <a:t>Protective Orders in Sex-Offense Proceedings. ORS 135.873; ORS 419C.270.</a:t>
            </a:r>
          </a:p>
          <a:p>
            <a:pPr>
              <a:lnSpc>
                <a:spcPct val="110000"/>
              </a:lnSpc>
            </a:pPr>
            <a:r>
              <a:rPr lang="en-US" sz="1600"/>
              <a:t>Limitations on Subpoena of Victim in Post-Conviction Proceedings. ORS 138.625.</a:t>
            </a:r>
          </a:p>
        </p:txBody>
      </p:sp>
    </p:spTree>
    <p:extLst>
      <p:ext uri="{BB962C8B-B14F-4D97-AF65-F5344CB8AC3E}">
        <p14:creationId xmlns:p14="http://schemas.microsoft.com/office/powerpoint/2010/main" val="349646660"/>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9BC7C-BCA8-2ECB-E232-37F0FD2FFCC2}"/>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Protection Rights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45AB5F-5CF9-EEBC-AAB9-CCFF4E81AD98}"/>
              </a:ext>
            </a:extLst>
          </p:cNvPr>
          <p:cNvSpPr>
            <a:spLocks noGrp="1"/>
          </p:cNvSpPr>
          <p:nvPr>
            <p:ph idx="1"/>
          </p:nvPr>
        </p:nvSpPr>
        <p:spPr>
          <a:xfrm>
            <a:off x="4711641" y="1122001"/>
            <a:ext cx="6566564" cy="4761274"/>
          </a:xfrm>
        </p:spPr>
        <p:txBody>
          <a:bodyPr anchor="ctr">
            <a:normAutofit/>
          </a:bodyPr>
          <a:lstStyle/>
          <a:p>
            <a:r>
              <a:rPr lang="en-US" sz="1600"/>
              <a:t>Constitutional Right to Protection. Or. Const., Art. I, § 43.</a:t>
            </a:r>
          </a:p>
          <a:p>
            <a:r>
              <a:rPr lang="en-US" sz="1600"/>
              <a:t>Pre-Trial Release No-Contact Orders &amp; Conditions. ORS 135.970; ORS 135.250; ORS 135.247; ORS 419C.276.</a:t>
            </a:r>
          </a:p>
          <a:p>
            <a:r>
              <a:rPr lang="en-US" sz="1600"/>
              <a:t>Post-Prison / Probation Conditions.  ORS 144.270; </a:t>
            </a:r>
            <a:r>
              <a:rPr lang="en-US" sz="1600" i="1"/>
              <a:t>see also Martin v. Board of Parole</a:t>
            </a:r>
            <a:r>
              <a:rPr lang="en-US" sz="1600"/>
              <a:t>, 327 Or App 147 (1998).</a:t>
            </a:r>
          </a:p>
          <a:p>
            <a:r>
              <a:rPr lang="en-US" sz="1600"/>
              <a:t>Protection Rights at Appellate and Post-Conviction Proceedings.  ORS 147.433.</a:t>
            </a:r>
          </a:p>
          <a:p>
            <a:r>
              <a:rPr lang="en-US" sz="1600"/>
              <a:t>Protection Rights at Board of Parole and Post-Prison Supervision Proceedings. ORS 144.750.</a:t>
            </a:r>
          </a:p>
        </p:txBody>
      </p:sp>
    </p:spTree>
    <p:extLst>
      <p:ext uri="{BB962C8B-B14F-4D97-AF65-F5344CB8AC3E}">
        <p14:creationId xmlns:p14="http://schemas.microsoft.com/office/powerpoint/2010/main" val="3762665883"/>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B4226-E202-A4B0-0F7E-CE21054D236A}"/>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Restitution Rights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DB39C8-0098-A0C5-655D-634CABEF556A}"/>
              </a:ext>
            </a:extLst>
          </p:cNvPr>
          <p:cNvSpPr>
            <a:spLocks noGrp="1"/>
          </p:cNvSpPr>
          <p:nvPr>
            <p:ph idx="1"/>
          </p:nvPr>
        </p:nvSpPr>
        <p:spPr>
          <a:xfrm>
            <a:off x="4711641" y="1122001"/>
            <a:ext cx="6566564" cy="4761274"/>
          </a:xfrm>
        </p:spPr>
        <p:txBody>
          <a:bodyPr anchor="ctr">
            <a:normAutofit/>
          </a:bodyPr>
          <a:lstStyle/>
          <a:p>
            <a:pPr>
              <a:lnSpc>
                <a:spcPct val="110000"/>
              </a:lnSpc>
            </a:pPr>
            <a:r>
              <a:rPr lang="en-US" sz="1500"/>
              <a:t>Constitutional Right to Restitution. Or. Const., Art. I, § 42; </a:t>
            </a:r>
            <a:r>
              <a:rPr lang="en-US" sz="1500" i="1"/>
              <a:t>but see State v. Algeo</a:t>
            </a:r>
            <a:r>
              <a:rPr lang="en-US" sz="1500"/>
              <a:t>, 354 Or 236 (2013).</a:t>
            </a:r>
          </a:p>
          <a:p>
            <a:pPr>
              <a:lnSpc>
                <a:spcPct val="110000"/>
              </a:lnSpc>
            </a:pPr>
            <a:r>
              <a:rPr lang="en-US" sz="1500"/>
              <a:t>Statutory Right to Restitution.  ORS 137.106; </a:t>
            </a:r>
            <a:r>
              <a:rPr lang="en-US" sz="1500" i="1"/>
              <a:t>see also </a:t>
            </a:r>
            <a:r>
              <a:rPr lang="en-US" sz="1500"/>
              <a:t>ORS 137.103; ORS 31.710.</a:t>
            </a:r>
          </a:p>
          <a:p>
            <a:pPr>
              <a:lnSpc>
                <a:spcPct val="110000"/>
              </a:lnSpc>
            </a:pPr>
            <a:r>
              <a:rPr lang="en-US" sz="1500"/>
              <a:t>Restitution in Deferred Adjudication and Set-Aside for Drug Charges.  ORS 475.245. </a:t>
            </a:r>
          </a:p>
          <a:p>
            <a:pPr lvl="1">
              <a:lnSpc>
                <a:spcPct val="110000"/>
              </a:lnSpc>
            </a:pPr>
            <a:r>
              <a:rPr lang="en-US" sz="1500"/>
              <a:t>ORS 475.245 provides for a “probation agreement” that omits the requirement of a guilty plea or finding of guilt, but requires waiver of certain rights, including right to appeal. In addition, the agreement “must include a requirement that the defendant pay any restitution owed to the victim as determined by the court, and any fees for court-appointed counsel ordered by the court under ORS 135.050.”  ORS 475.245(1)(d). </a:t>
            </a:r>
          </a:p>
          <a:p>
            <a:pPr>
              <a:lnSpc>
                <a:spcPct val="110000"/>
              </a:lnSpc>
            </a:pPr>
            <a:r>
              <a:rPr lang="en-US" sz="1500"/>
              <a:t>Restitution in Juvenile Delinquency Proceedings. ORS 419C.450.</a:t>
            </a:r>
          </a:p>
          <a:p>
            <a:pPr>
              <a:lnSpc>
                <a:spcPct val="110000"/>
              </a:lnSpc>
            </a:pPr>
            <a:r>
              <a:rPr lang="en-US" sz="1500"/>
              <a:t>Compensatory Fines.  ORS 137.101; ORS 419C.459.</a:t>
            </a:r>
          </a:p>
          <a:p>
            <a:pPr>
              <a:lnSpc>
                <a:spcPct val="110000"/>
              </a:lnSpc>
            </a:pPr>
            <a:endParaRPr lang="en-US" sz="1500"/>
          </a:p>
          <a:p>
            <a:pPr>
              <a:lnSpc>
                <a:spcPct val="110000"/>
              </a:lnSpc>
            </a:pPr>
            <a:endParaRPr lang="en-US" sz="1500"/>
          </a:p>
        </p:txBody>
      </p:sp>
    </p:spTree>
    <p:extLst>
      <p:ext uri="{BB962C8B-B14F-4D97-AF65-F5344CB8AC3E}">
        <p14:creationId xmlns:p14="http://schemas.microsoft.com/office/powerpoint/2010/main" val="38069595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87C95-A5E5-6482-BE96-F7942446862E}"/>
              </a:ext>
            </a:extLst>
          </p:cNvPr>
          <p:cNvSpPr>
            <a:spLocks noGrp="1"/>
          </p:cNvSpPr>
          <p:nvPr>
            <p:ph type="ctrTitle"/>
          </p:nvPr>
        </p:nvSpPr>
        <p:spPr>
          <a:xfrm>
            <a:off x="913794" y="643467"/>
            <a:ext cx="9600217" cy="3585834"/>
          </a:xfrm>
        </p:spPr>
        <p:txBody>
          <a:bodyPr>
            <a:normAutofit/>
          </a:bodyPr>
          <a:lstStyle/>
          <a:p>
            <a:pPr algn="l"/>
            <a:r>
              <a:rPr lang="en-US" sz="7200"/>
              <a:t>Federal Pardons</a:t>
            </a:r>
          </a:p>
        </p:txBody>
      </p:sp>
      <p:sp>
        <p:nvSpPr>
          <p:cNvPr id="3" name="Subtitle 2">
            <a:extLst>
              <a:ext uri="{FF2B5EF4-FFF2-40B4-BE49-F238E27FC236}">
                <a16:creationId xmlns:a16="http://schemas.microsoft.com/office/drawing/2014/main" id="{1EE69370-75AD-88CA-A658-9B90AB528D81}"/>
              </a:ext>
            </a:extLst>
          </p:cNvPr>
          <p:cNvSpPr>
            <a:spLocks noGrp="1"/>
          </p:cNvSpPr>
          <p:nvPr>
            <p:ph type="subTitle" idx="1"/>
          </p:nvPr>
        </p:nvSpPr>
        <p:spPr>
          <a:xfrm>
            <a:off x="913794" y="4872767"/>
            <a:ext cx="9600217" cy="1424165"/>
          </a:xfrm>
        </p:spPr>
        <p:txBody>
          <a:bodyPr>
            <a:normAutofit/>
          </a:bodyPr>
          <a:lstStyle/>
          <a:p>
            <a:pPr algn="l"/>
            <a:r>
              <a:rPr lang="en-US" sz="3200"/>
              <a:t>How do they work?</a:t>
            </a:r>
          </a:p>
        </p:txBody>
      </p:sp>
    </p:spTree>
    <p:extLst>
      <p:ext uri="{BB962C8B-B14F-4D97-AF65-F5344CB8AC3E}">
        <p14:creationId xmlns:p14="http://schemas.microsoft.com/office/powerpoint/2010/main" val="387344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25C47-956E-B8E3-734B-4C467C1A9C90}"/>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Oregon Victim Involvement in Executive Clemency Proceedings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E1BE2D-92F4-57E4-99F9-5AEC1F143DC5}"/>
              </a:ext>
            </a:extLst>
          </p:cNvPr>
          <p:cNvSpPr>
            <a:spLocks noGrp="1"/>
          </p:cNvSpPr>
          <p:nvPr>
            <p:ph idx="1"/>
          </p:nvPr>
        </p:nvSpPr>
        <p:spPr>
          <a:xfrm>
            <a:off x="4711641" y="1122001"/>
            <a:ext cx="6566564" cy="4761274"/>
          </a:xfrm>
        </p:spPr>
        <p:txBody>
          <a:bodyPr anchor="ctr">
            <a:normAutofit/>
          </a:bodyPr>
          <a:lstStyle/>
          <a:p>
            <a:r>
              <a:rPr lang="en-US" sz="1600"/>
              <a:t>In Oregon, pardon power rests exclusively in the governor, except for cases of treason for which the legislature has the pardon power.  Or. Const. Art. V, § 14; ORS 144.649.</a:t>
            </a:r>
          </a:p>
          <a:p>
            <a:r>
              <a:rPr lang="en-US" sz="1600"/>
              <a:t>ORS 144.649 recognizes the broad power of clemency and states that power is subject to the conditions and with such restrictions and limitations as the Governor thinks proper.</a:t>
            </a:r>
          </a:p>
          <a:p>
            <a:r>
              <a:rPr lang="en-US" sz="1600"/>
              <a:t>ORS 144.650 creates the procedure for pardon applications, including notification to district attorneys and victims, empowers the governor to gather information, and provides certain timing mechanisms.</a:t>
            </a:r>
          </a:p>
          <a:p>
            <a:r>
              <a:rPr lang="en-US" sz="1600"/>
              <a:t>ORS 144.660 requires the Governor to report clemency actions to the legislature. </a:t>
            </a:r>
          </a:p>
        </p:txBody>
      </p:sp>
    </p:spTree>
    <p:extLst>
      <p:ext uri="{BB962C8B-B14F-4D97-AF65-F5344CB8AC3E}">
        <p14:creationId xmlns:p14="http://schemas.microsoft.com/office/powerpoint/2010/main" val="1717633672"/>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E12AF-181E-323D-6368-14F8BC84C389}"/>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ORS 144.650 - Notice of intention to apply for pardon, commutation or remission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14607C-671A-9AFC-9F5A-F6DCDB065BC0}"/>
              </a:ext>
            </a:extLst>
          </p:cNvPr>
          <p:cNvSpPr>
            <a:spLocks noGrp="1"/>
          </p:cNvSpPr>
          <p:nvPr>
            <p:ph idx="1"/>
          </p:nvPr>
        </p:nvSpPr>
        <p:spPr>
          <a:xfrm>
            <a:off x="4711641" y="1122001"/>
            <a:ext cx="6566564" cy="4761274"/>
          </a:xfrm>
        </p:spPr>
        <p:txBody>
          <a:bodyPr anchor="ctr">
            <a:normAutofit/>
          </a:bodyPr>
          <a:lstStyle/>
          <a:p>
            <a:pPr marL="0" indent="0">
              <a:lnSpc>
                <a:spcPct val="110000"/>
              </a:lnSpc>
              <a:buNone/>
            </a:pPr>
            <a:r>
              <a:rPr lang="en-US" sz="900"/>
              <a:t>(3) Upon receiving a copy of the application [for pardon, commutation or remission], the district attorney of the county where the conviction occurred shall:</a:t>
            </a:r>
          </a:p>
          <a:p>
            <a:pPr marL="457200" lvl="1" indent="0">
              <a:lnSpc>
                <a:spcPct val="110000"/>
              </a:lnSpc>
              <a:buNone/>
            </a:pPr>
            <a:r>
              <a:rPr lang="en-US" sz="900"/>
              <a:t>(a) </a:t>
            </a:r>
            <a:r>
              <a:rPr lang="en-US" sz="900" b="1"/>
              <a:t>Notify the victim of the crime concerning the application and the victim’s right to provide the Governor with any information relevant to the Governor’s decision</a:t>
            </a:r>
            <a:r>
              <a:rPr lang="en-US" sz="900"/>
              <a:t>;</a:t>
            </a:r>
          </a:p>
          <a:p>
            <a:pPr marL="457200" lvl="1" indent="0">
              <a:lnSpc>
                <a:spcPct val="110000"/>
              </a:lnSpc>
              <a:buNone/>
            </a:pPr>
            <a:r>
              <a:rPr lang="en-US" sz="900"/>
              <a:t>(b) Provide the Governor with any information relevant to the Governor’s decision that the victim wishes to have provided; and</a:t>
            </a:r>
          </a:p>
          <a:p>
            <a:pPr marL="457200" lvl="1" indent="0">
              <a:lnSpc>
                <a:spcPct val="110000"/>
              </a:lnSpc>
              <a:buNone/>
            </a:pPr>
            <a:r>
              <a:rPr lang="en-US" sz="900"/>
              <a:t>(c) Provide the Governor with copies of the following documents:</a:t>
            </a:r>
          </a:p>
          <a:p>
            <a:pPr marL="914400" lvl="2" indent="0">
              <a:lnSpc>
                <a:spcPct val="110000"/>
              </a:lnSpc>
              <a:buNone/>
            </a:pPr>
            <a:r>
              <a:rPr lang="en-US" sz="900"/>
              <a:t>(A) Police and other investigative reports;</a:t>
            </a:r>
          </a:p>
          <a:p>
            <a:pPr marL="914400" lvl="2" indent="0">
              <a:lnSpc>
                <a:spcPct val="110000"/>
              </a:lnSpc>
              <a:buNone/>
            </a:pPr>
            <a:r>
              <a:rPr lang="en-US" sz="900"/>
              <a:t>(B) The charging instrument;</a:t>
            </a:r>
          </a:p>
          <a:p>
            <a:pPr marL="914400" lvl="2" indent="0">
              <a:lnSpc>
                <a:spcPct val="110000"/>
              </a:lnSpc>
              <a:buNone/>
            </a:pPr>
            <a:r>
              <a:rPr lang="en-US" sz="900"/>
              <a:t>(C) The plea petition, if applicable;</a:t>
            </a:r>
          </a:p>
          <a:p>
            <a:pPr marL="914400" lvl="2" indent="0">
              <a:lnSpc>
                <a:spcPct val="110000"/>
              </a:lnSpc>
              <a:buNone/>
            </a:pPr>
            <a:r>
              <a:rPr lang="en-US" sz="900"/>
              <a:t>(D) The judgment of conviction and sentence;</a:t>
            </a:r>
          </a:p>
          <a:p>
            <a:pPr marL="914400" lvl="2" indent="0">
              <a:lnSpc>
                <a:spcPct val="110000"/>
              </a:lnSpc>
              <a:buNone/>
            </a:pPr>
            <a:r>
              <a:rPr lang="en-US" sz="900"/>
              <a:t>(E) </a:t>
            </a:r>
            <a:r>
              <a:rPr lang="en-US" sz="900" b="1"/>
              <a:t>Any victim impact statements submitted or filed</a:t>
            </a:r>
            <a:r>
              <a:rPr lang="en-US" sz="900"/>
              <a:t>; and</a:t>
            </a:r>
          </a:p>
          <a:p>
            <a:pPr marL="914400" lvl="2" indent="0">
              <a:lnSpc>
                <a:spcPct val="110000"/>
              </a:lnSpc>
              <a:buNone/>
            </a:pPr>
            <a:r>
              <a:rPr lang="en-US" sz="900"/>
              <a:t>(F) Any documents evidencing the applying person’s payment or nonpayment of restitution or compensatory fines ordered by the court.</a:t>
            </a:r>
          </a:p>
          <a:p>
            <a:pPr marL="0" indent="0">
              <a:lnSpc>
                <a:spcPct val="110000"/>
              </a:lnSpc>
              <a:buNone/>
            </a:pPr>
            <a:r>
              <a:rPr lang="en-US" sz="900"/>
              <a:t>(4) In addition to providing the documents described in subsection (3) of this section, upon receiving a copy of the application for pardon, commutation or remission, any person or agency named in subsection (1) of this section shall provide to the Governor as soon as practicable such information and records relating to the case as the Governor may request and shall provide further information and records relating to the case that the person or agency considers relevant to the issue of pardon, commutation or remission, including but not limited to:</a:t>
            </a:r>
          </a:p>
          <a:p>
            <a:pPr marL="457200" lvl="1" indent="0">
              <a:lnSpc>
                <a:spcPct val="110000"/>
              </a:lnSpc>
              <a:buNone/>
            </a:pPr>
            <a:r>
              <a:rPr lang="en-US" sz="900"/>
              <a:t>(a</a:t>
            </a:r>
            <a:r>
              <a:rPr lang="en-US" sz="900" b="1"/>
              <a:t>) Statements by the victim of the crime </a:t>
            </a:r>
            <a:r>
              <a:rPr lang="en-US" sz="900"/>
              <a:t>or any member of the victim’s immediate family, as defined in ORS 163.730 (Definitions for ORS 30.866 and 163.730 to 163.750);</a:t>
            </a:r>
          </a:p>
          <a:p>
            <a:pPr marL="457200" lvl="1" indent="0">
              <a:lnSpc>
                <a:spcPct val="110000"/>
              </a:lnSpc>
              <a:buNone/>
            </a:pPr>
            <a:r>
              <a:rPr lang="en-US" sz="900"/>
              <a:t>(b) A statement by the district attorney of the county where the conviction occurred; and</a:t>
            </a:r>
          </a:p>
          <a:p>
            <a:pPr marL="457200" lvl="1" indent="0">
              <a:lnSpc>
                <a:spcPct val="110000"/>
              </a:lnSpc>
              <a:buNone/>
            </a:pPr>
            <a:r>
              <a:rPr lang="en-US" sz="900"/>
              <a:t>(c) Photos of the victim and the autopsy report, if applicable.</a:t>
            </a:r>
          </a:p>
        </p:txBody>
      </p:sp>
    </p:spTree>
    <p:extLst>
      <p:ext uri="{BB962C8B-B14F-4D97-AF65-F5344CB8AC3E}">
        <p14:creationId xmlns:p14="http://schemas.microsoft.com/office/powerpoint/2010/main" val="3587368490"/>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FA17F6-D982-0C51-D1CF-806097B73586}"/>
              </a:ext>
            </a:extLst>
          </p:cNvPr>
          <p:cNvSpPr>
            <a:spLocks noGrp="1"/>
          </p:cNvSpPr>
          <p:nvPr>
            <p:ph type="title"/>
          </p:nvPr>
        </p:nvSpPr>
        <p:spPr>
          <a:xfrm>
            <a:off x="696686" y="1122001"/>
            <a:ext cx="3040685" cy="4613999"/>
          </a:xfrm>
        </p:spPr>
        <p:txBody>
          <a:bodyPr anchor="ctr">
            <a:normAutofit/>
          </a:bodyPr>
          <a:lstStyle/>
          <a:p>
            <a:pPr algn="l"/>
            <a:r>
              <a:rPr lang="en-US" sz="2400" i="1">
                <a:solidFill>
                  <a:srgbClr val="FFFFFF"/>
                </a:solidFill>
              </a:rPr>
              <a:t>Marteeny v. Brown</a:t>
            </a:r>
            <a:r>
              <a:rPr lang="en-US" sz="2400">
                <a:solidFill>
                  <a:srgbClr val="FFFFFF"/>
                </a:solidFill>
              </a:rPr>
              <a:t>, 321 Or App 250 (2022)</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9B7CA7-DC0B-1795-58F3-552C96A31769}"/>
              </a:ext>
            </a:extLst>
          </p:cNvPr>
          <p:cNvSpPr>
            <a:spLocks noGrp="1"/>
          </p:cNvSpPr>
          <p:nvPr>
            <p:ph idx="1"/>
          </p:nvPr>
        </p:nvSpPr>
        <p:spPr>
          <a:xfrm>
            <a:off x="4711641" y="1122001"/>
            <a:ext cx="6566564" cy="4761274"/>
          </a:xfrm>
        </p:spPr>
        <p:txBody>
          <a:bodyPr anchor="ctr">
            <a:normAutofit/>
          </a:bodyPr>
          <a:lstStyle/>
          <a:p>
            <a:pPr>
              <a:lnSpc>
                <a:spcPct val="110000"/>
              </a:lnSpc>
            </a:pPr>
            <a:r>
              <a:rPr lang="en-US" sz="1600"/>
              <a:t>When an application for a pardon, commutation or remission is not made to the Governor, ORS 144.650, and the procedural requirements that it establishes, simply do not apply.</a:t>
            </a:r>
          </a:p>
          <a:p>
            <a:pPr>
              <a:lnSpc>
                <a:spcPct val="110000"/>
              </a:lnSpc>
            </a:pPr>
            <a:r>
              <a:rPr lang="en-US" sz="1600"/>
              <a:t>ORS144.650 is properly understood, through its text, content, and history, as creating a statutory mechanism, not to benefit district attorneys, but largely to benefit governors.</a:t>
            </a:r>
          </a:p>
          <a:p>
            <a:pPr>
              <a:lnSpc>
                <a:spcPct val="110000"/>
              </a:lnSpc>
            </a:pPr>
            <a:r>
              <a:rPr lang="en-US" sz="1600"/>
              <a:t>ORS 144.650 and the procedural requirements it creates applies only when an application for a pardon, commutation or remission is made to the Governor. When the Governor exercises her constitutional pardon power of her own initiative, ORS 144.650 simply does not apply. </a:t>
            </a:r>
          </a:p>
          <a:p>
            <a:pPr>
              <a:lnSpc>
                <a:spcPct val="110000"/>
              </a:lnSpc>
            </a:pPr>
            <a:r>
              <a:rPr lang="en-US" sz="1600"/>
              <a:t>As the Oregon Supreme Court observed in the predecessor of ORS 144.650(1) does not purport to regulate the Governor's power. It merely prescribes a procedure to be followed by the applicant for a pardon, commutation or remission.</a:t>
            </a:r>
          </a:p>
        </p:txBody>
      </p:sp>
    </p:spTree>
    <p:extLst>
      <p:ext uri="{BB962C8B-B14F-4D97-AF65-F5344CB8AC3E}">
        <p14:creationId xmlns:p14="http://schemas.microsoft.com/office/powerpoint/2010/main" val="845435346"/>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4D03C-0230-B1D6-3000-70C921F08D6F}"/>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Primary Sources of Federal Victims’ Rights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AA3F4-8168-E4C7-5DE5-3EBFCE48244C}"/>
              </a:ext>
            </a:extLst>
          </p:cNvPr>
          <p:cNvSpPr>
            <a:spLocks noGrp="1"/>
          </p:cNvSpPr>
          <p:nvPr>
            <p:ph idx="1"/>
          </p:nvPr>
        </p:nvSpPr>
        <p:spPr>
          <a:xfrm>
            <a:off x="4711641" y="1122001"/>
            <a:ext cx="6566564" cy="4761274"/>
          </a:xfrm>
        </p:spPr>
        <p:txBody>
          <a:bodyPr anchor="ctr">
            <a:normAutofit/>
          </a:bodyPr>
          <a:lstStyle/>
          <a:p>
            <a:r>
              <a:rPr lang="en-US" sz="1600"/>
              <a:t>18 U.S.C. § 3771 – Crime Victims Rights Act (“CVRA”)</a:t>
            </a:r>
          </a:p>
          <a:p>
            <a:r>
              <a:rPr lang="en-US" sz="1600"/>
              <a:t>18 U.S.C. § 3663A – Mandatory Restitution to Victims of Certain Crimes</a:t>
            </a:r>
          </a:p>
          <a:p>
            <a:r>
              <a:rPr lang="en-US" sz="1600"/>
              <a:t>34 U.S.C. § 20141 – Victims Rights and Restitution Act </a:t>
            </a:r>
          </a:p>
          <a:p>
            <a:r>
              <a:rPr lang="en-US" sz="1600"/>
              <a:t>28 CFR § 45.10 - Procedures to Promote Compliance with Crime Victims’ Rights Obligations under CVRA</a:t>
            </a:r>
          </a:p>
          <a:p>
            <a:endParaRPr lang="en-US" sz="1600"/>
          </a:p>
        </p:txBody>
      </p:sp>
    </p:spTree>
    <p:extLst>
      <p:ext uri="{BB962C8B-B14F-4D97-AF65-F5344CB8AC3E}">
        <p14:creationId xmlns:p14="http://schemas.microsoft.com/office/powerpoint/2010/main" val="82419481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A4554-55A9-E8B1-C61E-BF7940AE9B84}"/>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Crime Victim Rights Act (18 U.S.C. § 3771)</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E377BF-215D-F6AE-3AD3-AC6C5F0B2502}"/>
              </a:ext>
            </a:extLst>
          </p:cNvPr>
          <p:cNvSpPr>
            <a:spLocks noGrp="1"/>
          </p:cNvSpPr>
          <p:nvPr>
            <p:ph idx="1"/>
          </p:nvPr>
        </p:nvSpPr>
        <p:spPr>
          <a:xfrm>
            <a:off x="4711641" y="1122001"/>
            <a:ext cx="6566564" cy="4761274"/>
          </a:xfrm>
        </p:spPr>
        <p:txBody>
          <a:bodyPr anchor="ctr">
            <a:normAutofit/>
          </a:bodyPr>
          <a:lstStyle/>
          <a:p>
            <a:pPr>
              <a:lnSpc>
                <a:spcPct val="110000"/>
              </a:lnSpc>
            </a:pPr>
            <a:r>
              <a:rPr lang="en-US" sz="1100"/>
              <a:t>Passed in 2004, the CVRA is a statutory bill of rights for the victims of crimes committed in violation of federal law or the laws of the District of Columbia.</a:t>
            </a:r>
          </a:p>
          <a:p>
            <a:pPr>
              <a:lnSpc>
                <a:spcPct val="110000"/>
              </a:lnSpc>
            </a:pPr>
            <a:r>
              <a:rPr lang="en-US" sz="1100"/>
              <a:t>The CVRA passed after multiple failed attempts to enact a Constitutional Amendment; the last such attempt prior to passage of the CVRA was in the 108</a:t>
            </a:r>
            <a:r>
              <a:rPr lang="en-US" sz="1100" baseline="30000"/>
              <a:t>th</a:t>
            </a:r>
            <a:r>
              <a:rPr lang="en-US" sz="1100"/>
              <a:t> Congress. </a:t>
            </a:r>
          </a:p>
          <a:p>
            <a:pPr>
              <a:lnSpc>
                <a:spcPct val="110000"/>
              </a:lnSpc>
            </a:pPr>
            <a:r>
              <a:rPr lang="en-US" sz="1100"/>
              <a:t>Rights afforded under the CVRA include:</a:t>
            </a:r>
          </a:p>
          <a:p>
            <a:pPr lvl="1">
              <a:lnSpc>
                <a:spcPct val="110000"/>
              </a:lnSpc>
            </a:pPr>
            <a:r>
              <a:rPr lang="en-US" sz="1100"/>
              <a:t>(1) the right to be reasonably protected from the accused; </a:t>
            </a:r>
          </a:p>
          <a:p>
            <a:pPr lvl="1">
              <a:lnSpc>
                <a:spcPct val="110000"/>
              </a:lnSpc>
            </a:pPr>
            <a:r>
              <a:rPr lang="en-US" sz="1100"/>
              <a:t>(2) the right to notification of public court and parole proceedings and of any release of the accused; </a:t>
            </a:r>
          </a:p>
          <a:p>
            <a:pPr lvl="1">
              <a:lnSpc>
                <a:spcPct val="110000"/>
              </a:lnSpc>
            </a:pPr>
            <a:r>
              <a:rPr lang="en-US" sz="1100"/>
              <a:t>(3) the right not to be excluded from public court proceedings under most circumstances; </a:t>
            </a:r>
          </a:p>
          <a:p>
            <a:pPr lvl="1">
              <a:lnSpc>
                <a:spcPct val="110000"/>
              </a:lnSpc>
            </a:pPr>
            <a:r>
              <a:rPr lang="en-US" sz="1100"/>
              <a:t>(4) the right to be heard in public court proceedings relating to bail, the acceptance of a plea bargain, sentencing, or parole; </a:t>
            </a:r>
          </a:p>
          <a:p>
            <a:pPr lvl="1">
              <a:lnSpc>
                <a:spcPct val="110000"/>
              </a:lnSpc>
            </a:pPr>
            <a:r>
              <a:rPr lang="en-US" sz="1100"/>
              <a:t>(5) the right to confer with the prosecutor; </a:t>
            </a:r>
          </a:p>
          <a:p>
            <a:pPr lvl="1">
              <a:lnSpc>
                <a:spcPct val="110000"/>
              </a:lnSpc>
            </a:pPr>
            <a:r>
              <a:rPr lang="en-US" sz="1100"/>
              <a:t>(6) the right to restitution under the law; </a:t>
            </a:r>
          </a:p>
          <a:p>
            <a:pPr lvl="1">
              <a:lnSpc>
                <a:spcPct val="110000"/>
              </a:lnSpc>
            </a:pPr>
            <a:r>
              <a:rPr lang="en-US" sz="1100"/>
              <a:t>(7) the right to proceedings free from unwarranted delays; </a:t>
            </a:r>
          </a:p>
          <a:p>
            <a:pPr lvl="1">
              <a:lnSpc>
                <a:spcPct val="110000"/>
              </a:lnSpc>
            </a:pPr>
            <a:r>
              <a:rPr lang="en-US" sz="1100"/>
              <a:t>(8) the right to be treated fairly and with respect to one’s dignity and privacy; </a:t>
            </a:r>
          </a:p>
          <a:p>
            <a:pPr lvl="1">
              <a:lnSpc>
                <a:spcPct val="110000"/>
              </a:lnSpc>
            </a:pPr>
            <a:r>
              <a:rPr lang="en-US" sz="1100"/>
              <a:t>(9) the right to be informed in a timely manner of any plea bargain or deferred prosecution agreement; and </a:t>
            </a:r>
          </a:p>
          <a:p>
            <a:pPr lvl="1">
              <a:lnSpc>
                <a:spcPct val="110000"/>
              </a:lnSpc>
            </a:pPr>
            <a:r>
              <a:rPr lang="en-US" sz="1100"/>
              <a:t>(10) the right to be informed of the statutory rights and services to which one is entitled</a:t>
            </a:r>
          </a:p>
          <a:p>
            <a:pPr>
              <a:lnSpc>
                <a:spcPct val="110000"/>
              </a:lnSpc>
            </a:pPr>
            <a:endParaRPr lang="en-US" sz="1100"/>
          </a:p>
        </p:txBody>
      </p:sp>
    </p:spTree>
    <p:extLst>
      <p:ext uri="{BB962C8B-B14F-4D97-AF65-F5344CB8AC3E}">
        <p14:creationId xmlns:p14="http://schemas.microsoft.com/office/powerpoint/2010/main" val="3612060941"/>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DDB76-E1B5-D40D-B8F1-5C7DEE3D48FC}"/>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CVRA: Public Proceedings Limitation</a:t>
            </a:r>
          </a:p>
        </p:txBody>
      </p:sp>
      <p:sp useBgFill="1">
        <p:nvSpPr>
          <p:cNvPr id="6" name="Rectangle 5">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5964BE-A6DC-7B32-EE20-B954D582D70F}"/>
              </a:ext>
            </a:extLst>
          </p:cNvPr>
          <p:cNvSpPr>
            <a:spLocks noGrp="1"/>
          </p:cNvSpPr>
          <p:nvPr>
            <p:ph idx="1"/>
          </p:nvPr>
        </p:nvSpPr>
        <p:spPr>
          <a:xfrm>
            <a:off x="4711641" y="1122001"/>
            <a:ext cx="6566564" cy="4761274"/>
          </a:xfrm>
        </p:spPr>
        <p:txBody>
          <a:bodyPr anchor="ctr">
            <a:normAutofit/>
          </a:bodyPr>
          <a:lstStyle/>
          <a:p>
            <a:pPr>
              <a:lnSpc>
                <a:spcPct val="110000"/>
              </a:lnSpc>
            </a:pPr>
            <a:r>
              <a:rPr lang="en-US" sz="1200"/>
              <a:t>The CVRA has several distinctive features, one of which is that the rights generally apply only with respect to </a:t>
            </a:r>
            <a:r>
              <a:rPr lang="en-US" sz="1200" b="1" i="1"/>
              <a:t>public court proceedings </a:t>
            </a:r>
            <a:r>
              <a:rPr lang="en-US" sz="1200" u="sng"/>
              <a:t>or</a:t>
            </a:r>
            <a:r>
              <a:rPr lang="en-US" sz="1200"/>
              <a:t> parole proceedings.</a:t>
            </a:r>
          </a:p>
          <a:p>
            <a:pPr lvl="1">
              <a:lnSpc>
                <a:spcPct val="110000"/>
              </a:lnSpc>
            </a:pPr>
            <a:r>
              <a:rPr lang="en-US" sz="1200"/>
              <a:t>“The right to reasonable, accurate, and timely notice of any </a:t>
            </a:r>
            <a:r>
              <a:rPr lang="en-US" sz="1200" b="1" i="1"/>
              <a:t>public court proceeding</a:t>
            </a:r>
            <a:r>
              <a:rPr lang="en-US" sz="1200"/>
              <a:t>, </a:t>
            </a:r>
            <a:r>
              <a:rPr lang="en-US" sz="1200" b="1" i="1"/>
              <a:t>or</a:t>
            </a:r>
            <a:r>
              <a:rPr lang="en-US" sz="1200"/>
              <a:t> any parole proceeding, involving the crime </a:t>
            </a:r>
            <a:r>
              <a:rPr lang="en-US" sz="1200" b="1" i="1"/>
              <a:t>or</a:t>
            </a:r>
            <a:r>
              <a:rPr lang="en-US" sz="1200"/>
              <a:t> of any release or escape of the accused.” 18 USC 3771(a)(2)</a:t>
            </a:r>
          </a:p>
          <a:p>
            <a:pPr lvl="1">
              <a:lnSpc>
                <a:spcPct val="110000"/>
              </a:lnSpc>
            </a:pPr>
            <a:r>
              <a:rPr lang="en-US" sz="1200"/>
              <a:t>“The right not to be excluded from any such </a:t>
            </a:r>
            <a:r>
              <a:rPr lang="en-US" sz="1200" b="1" i="1"/>
              <a:t>public court proceeding</a:t>
            </a:r>
            <a:r>
              <a:rPr lang="en-US" sz="1200"/>
              <a:t>…” 18 USC 3771(1)(3)</a:t>
            </a:r>
          </a:p>
          <a:p>
            <a:pPr lvl="1">
              <a:lnSpc>
                <a:spcPct val="110000"/>
              </a:lnSpc>
            </a:pPr>
            <a:r>
              <a:rPr lang="en-US" sz="1200"/>
              <a:t>“The right to be reasonably heard at any </a:t>
            </a:r>
            <a:r>
              <a:rPr lang="en-US" sz="1200" b="1" i="1"/>
              <a:t>public proceeding </a:t>
            </a:r>
            <a:r>
              <a:rPr lang="en-US" sz="1200"/>
              <a:t>in the district court involving release, plea, sentencing, </a:t>
            </a:r>
            <a:r>
              <a:rPr lang="en-US" sz="1200" b="1" i="1"/>
              <a:t>or</a:t>
            </a:r>
            <a:r>
              <a:rPr lang="en-US" sz="1200"/>
              <a:t> any parole proceeding.” 18 USC 3771(a)(4).  </a:t>
            </a:r>
          </a:p>
          <a:p>
            <a:pPr>
              <a:lnSpc>
                <a:spcPct val="110000"/>
              </a:lnSpc>
            </a:pPr>
            <a:r>
              <a:rPr lang="en-US" sz="1200"/>
              <a:t>Public proceedings limitation means rights only attach to those proceedings. </a:t>
            </a:r>
          </a:p>
          <a:p>
            <a:pPr lvl="1">
              <a:lnSpc>
                <a:spcPct val="110000"/>
              </a:lnSpc>
            </a:pPr>
            <a:r>
              <a:rPr lang="en-US" sz="1200" i="1"/>
              <a:t>See, e.g., United States v. Ebbers</a:t>
            </a:r>
            <a:r>
              <a:rPr lang="en-US" sz="1200"/>
              <a:t>, 432 F. Supp. 3d 421, 425 (S.D.N.Y. 2020) (“Congress thus gave victims the right to speak at public proceeding in court, but Congress did not create any separate right to be heard when a decision on a motion for compassionate release is made based only on written presentations of the parties.”) (citing </a:t>
            </a:r>
            <a:r>
              <a:rPr lang="en-US" sz="1200" i="1"/>
              <a:t>United States v. Burkholder,</a:t>
            </a:r>
            <a:r>
              <a:rPr lang="en-US" sz="1200"/>
              <a:t> 590 F.3d 1071, 1075 (9th Cir. 2010).</a:t>
            </a:r>
          </a:p>
        </p:txBody>
      </p:sp>
    </p:spTree>
    <p:extLst>
      <p:ext uri="{BB962C8B-B14F-4D97-AF65-F5344CB8AC3E}">
        <p14:creationId xmlns:p14="http://schemas.microsoft.com/office/powerpoint/2010/main" val="1529383382"/>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B4B9-A4F5-8787-5271-5B31F1A9C55E}"/>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CVRA: Application to Presidential Pardons</a:t>
            </a:r>
          </a:p>
        </p:txBody>
      </p:sp>
      <p:sp useBgFill="1">
        <p:nvSpPr>
          <p:cNvPr id="6" name="Rectangle 5">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DB668C-8825-5950-FB3A-55460D559D30}"/>
              </a:ext>
            </a:extLst>
          </p:cNvPr>
          <p:cNvSpPr>
            <a:spLocks noGrp="1"/>
          </p:cNvSpPr>
          <p:nvPr>
            <p:ph idx="1"/>
          </p:nvPr>
        </p:nvSpPr>
        <p:spPr>
          <a:xfrm>
            <a:off x="4711641" y="1122001"/>
            <a:ext cx="6566564" cy="4761274"/>
          </a:xfrm>
        </p:spPr>
        <p:txBody>
          <a:bodyPr anchor="ctr">
            <a:normAutofit/>
          </a:bodyPr>
          <a:lstStyle/>
          <a:p>
            <a:pPr>
              <a:lnSpc>
                <a:spcPct val="110000"/>
              </a:lnSpc>
            </a:pPr>
            <a:r>
              <a:rPr lang="en-US" sz="1200"/>
              <a:t>The crime victim rights constitutional amendment proposals in the 108th Congress provided victims with a right to be heard at public pardons proceedings. As currently written, however, Section 3771 has no such provision. </a:t>
            </a:r>
          </a:p>
          <a:p>
            <a:pPr lvl="1">
              <a:lnSpc>
                <a:spcPct val="110000"/>
              </a:lnSpc>
            </a:pPr>
            <a:r>
              <a:rPr lang="en-US" sz="1200"/>
              <a:t>“A victim of violent crime shall have the right to . . . reasonably be heard at public release, plea, sentencing, reprieves, and pardon proceedings.” S.J.Res. 1 (108th Cong.); H.J.Res. 48 (108th Cong.).</a:t>
            </a:r>
          </a:p>
          <a:p>
            <a:pPr>
              <a:lnSpc>
                <a:spcPct val="110000"/>
              </a:lnSpc>
            </a:pPr>
            <a:r>
              <a:rPr lang="en-US" sz="1200"/>
              <a:t>Right to notice and to be heard under CVRA attaches to public proceedings, as noted.  </a:t>
            </a:r>
          </a:p>
          <a:p>
            <a:pPr>
              <a:lnSpc>
                <a:spcPct val="110000"/>
              </a:lnSpc>
            </a:pPr>
            <a:r>
              <a:rPr lang="en-US" sz="1200"/>
              <a:t>The presidential pardon process is generally governed by an administrative process; it is not traditionally considered a public proceeding. </a:t>
            </a:r>
          </a:p>
          <a:p>
            <a:pPr lvl="1">
              <a:lnSpc>
                <a:spcPct val="110000"/>
              </a:lnSpc>
            </a:pPr>
            <a:r>
              <a:rPr lang="en-US" sz="1200"/>
              <a:t>The Constitution vests the pardoning power in the President. U.S. Const. Art. II, § 2, Cl. 1. </a:t>
            </a:r>
          </a:p>
          <a:p>
            <a:pPr lvl="1">
              <a:lnSpc>
                <a:spcPct val="110000"/>
              </a:lnSpc>
            </a:pPr>
            <a:r>
              <a:rPr lang="en-US" sz="1200"/>
              <a:t>The power is exercised through an administrative process that does not involve public court proceedings. </a:t>
            </a:r>
            <a:r>
              <a:rPr lang="da-DK" sz="1200"/>
              <a:t>28 C.F.R. §§ 0.35, 0.36.</a:t>
            </a:r>
            <a:endParaRPr lang="en-US" sz="1200"/>
          </a:p>
          <a:p>
            <a:pPr>
              <a:lnSpc>
                <a:spcPct val="110000"/>
              </a:lnSpc>
            </a:pPr>
            <a:r>
              <a:rPr lang="en-US" sz="1200"/>
              <a:t>Section 3771(a)(2) does, however, entitle victims to notice of the release of the prisoner pursuant to the President’s pardoning power.</a:t>
            </a:r>
          </a:p>
          <a:p>
            <a:pPr lvl="1">
              <a:lnSpc>
                <a:spcPct val="110000"/>
              </a:lnSpc>
            </a:pPr>
            <a:r>
              <a:rPr lang="en-US" sz="1200"/>
              <a:t>“The right to reasonable, accurate, and timely notice of any public court proceeding, or any parole proceeding, involving the crime </a:t>
            </a:r>
            <a:r>
              <a:rPr lang="en-US" sz="1200" b="1" i="1"/>
              <a:t>or</a:t>
            </a:r>
            <a:r>
              <a:rPr lang="en-US" sz="1200"/>
              <a:t> </a:t>
            </a:r>
            <a:r>
              <a:rPr lang="en-US" sz="1200" b="1" i="1"/>
              <a:t>of any release </a:t>
            </a:r>
            <a:r>
              <a:rPr lang="en-US" sz="1200"/>
              <a:t>or escape of the accused.” 18 USC 3771(a)(2).</a:t>
            </a:r>
          </a:p>
          <a:p>
            <a:pPr>
              <a:lnSpc>
                <a:spcPct val="110000"/>
              </a:lnSpc>
            </a:pPr>
            <a:endParaRPr lang="en-US" sz="1200"/>
          </a:p>
        </p:txBody>
      </p:sp>
    </p:spTree>
    <p:extLst>
      <p:ext uri="{BB962C8B-B14F-4D97-AF65-F5344CB8AC3E}">
        <p14:creationId xmlns:p14="http://schemas.microsoft.com/office/powerpoint/2010/main" val="1076876790"/>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B581-B233-8C16-2725-5CE646199FE7}"/>
              </a:ext>
            </a:extLst>
          </p:cNvPr>
          <p:cNvSpPr>
            <a:spLocks noGrp="1"/>
          </p:cNvSpPr>
          <p:nvPr>
            <p:ph type="title"/>
          </p:nvPr>
        </p:nvSpPr>
        <p:spPr>
          <a:xfrm>
            <a:off x="913795" y="289932"/>
            <a:ext cx="10353761" cy="1326321"/>
          </a:xfrm>
        </p:spPr>
        <p:txBody>
          <a:bodyPr>
            <a:normAutofit/>
          </a:bodyPr>
          <a:lstStyle/>
          <a:p>
            <a:r>
              <a:rPr lang="en-US" sz="3200"/>
              <a:t>28 CFR 1.6 – Attorney General Notification to Victims</a:t>
            </a:r>
            <a:endParaRPr lang="en-US" sz="3200" dirty="0"/>
          </a:p>
        </p:txBody>
      </p:sp>
      <p:sp>
        <p:nvSpPr>
          <p:cNvPr id="3" name="Content Placeholder 2">
            <a:extLst>
              <a:ext uri="{FF2B5EF4-FFF2-40B4-BE49-F238E27FC236}">
                <a16:creationId xmlns:a16="http://schemas.microsoft.com/office/drawing/2014/main" id="{537C1DF1-7FFF-447B-9A07-9194BF0DE31D}"/>
              </a:ext>
            </a:extLst>
          </p:cNvPr>
          <p:cNvSpPr>
            <a:spLocks noGrp="1"/>
          </p:cNvSpPr>
          <p:nvPr>
            <p:ph idx="1"/>
          </p:nvPr>
        </p:nvSpPr>
        <p:spPr>
          <a:xfrm>
            <a:off x="913795" y="1393902"/>
            <a:ext cx="10353762" cy="5374888"/>
          </a:xfrm>
        </p:spPr>
        <p:txBody>
          <a:bodyPr>
            <a:normAutofit fontScale="55000" lnSpcReduction="20000"/>
          </a:bodyPr>
          <a:lstStyle/>
          <a:p>
            <a:pPr marL="0" indent="0">
              <a:buNone/>
            </a:pPr>
            <a:r>
              <a:rPr lang="en-US"/>
              <a:t>(a) Upon receipt of a petition for executive clemency, the Attorney General shall cause such investigation to be made of the matter as he or she may deem necessary and appropriate, using the services of, or obtaining reports from, appropriate officials and agencies of the Government, including the Federal Bureau of Investigation.</a:t>
            </a:r>
          </a:p>
          <a:p>
            <a:pPr marL="0" indent="0">
              <a:buNone/>
            </a:pPr>
            <a:r>
              <a:rPr lang="en-US"/>
              <a:t>(b) </a:t>
            </a:r>
          </a:p>
          <a:p>
            <a:pPr marL="457200" lvl="1" indent="0">
              <a:buNone/>
            </a:pPr>
            <a:r>
              <a:rPr lang="en-US"/>
              <a:t>(1) When a person requests clemency (in the form of either a commutation of a sentence or a pardon after serving a sentence) for a conviction of a felony offense for which there was a victim</a:t>
            </a:r>
            <a:r>
              <a:rPr lang="en-US" b="1"/>
              <a:t>, and the Attorney General concludes from the information developed in the clemency case that investigation of the clemency case warrants contacting the victim</a:t>
            </a:r>
            <a:r>
              <a:rPr lang="en-US"/>
              <a:t>, the Attorney General shall cause reasonable effort to be made to notify the victim or victims of the crime for which clemency is sought:</a:t>
            </a:r>
          </a:p>
          <a:p>
            <a:pPr marL="914400" lvl="2" indent="0">
              <a:buNone/>
            </a:pPr>
            <a:r>
              <a:rPr lang="en-US"/>
              <a:t>(i) That a clemency petition has been filed;</a:t>
            </a:r>
          </a:p>
          <a:p>
            <a:pPr marL="914400" lvl="2" indent="0">
              <a:buNone/>
            </a:pPr>
            <a:r>
              <a:rPr lang="en-US"/>
              <a:t>(ii) That the victim may submit comments regarding clemency; and</a:t>
            </a:r>
          </a:p>
          <a:p>
            <a:pPr marL="914400" lvl="2" indent="0">
              <a:buNone/>
            </a:pPr>
            <a:r>
              <a:rPr lang="en-US"/>
              <a:t>(iii) Whether the clemency request ultimately is granted or denied by the President.</a:t>
            </a:r>
          </a:p>
          <a:p>
            <a:pPr marL="457200" lvl="1" indent="0">
              <a:buNone/>
            </a:pPr>
            <a:r>
              <a:rPr lang="en-US"/>
              <a:t>(2) </a:t>
            </a:r>
            <a:r>
              <a:rPr lang="en-US" b="1"/>
              <a:t>In determining whether contacting the victim is warranted, the Attorney General shall consider the seriousness and recency of the offense, the nature and extent of the harm to the victim, the defendant's overall criminal history and history of violent behavior, and the likelihood that clemency could be recommended in the case</a:t>
            </a:r>
            <a:r>
              <a:rPr lang="en-US"/>
              <a:t>.</a:t>
            </a:r>
          </a:p>
          <a:p>
            <a:pPr marL="457200" lvl="1" indent="0">
              <a:buNone/>
            </a:pPr>
            <a:r>
              <a:rPr lang="en-US"/>
              <a:t>(3</a:t>
            </a:r>
            <a:r>
              <a:rPr lang="en-US" b="1"/>
              <a:t>) For the purposes of this paragraph (b), “victim” means an individual who:</a:t>
            </a:r>
          </a:p>
          <a:p>
            <a:pPr marL="914400" lvl="2" indent="0">
              <a:buNone/>
            </a:pPr>
            <a:r>
              <a:rPr lang="en-US" b="1"/>
              <a:t>(i) Has suffered direct or threatened physical, emotional, or pecuniary harm as a result of the commission of the crime for which clemency is sought (or, in the case of an individual who died or was rendered incompetent as a direct and proximate result of the commission of the crime for which clemency is sought, one of the following relatives of the victim (in order of preference): the spouse; an adult offspring; or a parent); and</a:t>
            </a:r>
          </a:p>
          <a:p>
            <a:pPr marL="914400" lvl="2" indent="0">
              <a:buNone/>
            </a:pPr>
            <a:r>
              <a:rPr lang="en-US" b="1"/>
              <a:t>(ii) Has on file with the Federal Bureau of Prisons a request to be notified pursuant to 28 CFR 551.152 of the offender's release from custody.</a:t>
            </a:r>
          </a:p>
          <a:p>
            <a:pPr marL="457200" lvl="1" indent="0">
              <a:buNone/>
            </a:pPr>
            <a:r>
              <a:rPr lang="en-US"/>
              <a:t>(4) For the purposes of this paragraph (b), “reasonable effort” is satisfied by mailing to the last-known address reported by the victim to the Federal Bureau of Prisons under 28 CFR 551.152.</a:t>
            </a:r>
          </a:p>
          <a:p>
            <a:pPr marL="457200" lvl="1" indent="0">
              <a:buNone/>
            </a:pPr>
            <a:r>
              <a:rPr lang="en-US"/>
              <a:t>(5) The provisions of this paragraph (b) apply to clemency cases filed on or after September 28, 2000.</a:t>
            </a:r>
          </a:p>
          <a:p>
            <a:pPr marL="0" indent="0">
              <a:buNone/>
            </a:pPr>
            <a:r>
              <a:rPr lang="en-US"/>
              <a:t>(c) The Attorney General shall review each petition and all pertinent information developed by the investigation and shall determine whether the request for clemency is of sufficient merit to warrant favorable action by the President. The Attorney General shall report in writing his or her recommendation to the President, stating whether in his or her judgment the President should grant or deny the petition.</a:t>
            </a:r>
          </a:p>
          <a:p>
            <a:endParaRPr lang="en-US" dirty="0"/>
          </a:p>
        </p:txBody>
      </p:sp>
    </p:spTree>
    <p:extLst>
      <p:ext uri="{BB962C8B-B14F-4D97-AF65-F5344CB8AC3E}">
        <p14:creationId xmlns:p14="http://schemas.microsoft.com/office/powerpoint/2010/main" val="462647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65878-9689-5CA1-C2E2-CC5F927D75FA}"/>
              </a:ext>
            </a:extLst>
          </p:cNvPr>
          <p:cNvSpPr>
            <a:spLocks noGrp="1"/>
          </p:cNvSpPr>
          <p:nvPr>
            <p:ph type="ctrTitle"/>
          </p:nvPr>
        </p:nvSpPr>
        <p:spPr/>
        <p:txBody>
          <a:bodyPr/>
          <a:lstStyle/>
          <a:p>
            <a:r>
              <a:rPr lang="en-US" dirty="0"/>
              <a:t>US Presidential Pardons &amp; Commutations</a:t>
            </a:r>
          </a:p>
        </p:txBody>
      </p:sp>
      <p:sp>
        <p:nvSpPr>
          <p:cNvPr id="5" name="Subtitle 4">
            <a:extLst>
              <a:ext uri="{FF2B5EF4-FFF2-40B4-BE49-F238E27FC236}">
                <a16:creationId xmlns:a16="http://schemas.microsoft.com/office/drawing/2014/main" id="{A494AFF1-353B-C415-E420-8ADD007C1D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2556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028BC81-80C3-5873-6801-47694B0A14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7786" y="351030"/>
            <a:ext cx="7667521" cy="617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2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428AA-18E5-1AEB-6257-9F5191228168}"/>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Where do you send the petition?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4B01D840-303C-E9C4-A1FF-D5CB64F130F2}"/>
              </a:ext>
            </a:extLst>
          </p:cNvPr>
          <p:cNvSpPr>
            <a:spLocks noGrp="1"/>
          </p:cNvSpPr>
          <p:nvPr>
            <p:ph idx="1"/>
          </p:nvPr>
        </p:nvSpPr>
        <p:spPr>
          <a:xfrm>
            <a:off x="4711641" y="1122001"/>
            <a:ext cx="6566564" cy="4761274"/>
          </a:xfrm>
        </p:spPr>
        <p:txBody>
          <a:bodyPr anchor="ctr">
            <a:normAutofit/>
          </a:bodyPr>
          <a:lstStyle/>
          <a:p>
            <a:r>
              <a:rPr lang="en-US" sz="1600"/>
              <a:t>Regulations contained in 28 CFR 1.1 through 1.11 govern the pardon process</a:t>
            </a:r>
          </a:p>
          <a:p>
            <a:pPr lvl="1"/>
            <a:r>
              <a:rPr lang="en-US" sz="1600"/>
              <a:t>Advisory and for internal guidance of DOJ</a:t>
            </a:r>
          </a:p>
          <a:p>
            <a:pPr lvl="1"/>
            <a:r>
              <a:rPr lang="en-US" sz="1600"/>
              <a:t>Do not create an enforceable right in persons applying for a pardon</a:t>
            </a:r>
          </a:p>
          <a:p>
            <a:r>
              <a:rPr lang="en-US" sz="1600"/>
              <a:t>Only the President of the United States can pardon a federal crime</a:t>
            </a:r>
          </a:p>
          <a:p>
            <a:pPr lvl="1"/>
            <a:r>
              <a:rPr lang="en-US" sz="1600"/>
              <a:t>President receives but does not require a recommendation from DOJ</a:t>
            </a:r>
          </a:p>
          <a:p>
            <a:r>
              <a:rPr lang="en-US" sz="1600"/>
              <a:t>Applications are addressed to the President of the United States</a:t>
            </a:r>
          </a:p>
          <a:p>
            <a:pPr lvl="1"/>
            <a:r>
              <a:rPr lang="en-US" sz="1600"/>
              <a:t>Non-military offenses </a:t>
            </a:r>
            <a:r>
              <a:rPr lang="en-US" sz="1600">
                <a:sym typeface="Wingdings" panose="05000000000000000000" pitchFamily="2" charset="2"/>
              </a:rPr>
              <a:t> Office of the Pardon Attorney </a:t>
            </a:r>
          </a:p>
          <a:p>
            <a:pPr lvl="1"/>
            <a:r>
              <a:rPr lang="en-US" sz="1600">
                <a:sym typeface="Wingdings" panose="05000000000000000000" pitchFamily="2" charset="2"/>
              </a:rPr>
              <a:t>Military offenses  Military branch that handled the court-martial</a:t>
            </a:r>
          </a:p>
          <a:p>
            <a:r>
              <a:rPr lang="en-US" sz="1600">
                <a:sym typeface="Wingdings" panose="05000000000000000000" pitchFamily="2" charset="2"/>
              </a:rPr>
              <a:t>Do not need a lawyer to apply for a pardon</a:t>
            </a:r>
          </a:p>
          <a:p>
            <a:pPr lvl="1"/>
            <a:endParaRPr lang="en-US" sz="1600">
              <a:sym typeface="Wingdings" panose="05000000000000000000" pitchFamily="2" charset="2"/>
            </a:endParaRPr>
          </a:p>
        </p:txBody>
      </p:sp>
    </p:spTree>
    <p:extLst>
      <p:ext uri="{BB962C8B-B14F-4D97-AF65-F5344CB8AC3E}">
        <p14:creationId xmlns:p14="http://schemas.microsoft.com/office/powerpoint/2010/main" val="415515659"/>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26E2-A42A-4DA2-A6DA-8CFEFBE44BE7}"/>
              </a:ext>
            </a:extLst>
          </p:cNvPr>
          <p:cNvSpPr>
            <a:spLocks noGrp="1"/>
          </p:cNvSpPr>
          <p:nvPr>
            <p:ph type="ctrTitle"/>
          </p:nvPr>
        </p:nvSpPr>
        <p:spPr>
          <a:xfrm>
            <a:off x="1523999" y="406400"/>
            <a:ext cx="9144000" cy="2387600"/>
          </a:xfrm>
        </p:spPr>
        <p:txBody>
          <a:bodyPr/>
          <a:lstStyle/>
          <a:p>
            <a:r>
              <a:rPr lang="en-US" dirty="0"/>
              <a:t>Impact of Bankruptcy on Order for Restitution? </a:t>
            </a:r>
          </a:p>
        </p:txBody>
      </p:sp>
      <p:pic>
        <p:nvPicPr>
          <p:cNvPr id="5" name="Picture 4">
            <a:extLst>
              <a:ext uri="{FF2B5EF4-FFF2-40B4-BE49-F238E27FC236}">
                <a16:creationId xmlns:a16="http://schemas.microsoft.com/office/drawing/2014/main" id="{74BD01B1-E32E-4919-95F5-CE46B7BEE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066" y="2926546"/>
            <a:ext cx="6473868" cy="3247145"/>
          </a:xfrm>
          <a:prstGeom prst="rect">
            <a:avLst/>
          </a:prstGeom>
        </p:spPr>
      </p:pic>
    </p:spTree>
    <p:extLst>
      <p:ext uri="{BB962C8B-B14F-4D97-AF65-F5344CB8AC3E}">
        <p14:creationId xmlns:p14="http://schemas.microsoft.com/office/powerpoint/2010/main" val="10395605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F0A06-7F56-4176-BAAF-A559F904B0F4}"/>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None!</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B3F851-376F-49E8-8DCF-36BA5E856AD3}"/>
              </a:ext>
            </a:extLst>
          </p:cNvPr>
          <p:cNvSpPr>
            <a:spLocks noGrp="1"/>
          </p:cNvSpPr>
          <p:nvPr>
            <p:ph idx="1"/>
          </p:nvPr>
        </p:nvSpPr>
        <p:spPr>
          <a:xfrm>
            <a:off x="4711641" y="1122001"/>
            <a:ext cx="6566564" cy="4761274"/>
          </a:xfrm>
        </p:spPr>
        <p:txBody>
          <a:bodyPr anchor="ctr">
            <a:normAutofit/>
          </a:bodyPr>
          <a:lstStyle/>
          <a:p>
            <a:r>
              <a:rPr lang="en-US" sz="1600"/>
              <a:t>Generally speaking, debtors that file for bankruptcy protection may be afforded a discharge of all debts that arose prior to their filing</a:t>
            </a:r>
          </a:p>
          <a:p>
            <a:r>
              <a:rPr lang="en-US" sz="1600"/>
              <a:t>U.S. Supreme Court has explicitly held that debts imposed by restitution orders are non-dischargeable </a:t>
            </a:r>
          </a:p>
          <a:p>
            <a:pPr lvl="1"/>
            <a:r>
              <a:rPr lang="en-US" sz="1600" i="1"/>
              <a:t>Kelly v. Robinston</a:t>
            </a:r>
            <a:r>
              <a:rPr lang="en-US" sz="1600"/>
              <a:t>, 479 U.S. 36 (1986)</a:t>
            </a:r>
          </a:p>
          <a:p>
            <a:pPr lvl="2"/>
            <a:r>
              <a:rPr lang="en-US"/>
              <a:t>Statutory interpretation of 11 U.S.C. § 523(a)(7)</a:t>
            </a:r>
          </a:p>
          <a:p>
            <a:pPr lvl="2"/>
            <a:r>
              <a:rPr lang="en-US"/>
              <a:t>State Sovereignty</a:t>
            </a:r>
          </a:p>
          <a:p>
            <a:pPr lvl="2"/>
            <a:r>
              <a:rPr lang="en-US"/>
              <a:t>Congressional intent</a:t>
            </a:r>
          </a:p>
          <a:p>
            <a:pPr lvl="2"/>
            <a:r>
              <a:rPr lang="en-US"/>
              <a:t>Purpose of restitution</a:t>
            </a:r>
          </a:p>
          <a:p>
            <a:pPr lvl="2"/>
            <a:endParaRPr lang="en-US"/>
          </a:p>
        </p:txBody>
      </p:sp>
    </p:spTree>
    <p:extLst>
      <p:ext uri="{BB962C8B-B14F-4D97-AF65-F5344CB8AC3E}">
        <p14:creationId xmlns:p14="http://schemas.microsoft.com/office/powerpoint/2010/main" val="3089049613"/>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164E6-824B-4485-86F2-16E1678AC260}"/>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The Automatic Stay</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4C412F-871F-4481-8469-59010DFF87D7}"/>
              </a:ext>
            </a:extLst>
          </p:cNvPr>
          <p:cNvSpPr>
            <a:spLocks noGrp="1"/>
          </p:cNvSpPr>
          <p:nvPr>
            <p:ph idx="1"/>
          </p:nvPr>
        </p:nvSpPr>
        <p:spPr>
          <a:xfrm>
            <a:off x="4711641" y="1122001"/>
            <a:ext cx="6566564" cy="4761274"/>
          </a:xfrm>
        </p:spPr>
        <p:txBody>
          <a:bodyPr anchor="ctr">
            <a:normAutofit/>
          </a:bodyPr>
          <a:lstStyle/>
          <a:p>
            <a:r>
              <a:rPr lang="en-US" sz="1600"/>
              <a:t>Bankruptcy is purely a creature of federal law</a:t>
            </a:r>
          </a:p>
          <a:p>
            <a:r>
              <a:rPr lang="en-US" sz="1600"/>
              <a:t>Bankruptcy creates an “automatic stay” that prevents creditors from taking any action to collect on debt that arose prior to the debtor’s bankruptcy filing.  </a:t>
            </a:r>
            <a:r>
              <a:rPr lang="en-US" sz="1600" i="1"/>
              <a:t>See </a:t>
            </a:r>
            <a:r>
              <a:rPr lang="en-US" sz="1600"/>
              <a:t>11 U.S.C. § 362(a)</a:t>
            </a:r>
          </a:p>
          <a:p>
            <a:r>
              <a:rPr lang="en-US" sz="1600"/>
              <a:t>But, 11 U.S.C. § 362(b) provides exceptions to the “automatic stay”, including “the commencement or continuation of a criminal action or proceeding against the debtor” </a:t>
            </a:r>
          </a:p>
          <a:p>
            <a:endParaRPr lang="en-US" sz="1600"/>
          </a:p>
          <a:p>
            <a:pPr marL="457200" lvl="1" indent="0">
              <a:buNone/>
            </a:pPr>
            <a:endParaRPr lang="en-US" sz="1600"/>
          </a:p>
          <a:p>
            <a:endParaRPr lang="en-US" sz="1600"/>
          </a:p>
          <a:p>
            <a:endParaRPr lang="en-US" sz="1600"/>
          </a:p>
        </p:txBody>
      </p:sp>
    </p:spTree>
    <p:extLst>
      <p:ext uri="{BB962C8B-B14F-4D97-AF65-F5344CB8AC3E}">
        <p14:creationId xmlns:p14="http://schemas.microsoft.com/office/powerpoint/2010/main" val="4071786125"/>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8C7F4-A47C-4960-8614-F84BBCAA99A1}"/>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Rates of Recidivism and Restitution Payments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DEA710-0F54-4B4A-956D-8A2139D5C03A}"/>
              </a:ext>
            </a:extLst>
          </p:cNvPr>
          <p:cNvSpPr>
            <a:spLocks noGrp="1"/>
          </p:cNvSpPr>
          <p:nvPr>
            <p:ph idx="1"/>
          </p:nvPr>
        </p:nvSpPr>
        <p:spPr>
          <a:xfrm>
            <a:off x="4711641" y="1122001"/>
            <a:ext cx="6566564" cy="4761274"/>
          </a:xfrm>
        </p:spPr>
        <p:txBody>
          <a:bodyPr anchor="ctr">
            <a:normAutofit/>
          </a:bodyPr>
          <a:lstStyle/>
          <a:p>
            <a:r>
              <a:rPr lang="en-US" sz="1600"/>
              <a:t>Impact of order to pay restitution on offender</a:t>
            </a:r>
          </a:p>
          <a:p>
            <a:pPr lvl="1"/>
            <a:r>
              <a:rPr lang="en-US" sz="1600"/>
              <a:t>Reducing Harm of Criminal Victimization: The Role of Restitution – Article by Cares, Haynes and Ruback published in Assumption University – Sociology and Criminology Department Faculty Works (2015)</a:t>
            </a:r>
          </a:p>
          <a:p>
            <a:r>
              <a:rPr lang="en-US" sz="1600"/>
              <a:t>Lower rates of recidivism in those ordered to pay restitution</a:t>
            </a:r>
          </a:p>
          <a:p>
            <a:pPr lvl="1"/>
            <a:r>
              <a:rPr lang="en-US" sz="1600"/>
              <a:t>Heinz, Galaway, &amp; Hudson, 1976</a:t>
            </a:r>
          </a:p>
          <a:p>
            <a:pPr lvl="1"/>
            <a:r>
              <a:rPr lang="en-US" sz="1600"/>
              <a:t>Outlaw &amp; Ruback, 1999</a:t>
            </a:r>
          </a:p>
          <a:p>
            <a:pPr lvl="1"/>
            <a:r>
              <a:rPr lang="en-US" sz="1600"/>
              <a:t>Farrington &amp; Welsh, 2005</a:t>
            </a:r>
          </a:p>
          <a:p>
            <a:pPr lvl="1"/>
            <a:r>
              <a:rPr lang="en-US" sz="1600"/>
              <a:t>Schneider, 1986</a:t>
            </a:r>
          </a:p>
        </p:txBody>
      </p:sp>
    </p:spTree>
    <p:extLst>
      <p:ext uri="{BB962C8B-B14F-4D97-AF65-F5344CB8AC3E}">
        <p14:creationId xmlns:p14="http://schemas.microsoft.com/office/powerpoint/2010/main" val="3238734218"/>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92EE-E8F4-52B4-3511-393193ECDCD0}"/>
              </a:ext>
            </a:extLst>
          </p:cNvPr>
          <p:cNvSpPr>
            <a:spLocks noGrp="1"/>
          </p:cNvSpPr>
          <p:nvPr>
            <p:ph type="title"/>
          </p:nvPr>
        </p:nvSpPr>
        <p:spPr/>
        <p:txBody>
          <a:bodyPr/>
          <a:lstStyle/>
          <a:p>
            <a:pPr algn="ctr"/>
            <a:r>
              <a:rPr lang="en-US" sz="4400" dirty="0">
                <a:latin typeface="Courier New" panose="02070309020205020404" pitchFamily="49" charset="0"/>
                <a:cs typeface="Courier New" panose="02070309020205020404" pitchFamily="49" charset="0"/>
              </a:rPr>
              <a:t>Marc Rich and Pincus Green</a:t>
            </a:r>
            <a:endParaRPr lang="en-US" dirty="0"/>
          </a:p>
        </p:txBody>
      </p:sp>
      <p:sp>
        <p:nvSpPr>
          <p:cNvPr id="3" name="Text Placeholder 2">
            <a:extLst>
              <a:ext uri="{FF2B5EF4-FFF2-40B4-BE49-F238E27FC236}">
                <a16:creationId xmlns:a16="http://schemas.microsoft.com/office/drawing/2014/main" id="{4E6EAD10-0087-B9CA-013E-A47F2ED8DEA0}"/>
              </a:ext>
            </a:extLst>
          </p:cNvPr>
          <p:cNvSpPr>
            <a:spLocks noGrp="1"/>
          </p:cNvSpPr>
          <p:nvPr>
            <p:ph type="body" idx="1"/>
          </p:nvPr>
        </p:nvSpPr>
        <p:spPr/>
        <p:txBody>
          <a:bodyPr>
            <a:normAutofit fontScale="77500" lnSpcReduction="20000"/>
          </a:bodyPr>
          <a:lstStyle/>
          <a:p>
            <a:pPr algn="ctr"/>
            <a:r>
              <a:rPr lang="en-US" dirty="0">
                <a:latin typeface="Courier New" panose="02070309020205020404" pitchFamily="49" charset="0"/>
                <a:cs typeface="Courier New" panose="02070309020205020404" pitchFamily="49" charset="0"/>
              </a:rPr>
              <a:t>Feb 14, 2001, HEARING: COMMITTEE ON THE JUDICIARY, UNITED STATES SENATE</a:t>
            </a:r>
          </a:p>
        </p:txBody>
      </p:sp>
      <p:sp>
        <p:nvSpPr>
          <p:cNvPr id="4" name="Content Placeholder 3">
            <a:extLst>
              <a:ext uri="{FF2B5EF4-FFF2-40B4-BE49-F238E27FC236}">
                <a16:creationId xmlns:a16="http://schemas.microsoft.com/office/drawing/2014/main" id="{BC26B64F-D54B-D538-E01C-6CA6C6200851}"/>
              </a:ext>
            </a:extLst>
          </p:cNvPr>
          <p:cNvSpPr>
            <a:spLocks noGrp="1"/>
          </p:cNvSpPr>
          <p:nvPr>
            <p:ph sz="half" idx="2"/>
          </p:nvPr>
        </p:nvSpPr>
        <p:spPr/>
        <p:txBody>
          <a:bodyPr>
            <a:normAutofit fontScale="85000" lnSpcReduction="20000"/>
          </a:bodyPr>
          <a:lstStyle/>
          <a:p>
            <a:pPr marL="0" indent="0" algn="ctr">
              <a:buNone/>
            </a:pPr>
            <a:r>
              <a:rPr lang="en-US" sz="1800" dirty="0">
                <a:latin typeface="Courier New" panose="02070309020205020404" pitchFamily="49" charset="0"/>
                <a:cs typeface="Courier New" panose="02070309020205020404" pitchFamily="49" charset="0"/>
              </a:rPr>
              <a:t>“pardons given to Marc Rich and Pincus Green were…outrageous…they were fugitives… indicted in the largest tax evasion case in U.S. history. The record is replete with their stonewall  tactics and…an effort…to ship subpoenaed documents out of the country in steamer trunks--a plan which was thwarted by law enforcement, after a tip allowed them to stop the airplane with the documents on it before it took off.” </a:t>
            </a:r>
          </a:p>
          <a:p>
            <a:pPr marL="0" indent="0" algn="ctr">
              <a:buNone/>
            </a:pPr>
            <a:r>
              <a:rPr lang="en-US" sz="1800" dirty="0">
                <a:latin typeface="Courier New" panose="02070309020205020404" pitchFamily="49" charset="0"/>
                <a:cs typeface="Courier New" panose="02070309020205020404" pitchFamily="49" charset="0"/>
              </a:rPr>
              <a:t>Sen. ORRIN G. HATCH</a:t>
            </a:r>
          </a:p>
        </p:txBody>
      </p:sp>
      <p:sp>
        <p:nvSpPr>
          <p:cNvPr id="5" name="Text Placeholder 4">
            <a:extLst>
              <a:ext uri="{FF2B5EF4-FFF2-40B4-BE49-F238E27FC236}">
                <a16:creationId xmlns:a16="http://schemas.microsoft.com/office/drawing/2014/main" id="{002DD732-B280-08EE-9D1B-509977E47E32}"/>
              </a:ext>
            </a:extLst>
          </p:cNvPr>
          <p:cNvSpPr>
            <a:spLocks noGrp="1"/>
          </p:cNvSpPr>
          <p:nvPr>
            <p:ph type="body" sz="quarter" idx="3"/>
          </p:nvPr>
        </p:nvSpPr>
        <p:spPr>
          <a:xfrm>
            <a:off x="6194427" y="5623975"/>
            <a:ext cx="5183188" cy="422940"/>
          </a:xfrm>
        </p:spPr>
        <p:txBody>
          <a:bodyPr>
            <a:noAutofit/>
          </a:bodyPr>
          <a:lstStyle/>
          <a:p>
            <a:r>
              <a:rPr lang="en-US" sz="1400" b="0" i="0" dirty="0">
                <a:effectLst/>
                <a:latin typeface="Courier New" panose="02070309020205020404" pitchFamily="49" charset="0"/>
                <a:cs typeface="Courier New" panose="02070309020205020404" pitchFamily="49" charset="0"/>
              </a:rPr>
              <a:t>Denise Rich, left, Michael Jackson, Hillary Clinton and President Clinton Associated Press Photo, 2000.</a:t>
            </a:r>
            <a:endParaRPr lang="en-US" sz="1400" b="0" dirty="0">
              <a:latin typeface="Courier New" panose="02070309020205020404" pitchFamily="49" charset="0"/>
              <a:cs typeface="Courier New" panose="02070309020205020404" pitchFamily="49" charset="0"/>
            </a:endParaRPr>
          </a:p>
        </p:txBody>
      </p:sp>
      <p:pic>
        <p:nvPicPr>
          <p:cNvPr id="2058" name="Picture 10" descr="Famous friends: Rich, left, with Michael Jackson, Hillary Clinton and President Clinton pictured in 2000. Rich is also a citizen of Austria and will live full time in London">
            <a:extLst>
              <a:ext uri="{FF2B5EF4-FFF2-40B4-BE49-F238E27FC236}">
                <a16:creationId xmlns:a16="http://schemas.microsoft.com/office/drawing/2014/main" id="{FCC51D22-EFB6-2962-F6C5-663EADCC9815}"/>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94427" y="1690688"/>
            <a:ext cx="4700259"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85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B4D2-C13C-72BA-4631-E1A8C1B3E407}"/>
              </a:ext>
            </a:extLst>
          </p:cNvPr>
          <p:cNvSpPr>
            <a:spLocks noGrp="1"/>
          </p:cNvSpPr>
          <p:nvPr>
            <p:ph type="title"/>
          </p:nvPr>
        </p:nvSpPr>
        <p:spPr>
          <a:xfrm>
            <a:off x="913795" y="29738"/>
            <a:ext cx="10353761" cy="1326321"/>
          </a:xfrm>
        </p:spPr>
        <p:txBody>
          <a:bodyPr/>
          <a:lstStyle/>
          <a:p>
            <a:r>
              <a:rPr lang="en-US" dirty="0">
                <a:latin typeface="Courier New" panose="02070309020205020404" pitchFamily="49" charset="0"/>
                <a:cs typeface="Courier New" panose="02070309020205020404" pitchFamily="49" charset="0"/>
              </a:rPr>
              <a:t>Lewis ‘Scooter’ Libby</a:t>
            </a:r>
          </a:p>
        </p:txBody>
      </p:sp>
      <p:sp>
        <p:nvSpPr>
          <p:cNvPr id="3" name="Content Placeholder 2">
            <a:extLst>
              <a:ext uri="{FF2B5EF4-FFF2-40B4-BE49-F238E27FC236}">
                <a16:creationId xmlns:a16="http://schemas.microsoft.com/office/drawing/2014/main" id="{0D1F1CC9-532A-7171-70EC-79024C5BED1A}"/>
              </a:ext>
            </a:extLst>
          </p:cNvPr>
          <p:cNvSpPr>
            <a:spLocks noGrp="1"/>
          </p:cNvSpPr>
          <p:nvPr>
            <p:ph idx="1"/>
          </p:nvPr>
        </p:nvSpPr>
        <p:spPr>
          <a:xfrm>
            <a:off x="6019800" y="5717459"/>
            <a:ext cx="5492300" cy="909483"/>
          </a:xfrm>
        </p:spPr>
        <p:txBody>
          <a:bodyPr>
            <a:normAutofit fontScale="85000" lnSpcReduction="10000"/>
          </a:bodyPr>
          <a:lstStyle/>
          <a:p>
            <a:pPr marL="0" indent="0">
              <a:buNone/>
            </a:pPr>
            <a:r>
              <a:rPr lang="en-US" sz="1400" dirty="0">
                <a:latin typeface="Courier New" panose="02070309020205020404" pitchFamily="49" charset="0"/>
                <a:cs typeface="Courier New" panose="02070309020205020404" pitchFamily="49" charset="0"/>
              </a:rPr>
              <a:t>Vice President Cheney Meets with David Addington and I. Lewis "Scooter" Libby in His Office, Vice Presidential Records of the Photography Office (George W. Bush Administration), 1/20/2001 - 1/20/2009</a:t>
            </a:r>
          </a:p>
        </p:txBody>
      </p:sp>
      <p:pic>
        <p:nvPicPr>
          <p:cNvPr id="4" name="Picture 3" descr="A person standing in front of a person in a suit&#10;&#10;Description automatically generated">
            <a:extLst>
              <a:ext uri="{FF2B5EF4-FFF2-40B4-BE49-F238E27FC236}">
                <a16:creationId xmlns:a16="http://schemas.microsoft.com/office/drawing/2014/main" id="{5A634978-4254-E3F9-1095-D11D86056B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5492300" cy="3657601"/>
          </a:xfrm>
          <a:prstGeom prst="rect">
            <a:avLst/>
          </a:prstGeom>
          <a:noFill/>
          <a:ln>
            <a:noFill/>
          </a:ln>
        </p:spPr>
      </p:pic>
      <p:sp>
        <p:nvSpPr>
          <p:cNvPr id="5" name="TextBox 4">
            <a:extLst>
              <a:ext uri="{FF2B5EF4-FFF2-40B4-BE49-F238E27FC236}">
                <a16:creationId xmlns:a16="http://schemas.microsoft.com/office/drawing/2014/main" id="{4CA1FF27-CAD2-260D-0D1E-54435619CF82}"/>
              </a:ext>
            </a:extLst>
          </p:cNvPr>
          <p:cNvSpPr txBox="1"/>
          <p:nvPr/>
        </p:nvSpPr>
        <p:spPr>
          <a:xfrm>
            <a:off x="838200" y="1533831"/>
            <a:ext cx="5181600" cy="535531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WHEREAS Lewis Libby was convicted…a sentence of 30 months' imprisonment, 2 years' supervised release, a fine of $250,000, and a special assessment of $400 was imposed on June 22, 2007;</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NOW, THEREFORE, I, GEORGE W. BUSH, President of the United States of America, pursuant to my powers under Article II, Section 2, of the Constitution, do hereby commute the prison terms imposed by the sentence upon the said Lewis Libby to expire immediately, leaving intact and in effect the two-year term of supervised release, with all its conditions, and all other components of the sentence</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0261796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EA252C-FA02-4FCE-ADF7-9CF14BDD4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4" y="733425"/>
            <a:ext cx="7800976"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BC2CDC-C58F-4216-A0F8-BCE37A3E5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7639111"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lice of pizza on a plate&#10;&#10;Description automatically generated">
            <a:extLst>
              <a:ext uri="{FF2B5EF4-FFF2-40B4-BE49-F238E27FC236}">
                <a16:creationId xmlns:a16="http://schemas.microsoft.com/office/drawing/2014/main" id="{5C77AF02-8AF2-D1EE-B294-6DCE891631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5285" y="1123527"/>
            <a:ext cx="6919781" cy="4604800"/>
          </a:xfrm>
          <a:prstGeom prst="rect">
            <a:avLst/>
          </a:prstGeom>
        </p:spPr>
      </p:pic>
    </p:spTree>
    <p:extLst>
      <p:ext uri="{BB962C8B-B14F-4D97-AF65-F5344CB8AC3E}">
        <p14:creationId xmlns:p14="http://schemas.microsoft.com/office/powerpoint/2010/main" val="141195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428AA-18E5-1AEB-6257-9F5191228168}"/>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What if your petition is denied?</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01D840-303C-E9C4-A1FF-D5CB64F130F2}"/>
              </a:ext>
            </a:extLst>
          </p:cNvPr>
          <p:cNvSpPr>
            <a:spLocks noGrp="1"/>
          </p:cNvSpPr>
          <p:nvPr>
            <p:ph idx="1"/>
          </p:nvPr>
        </p:nvSpPr>
        <p:spPr>
          <a:xfrm>
            <a:off x="4711641" y="1122001"/>
            <a:ext cx="6566564" cy="4761274"/>
          </a:xfrm>
        </p:spPr>
        <p:txBody>
          <a:bodyPr anchor="ctr">
            <a:normAutofit/>
          </a:bodyPr>
          <a:lstStyle/>
          <a:p>
            <a:r>
              <a:rPr lang="en-US" sz="1600"/>
              <a:t>No right to appeal</a:t>
            </a:r>
          </a:p>
          <a:p>
            <a:r>
              <a:rPr lang="en-US" sz="1600"/>
              <a:t>If denied, petitioner may submit a new petition immediately</a:t>
            </a:r>
          </a:p>
          <a:p>
            <a:r>
              <a:rPr lang="en-US" sz="1600"/>
              <a:t>Reasons for denying or granting a petition are generally not disclosed</a:t>
            </a:r>
          </a:p>
          <a:p>
            <a:r>
              <a:rPr lang="en-US" sz="1600"/>
              <a:t>Deliberative documents are exempt from disclosure under FOIA</a:t>
            </a:r>
          </a:p>
          <a:p>
            <a:pPr marL="0" indent="0">
              <a:buNone/>
            </a:pPr>
            <a:endParaRPr lang="en-US" sz="1600">
              <a:sym typeface="Wingdings" panose="05000000000000000000" pitchFamily="2" charset="2"/>
            </a:endParaRPr>
          </a:p>
          <a:p>
            <a:pPr lvl="1"/>
            <a:endParaRPr lang="en-US" sz="1600">
              <a:sym typeface="Wingdings" panose="05000000000000000000" pitchFamily="2" charset="2"/>
            </a:endParaRPr>
          </a:p>
        </p:txBody>
      </p:sp>
    </p:spTree>
    <p:extLst>
      <p:ext uri="{BB962C8B-B14F-4D97-AF65-F5344CB8AC3E}">
        <p14:creationId xmlns:p14="http://schemas.microsoft.com/office/powerpoint/2010/main" val="276520307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95B9B-FDFF-BF99-FC37-84A59F821CF3}"/>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Who is eligible for a Presidential pardon?</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52AF62-10BE-41B6-E462-416805E5AEEF}"/>
              </a:ext>
            </a:extLst>
          </p:cNvPr>
          <p:cNvSpPr>
            <a:spLocks noGrp="1"/>
          </p:cNvSpPr>
          <p:nvPr>
            <p:ph idx="1"/>
          </p:nvPr>
        </p:nvSpPr>
        <p:spPr>
          <a:xfrm>
            <a:off x="4711641" y="1122001"/>
            <a:ext cx="6566564" cy="4761274"/>
          </a:xfrm>
        </p:spPr>
        <p:txBody>
          <a:bodyPr anchor="ctr">
            <a:normAutofit/>
          </a:bodyPr>
          <a:lstStyle/>
          <a:p>
            <a:r>
              <a:rPr lang="en-US" sz="1600"/>
              <a:t>Committed a federal crime in the past</a:t>
            </a:r>
          </a:p>
          <a:p>
            <a:pPr lvl="1"/>
            <a:r>
              <a:rPr lang="en-US" sz="1600"/>
              <a:t>Cannot pardon impeachment</a:t>
            </a:r>
          </a:p>
          <a:p>
            <a:pPr lvl="1"/>
            <a:r>
              <a:rPr lang="en-US" sz="1600"/>
              <a:t>Cannot pardon state offenses</a:t>
            </a:r>
          </a:p>
          <a:p>
            <a:pPr lvl="1"/>
            <a:r>
              <a:rPr lang="en-US" sz="1600"/>
              <a:t>Cannot pardon future acts</a:t>
            </a:r>
          </a:p>
          <a:p>
            <a:r>
              <a:rPr lang="en-US" sz="1600"/>
              <a:t>Committed a crime in violation of the District of Columbia Code</a:t>
            </a:r>
          </a:p>
          <a:p>
            <a:r>
              <a:rPr lang="en-US" sz="1600"/>
              <a:t>Do not have to be convicted to be eligible for a pardon</a:t>
            </a:r>
          </a:p>
          <a:p>
            <a:pPr lvl="1"/>
            <a:r>
              <a:rPr lang="en-US" sz="1600"/>
              <a:t>President can pardon past criminal acts before, during, or after the courts are involved (Ex parte Garland, 71 U.S. 333 (1866)</a:t>
            </a:r>
          </a:p>
          <a:p>
            <a:pPr lvl="1"/>
            <a:r>
              <a:rPr lang="en-US" sz="1600"/>
              <a:t>Highly unusual</a:t>
            </a:r>
          </a:p>
          <a:p>
            <a:endParaRPr lang="en-US" sz="1600"/>
          </a:p>
          <a:p>
            <a:pPr marL="0" indent="0">
              <a:buNone/>
            </a:pPr>
            <a:endParaRPr lang="en-US" sz="1600"/>
          </a:p>
          <a:p>
            <a:pPr marL="457200" lvl="1" indent="0">
              <a:buNone/>
            </a:pPr>
            <a:endParaRPr lang="en-US" sz="1600"/>
          </a:p>
        </p:txBody>
      </p:sp>
    </p:spTree>
    <p:extLst>
      <p:ext uri="{BB962C8B-B14F-4D97-AF65-F5344CB8AC3E}">
        <p14:creationId xmlns:p14="http://schemas.microsoft.com/office/powerpoint/2010/main" val="273835757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TM04033921[[fn=Damask]]</Template>
  <TotalTime>1091</TotalTime>
  <Words>7273</Words>
  <Application>Microsoft Office PowerPoint</Application>
  <PresentationFormat>Widescreen</PresentationFormat>
  <Paragraphs>435</Paragraphs>
  <Slides>76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Aptos</vt:lpstr>
      <vt:lpstr>Arial</vt:lpstr>
      <vt:lpstr>Bookman Old Style</vt:lpstr>
      <vt:lpstr>Courier New</vt:lpstr>
      <vt:lpstr>Lato</vt:lpstr>
      <vt:lpstr>Rockwell</vt:lpstr>
      <vt:lpstr>Symbol</vt:lpstr>
      <vt:lpstr>Wingdings</vt:lpstr>
      <vt:lpstr>Damask</vt:lpstr>
      <vt:lpstr>  Pardon you? Pardon me!  Everything you ever wanted to know and more about receiving a  literal get out of jail free card if you cross the line</vt:lpstr>
      <vt:lpstr>   pardons   Commutation  clemency  </vt:lpstr>
      <vt:lpstr>pardons</vt:lpstr>
      <vt:lpstr>clemency</vt:lpstr>
      <vt:lpstr>commutation</vt:lpstr>
      <vt:lpstr>Federal Pardons</vt:lpstr>
      <vt:lpstr>Where do you send the petition?</vt:lpstr>
      <vt:lpstr>What if your petition is denied?</vt:lpstr>
      <vt:lpstr>Who is eligible for a Presidential pardon?</vt:lpstr>
      <vt:lpstr>When can you petition for a Presidential pardon?</vt:lpstr>
      <vt:lpstr>How long does the process take?</vt:lpstr>
      <vt:lpstr>Wilson, 32 U.S. (7 Pet.) 150 (1833)</vt:lpstr>
      <vt:lpstr>What information must be disclosed?</vt:lpstr>
      <vt:lpstr>What information can the applicant disclose?</vt:lpstr>
      <vt:lpstr>What about character?</vt:lpstr>
      <vt:lpstr>What happens after the petition is submitted?</vt:lpstr>
      <vt:lpstr>What is investigated?</vt:lpstr>
      <vt:lpstr>Who is involved in the investigation?</vt:lpstr>
      <vt:lpstr>What will the President consider?</vt:lpstr>
      <vt:lpstr>Caspar Weinberger and five others </vt:lpstr>
      <vt:lpstr>What can public know about the application?</vt:lpstr>
      <vt:lpstr>What can the public know about the application</vt:lpstr>
      <vt:lpstr>Does the applicant have an opportunity to be heard or present evidence?</vt:lpstr>
      <vt:lpstr>So you’ve been pardoned, now what?</vt:lpstr>
      <vt:lpstr>What about federal commutations?</vt:lpstr>
      <vt:lpstr>What is the effect of a commutation?</vt:lpstr>
      <vt:lpstr>Who is eligible for a Presidential commutation?</vt:lpstr>
      <vt:lpstr>What information must be disclosed?</vt:lpstr>
      <vt:lpstr>What will the President consider?</vt:lpstr>
      <vt:lpstr>What if the petitioner omits information from the petition?</vt:lpstr>
      <vt:lpstr>Does the applicant have an opportunity to be heard or present evidence?</vt:lpstr>
      <vt:lpstr>Can the President pardon him/herself?</vt:lpstr>
      <vt:lpstr>Philip Weigel and John Mitchel</vt:lpstr>
      <vt:lpstr>Can the President pardon him/herself?</vt:lpstr>
      <vt:lpstr>STATE PARDONS &amp; COMMUTATIONS</vt:lpstr>
      <vt:lpstr>Oregon Const. Article V, Section 14.  Reprieves, commutations and pardons; remission of fines and forfeitures. </vt:lpstr>
      <vt:lpstr>PowerPoint Presentation</vt:lpstr>
      <vt:lpstr>ORS 144.649  Granting reprieves, commutations and pardons generally remission of penalties and forfeitures</vt:lpstr>
      <vt:lpstr>PowerPoint Presentation</vt:lpstr>
      <vt:lpstr>PowerPoint Presentation</vt:lpstr>
      <vt:lpstr>Gov. Brown effectively ends the death penalty in Oregon</vt:lpstr>
      <vt:lpstr>The Role of Victims in Executive Clemency</vt:lpstr>
      <vt:lpstr>Victims’ Rights During Significant Stages of Criminal Justice Process: In General</vt:lpstr>
      <vt:lpstr>Victims’ Rights During Significant Stages of Criminal Justice Process: Post-Conviction </vt:lpstr>
      <vt:lpstr>Victims are Directly Affected by an Executive Decision to Grant Clemency</vt:lpstr>
      <vt:lpstr>A Brief History of Victims’ Rights</vt:lpstr>
      <vt:lpstr>The Evolution of Victims’ Rights in the U.S.</vt:lpstr>
      <vt:lpstr>Results of the Victims’ Rights Movement</vt:lpstr>
      <vt:lpstr>Ten Most Common Victim Rights</vt:lpstr>
      <vt:lpstr>Primary Sources of Oregon Crime Victims’ Rights</vt:lpstr>
      <vt:lpstr>Participatory Rights: Right to Notice</vt:lpstr>
      <vt:lpstr>Participatory Rights: Right to be Present</vt:lpstr>
      <vt:lpstr>Participatory Rights: Right to be Heard</vt:lpstr>
      <vt:lpstr>Participatory Rights: Right to Consult</vt:lpstr>
      <vt:lpstr>Participatory Rights: Right to Speedy Trial</vt:lpstr>
      <vt:lpstr>Informational Rights</vt:lpstr>
      <vt:lpstr>Privacy Rights</vt:lpstr>
      <vt:lpstr>Protection Rights</vt:lpstr>
      <vt:lpstr>Restitution Rights</vt:lpstr>
      <vt:lpstr>Oregon Victim Involvement in Executive Clemency Proceedings</vt:lpstr>
      <vt:lpstr>ORS 144.650 - Notice of intention to apply for pardon, commutation or remission</vt:lpstr>
      <vt:lpstr>Marteeny v. Brown, 321 Or App 250 (2022)</vt:lpstr>
      <vt:lpstr>Primary Sources of Federal Victims’ Rights</vt:lpstr>
      <vt:lpstr>Crime Victim Rights Act (18 U.S.C. § 3771)</vt:lpstr>
      <vt:lpstr>CVRA: Public Proceedings Limitation</vt:lpstr>
      <vt:lpstr>CVRA: Application to Presidential Pardons</vt:lpstr>
      <vt:lpstr>28 CFR 1.6 – Attorney General Notification to Victims</vt:lpstr>
      <vt:lpstr>US Presidential Pardons &amp; Commutations</vt:lpstr>
      <vt:lpstr>PowerPoint Presentation</vt:lpstr>
      <vt:lpstr>Impact of Bankruptcy on Order for Restitution? </vt:lpstr>
      <vt:lpstr>None!</vt:lpstr>
      <vt:lpstr>The Automatic Stay</vt:lpstr>
      <vt:lpstr>Rates of Recidivism and Restitution Payments</vt:lpstr>
      <vt:lpstr>Marc Rich and Pincus Green</vt:lpstr>
      <vt:lpstr>Lewis ‘Scooter’ Libby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Pardons</dc:title>
  <dc:creator>Ursula Lalović</dc:creator>
  <cp:lastModifiedBy>Heather Busby</cp:lastModifiedBy>
  <cp:revision>3</cp:revision>
  <dcterms:created xsi:type="dcterms:W3CDTF">2024-05-19T16:12:00Z</dcterms:created>
  <dcterms:modified xsi:type="dcterms:W3CDTF">2024-05-22T01:44:28Z</dcterms:modified>
</cp:coreProperties>
</file>