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60" r:id="rId5"/>
    <p:sldId id="261" r:id="rId6"/>
    <p:sldId id="262" r:id="rId7"/>
    <p:sldId id="269" r:id="rId8"/>
    <p:sldId id="258" r:id="rId9"/>
    <p:sldId id="259" r:id="rId10"/>
    <p:sldId id="271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1E2FBF-406E-4B95-B72F-60486D80C066}" v="3" dt="2022-12-07T15:37:33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98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Shirley" userId="2e70b56a-6e8b-475d-a6e3-2ffed7f3ed76" providerId="ADAL" clId="{C51E2FBF-406E-4B95-B72F-60486D80C066}"/>
    <pc:docChg chg="undo custSel addSld modSld sldOrd">
      <pc:chgData name="Jonathan Shirley" userId="2e70b56a-6e8b-475d-a6e3-2ffed7f3ed76" providerId="ADAL" clId="{C51E2FBF-406E-4B95-B72F-60486D80C066}" dt="2022-12-07T15:39:15.269" v="5451" actId="20577"/>
      <pc:docMkLst>
        <pc:docMk/>
      </pc:docMkLst>
      <pc:sldChg chg="modSp mod">
        <pc:chgData name="Jonathan Shirley" userId="2e70b56a-6e8b-475d-a6e3-2ffed7f3ed76" providerId="ADAL" clId="{C51E2FBF-406E-4B95-B72F-60486D80C066}" dt="2022-12-07T03:43:24.675" v="2932" actId="20577"/>
        <pc:sldMkLst>
          <pc:docMk/>
          <pc:sldMk cId="4137499300" sldId="257"/>
        </pc:sldMkLst>
        <pc:spChg chg="mod">
          <ac:chgData name="Jonathan Shirley" userId="2e70b56a-6e8b-475d-a6e3-2ffed7f3ed76" providerId="ADAL" clId="{C51E2FBF-406E-4B95-B72F-60486D80C066}" dt="2022-12-07T03:43:24.675" v="2932" actId="20577"/>
          <ac:spMkLst>
            <pc:docMk/>
            <pc:sldMk cId="4137499300" sldId="257"/>
            <ac:spMk id="3" creationId="{845EE36E-B324-DFE8-7D12-5E89713959F8}"/>
          </ac:spMkLst>
        </pc:spChg>
      </pc:sldChg>
      <pc:sldChg chg="modSp new mod ord">
        <pc:chgData name="Jonathan Shirley" userId="2e70b56a-6e8b-475d-a6e3-2ffed7f3ed76" providerId="ADAL" clId="{C51E2FBF-406E-4B95-B72F-60486D80C066}" dt="2022-12-07T14:09:01.175" v="5407"/>
        <pc:sldMkLst>
          <pc:docMk/>
          <pc:sldMk cId="3808097053" sldId="258"/>
        </pc:sldMkLst>
        <pc:spChg chg="mod">
          <ac:chgData name="Jonathan Shirley" userId="2e70b56a-6e8b-475d-a6e3-2ffed7f3ed76" providerId="ADAL" clId="{C51E2FBF-406E-4B95-B72F-60486D80C066}" dt="2022-12-07T03:08:21.119" v="29" actId="20577"/>
          <ac:spMkLst>
            <pc:docMk/>
            <pc:sldMk cId="3808097053" sldId="258"/>
            <ac:spMk id="2" creationId="{14BEAB27-1781-4B68-7076-78335F823B4A}"/>
          </ac:spMkLst>
        </pc:spChg>
        <pc:spChg chg="mod">
          <ac:chgData name="Jonathan Shirley" userId="2e70b56a-6e8b-475d-a6e3-2ffed7f3ed76" providerId="ADAL" clId="{C51E2FBF-406E-4B95-B72F-60486D80C066}" dt="2022-12-07T13:35:06.314" v="5405" actId="20577"/>
          <ac:spMkLst>
            <pc:docMk/>
            <pc:sldMk cId="3808097053" sldId="258"/>
            <ac:spMk id="3" creationId="{E5B50651-6F36-8A94-A44B-11D51CDB6A18}"/>
          </ac:spMkLst>
        </pc:spChg>
      </pc:sldChg>
      <pc:sldChg chg="modSp new mod ord">
        <pc:chgData name="Jonathan Shirley" userId="2e70b56a-6e8b-475d-a6e3-2ffed7f3ed76" providerId="ADAL" clId="{C51E2FBF-406E-4B95-B72F-60486D80C066}" dt="2022-12-07T14:09:01.175" v="5407"/>
        <pc:sldMkLst>
          <pc:docMk/>
          <pc:sldMk cId="2073952509" sldId="259"/>
        </pc:sldMkLst>
        <pc:spChg chg="mod">
          <ac:chgData name="Jonathan Shirley" userId="2e70b56a-6e8b-475d-a6e3-2ffed7f3ed76" providerId="ADAL" clId="{C51E2FBF-406E-4B95-B72F-60486D80C066}" dt="2022-12-07T03:14:54.430" v="554" actId="20577"/>
          <ac:spMkLst>
            <pc:docMk/>
            <pc:sldMk cId="2073952509" sldId="259"/>
            <ac:spMk id="2" creationId="{6B753F39-3F91-18B1-9D41-709B952421D2}"/>
          </ac:spMkLst>
        </pc:spChg>
        <pc:spChg chg="mod">
          <ac:chgData name="Jonathan Shirley" userId="2e70b56a-6e8b-475d-a6e3-2ffed7f3ed76" providerId="ADAL" clId="{C51E2FBF-406E-4B95-B72F-60486D80C066}" dt="2022-12-07T04:16:40.200" v="5273" actId="20577"/>
          <ac:spMkLst>
            <pc:docMk/>
            <pc:sldMk cId="2073952509" sldId="259"/>
            <ac:spMk id="3" creationId="{71B4847D-4CD3-2B47-3B5A-FE66F3185124}"/>
          </ac:spMkLst>
        </pc:spChg>
      </pc:sldChg>
      <pc:sldChg chg="modSp new mod">
        <pc:chgData name="Jonathan Shirley" userId="2e70b56a-6e8b-475d-a6e3-2ffed7f3ed76" providerId="ADAL" clId="{C51E2FBF-406E-4B95-B72F-60486D80C066}" dt="2022-12-07T04:18:59.981" v="5313" actId="20578"/>
        <pc:sldMkLst>
          <pc:docMk/>
          <pc:sldMk cId="1465351104" sldId="260"/>
        </pc:sldMkLst>
        <pc:spChg chg="mod">
          <ac:chgData name="Jonathan Shirley" userId="2e70b56a-6e8b-475d-a6e3-2ffed7f3ed76" providerId="ADAL" clId="{C51E2FBF-406E-4B95-B72F-60486D80C066}" dt="2022-12-07T03:28:21.365" v="1392" actId="5793"/>
          <ac:spMkLst>
            <pc:docMk/>
            <pc:sldMk cId="1465351104" sldId="260"/>
            <ac:spMk id="2" creationId="{8F767730-6CD0-AAE9-0E36-C6E6DCE2E396}"/>
          </ac:spMkLst>
        </pc:spChg>
        <pc:spChg chg="mod">
          <ac:chgData name="Jonathan Shirley" userId="2e70b56a-6e8b-475d-a6e3-2ffed7f3ed76" providerId="ADAL" clId="{C51E2FBF-406E-4B95-B72F-60486D80C066}" dt="2022-12-07T04:18:59.981" v="5313" actId="20578"/>
          <ac:spMkLst>
            <pc:docMk/>
            <pc:sldMk cId="1465351104" sldId="260"/>
            <ac:spMk id="3" creationId="{C8039D56-2668-50AB-B8D6-CE017ADC4B39}"/>
          </ac:spMkLst>
        </pc:spChg>
      </pc:sldChg>
      <pc:sldChg chg="modSp new mod">
        <pc:chgData name="Jonathan Shirley" userId="2e70b56a-6e8b-475d-a6e3-2ffed7f3ed76" providerId="ADAL" clId="{C51E2FBF-406E-4B95-B72F-60486D80C066}" dt="2022-12-07T03:38:07.441" v="2381" actId="313"/>
        <pc:sldMkLst>
          <pc:docMk/>
          <pc:sldMk cId="1784660580" sldId="261"/>
        </pc:sldMkLst>
        <pc:spChg chg="mod">
          <ac:chgData name="Jonathan Shirley" userId="2e70b56a-6e8b-475d-a6e3-2ffed7f3ed76" providerId="ADAL" clId="{C51E2FBF-406E-4B95-B72F-60486D80C066}" dt="2022-12-07T03:34:15.817" v="1893" actId="20577"/>
          <ac:spMkLst>
            <pc:docMk/>
            <pc:sldMk cId="1784660580" sldId="261"/>
            <ac:spMk id="2" creationId="{A7B31709-05E6-9A80-BE9E-14C1CE0D9346}"/>
          </ac:spMkLst>
        </pc:spChg>
        <pc:spChg chg="mod">
          <ac:chgData name="Jonathan Shirley" userId="2e70b56a-6e8b-475d-a6e3-2ffed7f3ed76" providerId="ADAL" clId="{C51E2FBF-406E-4B95-B72F-60486D80C066}" dt="2022-12-07T03:38:07.441" v="2381" actId="313"/>
          <ac:spMkLst>
            <pc:docMk/>
            <pc:sldMk cId="1784660580" sldId="261"/>
            <ac:spMk id="3" creationId="{47BE1AE1-78AC-3841-970F-DB7A5E0F5F07}"/>
          </ac:spMkLst>
        </pc:spChg>
      </pc:sldChg>
      <pc:sldChg chg="modSp new mod">
        <pc:chgData name="Jonathan Shirley" userId="2e70b56a-6e8b-475d-a6e3-2ffed7f3ed76" providerId="ADAL" clId="{C51E2FBF-406E-4B95-B72F-60486D80C066}" dt="2022-12-07T04:19:32.090" v="5320" actId="20577"/>
        <pc:sldMkLst>
          <pc:docMk/>
          <pc:sldMk cId="1512814615" sldId="262"/>
        </pc:sldMkLst>
        <pc:spChg chg="mod">
          <ac:chgData name="Jonathan Shirley" userId="2e70b56a-6e8b-475d-a6e3-2ffed7f3ed76" providerId="ADAL" clId="{C51E2FBF-406E-4B95-B72F-60486D80C066}" dt="2022-12-07T03:38:25.269" v="2419" actId="20577"/>
          <ac:spMkLst>
            <pc:docMk/>
            <pc:sldMk cId="1512814615" sldId="262"/>
            <ac:spMk id="2" creationId="{15922426-70AF-F148-1F2F-8D762F49324B}"/>
          </ac:spMkLst>
        </pc:spChg>
        <pc:spChg chg="mod">
          <ac:chgData name="Jonathan Shirley" userId="2e70b56a-6e8b-475d-a6e3-2ffed7f3ed76" providerId="ADAL" clId="{C51E2FBF-406E-4B95-B72F-60486D80C066}" dt="2022-12-07T04:19:32.090" v="5320" actId="20577"/>
          <ac:spMkLst>
            <pc:docMk/>
            <pc:sldMk cId="1512814615" sldId="262"/>
            <ac:spMk id="3" creationId="{B74FCB61-D89A-915A-CEC3-7A9C6E432FB2}"/>
          </ac:spMkLst>
        </pc:spChg>
      </pc:sldChg>
      <pc:sldChg chg="modSp new mod">
        <pc:chgData name="Jonathan Shirley" userId="2e70b56a-6e8b-475d-a6e3-2ffed7f3ed76" providerId="ADAL" clId="{C51E2FBF-406E-4B95-B72F-60486D80C066}" dt="2022-12-07T15:37:03.943" v="5408" actId="6549"/>
        <pc:sldMkLst>
          <pc:docMk/>
          <pc:sldMk cId="4125176410" sldId="263"/>
        </pc:sldMkLst>
        <pc:spChg chg="mod">
          <ac:chgData name="Jonathan Shirley" userId="2e70b56a-6e8b-475d-a6e3-2ffed7f3ed76" providerId="ADAL" clId="{C51E2FBF-406E-4B95-B72F-60486D80C066}" dt="2022-12-07T03:43:47.456" v="2951" actId="20577"/>
          <ac:spMkLst>
            <pc:docMk/>
            <pc:sldMk cId="4125176410" sldId="263"/>
            <ac:spMk id="2" creationId="{E375DDB6-4998-4A1A-7557-69A0CB56401D}"/>
          </ac:spMkLst>
        </pc:spChg>
        <pc:spChg chg="mod">
          <ac:chgData name="Jonathan Shirley" userId="2e70b56a-6e8b-475d-a6e3-2ffed7f3ed76" providerId="ADAL" clId="{C51E2FBF-406E-4B95-B72F-60486D80C066}" dt="2022-12-07T15:37:03.943" v="5408" actId="6549"/>
          <ac:spMkLst>
            <pc:docMk/>
            <pc:sldMk cId="4125176410" sldId="263"/>
            <ac:spMk id="3" creationId="{B4789654-19B5-DE67-C289-938E2277ABF5}"/>
          </ac:spMkLst>
        </pc:spChg>
      </pc:sldChg>
      <pc:sldChg chg="modSp new mod">
        <pc:chgData name="Jonathan Shirley" userId="2e70b56a-6e8b-475d-a6e3-2ffed7f3ed76" providerId="ADAL" clId="{C51E2FBF-406E-4B95-B72F-60486D80C066}" dt="2022-12-07T15:37:33.449" v="5426" actId="20578"/>
        <pc:sldMkLst>
          <pc:docMk/>
          <pc:sldMk cId="2395141745" sldId="264"/>
        </pc:sldMkLst>
        <pc:spChg chg="mod">
          <ac:chgData name="Jonathan Shirley" userId="2e70b56a-6e8b-475d-a6e3-2ffed7f3ed76" providerId="ADAL" clId="{C51E2FBF-406E-4B95-B72F-60486D80C066}" dt="2022-12-07T03:49:37.205" v="3385" actId="20577"/>
          <ac:spMkLst>
            <pc:docMk/>
            <pc:sldMk cId="2395141745" sldId="264"/>
            <ac:spMk id="2" creationId="{DBF6E695-801A-38E7-03C7-C59F42A5FE74}"/>
          </ac:spMkLst>
        </pc:spChg>
        <pc:spChg chg="mod">
          <ac:chgData name="Jonathan Shirley" userId="2e70b56a-6e8b-475d-a6e3-2ffed7f3ed76" providerId="ADAL" clId="{C51E2FBF-406E-4B95-B72F-60486D80C066}" dt="2022-12-07T15:37:33.449" v="5426" actId="20578"/>
          <ac:spMkLst>
            <pc:docMk/>
            <pc:sldMk cId="2395141745" sldId="264"/>
            <ac:spMk id="3" creationId="{C2D83D20-296F-C355-CF14-51E4B8A3BB94}"/>
          </ac:spMkLst>
        </pc:spChg>
      </pc:sldChg>
      <pc:sldChg chg="modSp new mod">
        <pc:chgData name="Jonathan Shirley" userId="2e70b56a-6e8b-475d-a6e3-2ffed7f3ed76" providerId="ADAL" clId="{C51E2FBF-406E-4B95-B72F-60486D80C066}" dt="2022-12-07T04:20:53.262" v="5322" actId="313"/>
        <pc:sldMkLst>
          <pc:docMk/>
          <pc:sldMk cId="3542946239" sldId="265"/>
        </pc:sldMkLst>
        <pc:spChg chg="mod">
          <ac:chgData name="Jonathan Shirley" userId="2e70b56a-6e8b-475d-a6e3-2ffed7f3ed76" providerId="ADAL" clId="{C51E2FBF-406E-4B95-B72F-60486D80C066}" dt="2022-12-07T03:53:28.876" v="3603" actId="20577"/>
          <ac:spMkLst>
            <pc:docMk/>
            <pc:sldMk cId="3542946239" sldId="265"/>
            <ac:spMk id="2" creationId="{08E19521-3495-C827-9BD4-D284FC59DC1C}"/>
          </ac:spMkLst>
        </pc:spChg>
        <pc:spChg chg="mod">
          <ac:chgData name="Jonathan Shirley" userId="2e70b56a-6e8b-475d-a6e3-2ffed7f3ed76" providerId="ADAL" clId="{C51E2FBF-406E-4B95-B72F-60486D80C066}" dt="2022-12-07T04:20:53.262" v="5322" actId="313"/>
          <ac:spMkLst>
            <pc:docMk/>
            <pc:sldMk cId="3542946239" sldId="265"/>
            <ac:spMk id="3" creationId="{6A722A33-6234-BF2D-8A1B-CB73AFC17142}"/>
          </ac:spMkLst>
        </pc:spChg>
      </pc:sldChg>
      <pc:sldChg chg="modSp new mod">
        <pc:chgData name="Jonathan Shirley" userId="2e70b56a-6e8b-475d-a6e3-2ffed7f3ed76" providerId="ADAL" clId="{C51E2FBF-406E-4B95-B72F-60486D80C066}" dt="2022-12-07T04:06:31.014" v="4516" actId="20577"/>
        <pc:sldMkLst>
          <pc:docMk/>
          <pc:sldMk cId="2968525187" sldId="266"/>
        </pc:sldMkLst>
        <pc:spChg chg="mod">
          <ac:chgData name="Jonathan Shirley" userId="2e70b56a-6e8b-475d-a6e3-2ffed7f3ed76" providerId="ADAL" clId="{C51E2FBF-406E-4B95-B72F-60486D80C066}" dt="2022-12-07T04:01:05.390" v="4097" actId="20577"/>
          <ac:spMkLst>
            <pc:docMk/>
            <pc:sldMk cId="2968525187" sldId="266"/>
            <ac:spMk id="2" creationId="{1AFDD94B-261D-A751-8498-15700A3E855D}"/>
          </ac:spMkLst>
        </pc:spChg>
        <pc:spChg chg="mod">
          <ac:chgData name="Jonathan Shirley" userId="2e70b56a-6e8b-475d-a6e3-2ffed7f3ed76" providerId="ADAL" clId="{C51E2FBF-406E-4B95-B72F-60486D80C066}" dt="2022-12-07T04:06:31.014" v="4516" actId="20577"/>
          <ac:spMkLst>
            <pc:docMk/>
            <pc:sldMk cId="2968525187" sldId="266"/>
            <ac:spMk id="3" creationId="{119EF2CE-78CD-4DA3-B8CC-64EA4365D5D9}"/>
          </ac:spMkLst>
        </pc:spChg>
      </pc:sldChg>
      <pc:sldChg chg="modSp new mod">
        <pc:chgData name="Jonathan Shirley" userId="2e70b56a-6e8b-475d-a6e3-2ffed7f3ed76" providerId="ADAL" clId="{C51E2FBF-406E-4B95-B72F-60486D80C066}" dt="2022-12-07T15:39:15.269" v="5451" actId="20577"/>
        <pc:sldMkLst>
          <pc:docMk/>
          <pc:sldMk cId="676363044" sldId="267"/>
        </pc:sldMkLst>
        <pc:spChg chg="mod">
          <ac:chgData name="Jonathan Shirley" userId="2e70b56a-6e8b-475d-a6e3-2ffed7f3ed76" providerId="ADAL" clId="{C51E2FBF-406E-4B95-B72F-60486D80C066}" dt="2022-12-07T04:05:00.499" v="4446" actId="20577"/>
          <ac:spMkLst>
            <pc:docMk/>
            <pc:sldMk cId="676363044" sldId="267"/>
            <ac:spMk id="2" creationId="{4A8F868F-B733-320A-786F-C3E2C287EEAC}"/>
          </ac:spMkLst>
        </pc:spChg>
        <pc:spChg chg="mod">
          <ac:chgData name="Jonathan Shirley" userId="2e70b56a-6e8b-475d-a6e3-2ffed7f3ed76" providerId="ADAL" clId="{C51E2FBF-406E-4B95-B72F-60486D80C066}" dt="2022-12-07T15:39:15.269" v="5451" actId="20577"/>
          <ac:spMkLst>
            <pc:docMk/>
            <pc:sldMk cId="676363044" sldId="267"/>
            <ac:spMk id="3" creationId="{16BF4891-00CA-CAB8-6007-FF6525B06AA9}"/>
          </ac:spMkLst>
        </pc:spChg>
      </pc:sldChg>
      <pc:sldChg chg="modSp new mod">
        <pc:chgData name="Jonathan Shirley" userId="2e70b56a-6e8b-475d-a6e3-2ffed7f3ed76" providerId="ADAL" clId="{C51E2FBF-406E-4B95-B72F-60486D80C066}" dt="2022-12-07T04:14:24.560" v="5193" actId="20577"/>
        <pc:sldMkLst>
          <pc:docMk/>
          <pc:sldMk cId="2871199748" sldId="268"/>
        </pc:sldMkLst>
        <pc:spChg chg="mod">
          <ac:chgData name="Jonathan Shirley" userId="2e70b56a-6e8b-475d-a6e3-2ffed7f3ed76" providerId="ADAL" clId="{C51E2FBF-406E-4B95-B72F-60486D80C066}" dt="2022-12-07T04:14:08.841" v="5189" actId="20577"/>
          <ac:spMkLst>
            <pc:docMk/>
            <pc:sldMk cId="2871199748" sldId="268"/>
            <ac:spMk id="2" creationId="{DB83CF5A-EC4A-2BD5-8701-C722DD9A0F4D}"/>
          </ac:spMkLst>
        </pc:spChg>
        <pc:spChg chg="mod">
          <ac:chgData name="Jonathan Shirley" userId="2e70b56a-6e8b-475d-a6e3-2ffed7f3ed76" providerId="ADAL" clId="{C51E2FBF-406E-4B95-B72F-60486D80C066}" dt="2022-12-07T04:14:24.560" v="5193" actId="20577"/>
          <ac:spMkLst>
            <pc:docMk/>
            <pc:sldMk cId="2871199748" sldId="268"/>
            <ac:spMk id="3" creationId="{83F07ECC-4B6D-52E1-B0E4-6EA852D04676}"/>
          </ac:spMkLst>
        </pc:spChg>
      </pc:sldChg>
      <pc:sldChg chg="delSp modSp new mod ord">
        <pc:chgData name="Jonathan Shirley" userId="2e70b56a-6e8b-475d-a6e3-2ffed7f3ed76" providerId="ADAL" clId="{C51E2FBF-406E-4B95-B72F-60486D80C066}" dt="2022-12-07T14:09:01.175" v="5407"/>
        <pc:sldMkLst>
          <pc:docMk/>
          <pc:sldMk cId="2513918889" sldId="269"/>
        </pc:sldMkLst>
        <pc:spChg chg="mod">
          <ac:chgData name="Jonathan Shirley" userId="2e70b56a-6e8b-475d-a6e3-2ffed7f3ed76" providerId="ADAL" clId="{C51E2FBF-406E-4B95-B72F-60486D80C066}" dt="2022-12-07T04:24:23.605" v="5349" actId="20577"/>
          <ac:spMkLst>
            <pc:docMk/>
            <pc:sldMk cId="2513918889" sldId="269"/>
            <ac:spMk id="2" creationId="{BC48BA3F-9741-4250-1EB5-E4FF36B7F27C}"/>
          </ac:spMkLst>
        </pc:spChg>
        <pc:spChg chg="del">
          <ac:chgData name="Jonathan Shirley" userId="2e70b56a-6e8b-475d-a6e3-2ffed7f3ed76" providerId="ADAL" clId="{C51E2FBF-406E-4B95-B72F-60486D80C066}" dt="2022-12-07T04:24:30.730" v="5350" actId="478"/>
          <ac:spMkLst>
            <pc:docMk/>
            <pc:sldMk cId="2513918889" sldId="269"/>
            <ac:spMk id="3" creationId="{8A3D2024-644C-7E58-F90E-FAC4BE41282F}"/>
          </ac:spMkLst>
        </pc:spChg>
      </pc:sldChg>
      <pc:sldChg chg="delSp modSp new mod">
        <pc:chgData name="Jonathan Shirley" userId="2e70b56a-6e8b-475d-a6e3-2ffed7f3ed76" providerId="ADAL" clId="{C51E2FBF-406E-4B95-B72F-60486D80C066}" dt="2022-12-07T04:24:57.246" v="5381" actId="478"/>
        <pc:sldMkLst>
          <pc:docMk/>
          <pc:sldMk cId="4223623404" sldId="270"/>
        </pc:sldMkLst>
        <pc:spChg chg="mod">
          <ac:chgData name="Jonathan Shirley" userId="2e70b56a-6e8b-475d-a6e3-2ffed7f3ed76" providerId="ADAL" clId="{C51E2FBF-406E-4B95-B72F-60486D80C066}" dt="2022-12-07T04:24:54.667" v="5380" actId="20577"/>
          <ac:spMkLst>
            <pc:docMk/>
            <pc:sldMk cId="4223623404" sldId="270"/>
            <ac:spMk id="2" creationId="{3F952FD5-01E6-762B-51DD-12E1FC1A03BB}"/>
          </ac:spMkLst>
        </pc:spChg>
        <pc:spChg chg="del">
          <ac:chgData name="Jonathan Shirley" userId="2e70b56a-6e8b-475d-a6e3-2ffed7f3ed76" providerId="ADAL" clId="{C51E2FBF-406E-4B95-B72F-60486D80C066}" dt="2022-12-07T04:24:57.246" v="5381" actId="478"/>
          <ac:spMkLst>
            <pc:docMk/>
            <pc:sldMk cId="4223623404" sldId="270"/>
            <ac:spMk id="3" creationId="{0EE38B95-6484-A0D0-5145-8B06CD1FAB74}"/>
          </ac:spMkLst>
        </pc:spChg>
      </pc:sldChg>
      <pc:sldChg chg="delSp modSp new mod">
        <pc:chgData name="Jonathan Shirley" userId="2e70b56a-6e8b-475d-a6e3-2ffed7f3ed76" providerId="ADAL" clId="{C51E2FBF-406E-4B95-B72F-60486D80C066}" dt="2022-12-07T04:25:17.277" v="5399" actId="478"/>
        <pc:sldMkLst>
          <pc:docMk/>
          <pc:sldMk cId="209606732" sldId="271"/>
        </pc:sldMkLst>
        <pc:spChg chg="mod">
          <ac:chgData name="Jonathan Shirley" userId="2e70b56a-6e8b-475d-a6e3-2ffed7f3ed76" providerId="ADAL" clId="{C51E2FBF-406E-4B95-B72F-60486D80C066}" dt="2022-12-07T04:25:14.495" v="5398" actId="20577"/>
          <ac:spMkLst>
            <pc:docMk/>
            <pc:sldMk cId="209606732" sldId="271"/>
            <ac:spMk id="2" creationId="{E97233EA-9C5D-D0AC-5509-D0F5CDEDC97A}"/>
          </ac:spMkLst>
        </pc:spChg>
        <pc:spChg chg="del">
          <ac:chgData name="Jonathan Shirley" userId="2e70b56a-6e8b-475d-a6e3-2ffed7f3ed76" providerId="ADAL" clId="{C51E2FBF-406E-4B95-B72F-60486D80C066}" dt="2022-12-07T04:25:17.277" v="5399" actId="478"/>
          <ac:spMkLst>
            <pc:docMk/>
            <pc:sldMk cId="209606732" sldId="271"/>
            <ac:spMk id="3" creationId="{E8274BD4-86FA-4CCC-DB0D-30E8CCBEC2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9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0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67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6286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5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74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87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28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68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0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8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8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2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2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8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5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99CA4-73A8-44EF-A5AD-7BF51AEFB35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2123F-6B4E-4DC4-BAFF-4AD8C9CD4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57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A30D-F281-9A7E-20F7-C53311C458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Table 3 presentation</a:t>
            </a:r>
            <a:br>
              <a:rPr lang="en-US" dirty="0"/>
            </a:br>
            <a:r>
              <a:rPr lang="en-US" dirty="0"/>
              <a:t>hate speech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02F1CD-403E-7301-175C-B1751CA2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Daniel Webster Batchelder Inn of Court</a:t>
            </a:r>
          </a:p>
          <a:p>
            <a:r>
              <a:rPr lang="en-US" dirty="0"/>
              <a:t>December 7, 2022 </a:t>
            </a:r>
          </a:p>
        </p:txBody>
      </p:sp>
    </p:spTree>
    <p:extLst>
      <p:ext uri="{BB962C8B-B14F-4D97-AF65-F5344CB8AC3E}">
        <p14:creationId xmlns:p14="http://schemas.microsoft.com/office/powerpoint/2010/main" val="266147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233EA-9C5D-D0AC-5509-D0F5CDED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Attorney speech</a:t>
            </a:r>
          </a:p>
        </p:txBody>
      </p:sp>
    </p:spTree>
    <p:extLst>
      <p:ext uri="{BB962C8B-B14F-4D97-AF65-F5344CB8AC3E}">
        <p14:creationId xmlns:p14="http://schemas.microsoft.com/office/powerpoint/2010/main" val="209606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5DDB6-4998-4A1A-7557-69A0CB564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Attorney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89654-19B5-DE67-C289-938E2277A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Attorney Venom:  </a:t>
            </a:r>
          </a:p>
          <a:p>
            <a:pPr lvl="1"/>
            <a:r>
              <a:rPr lang="en-US" sz="2400" dirty="0"/>
              <a:t>Solo family law practice in Keene </a:t>
            </a:r>
          </a:p>
          <a:p>
            <a:pPr lvl="1"/>
            <a:r>
              <a:rPr lang="en-US" sz="2400" dirty="0"/>
              <a:t>Licensed in NH &amp; VT</a:t>
            </a:r>
          </a:p>
          <a:p>
            <a:r>
              <a:rPr lang="en-US" sz="2600" dirty="0"/>
              <a:t>Represents Cheryl in contentious divorce and custody battle for daughter </a:t>
            </a:r>
          </a:p>
          <a:p>
            <a:r>
              <a:rPr lang="en-US" sz="2600" dirty="0"/>
              <a:t>Cheryl lives in VT </a:t>
            </a:r>
          </a:p>
        </p:txBody>
      </p:sp>
    </p:spTree>
    <p:extLst>
      <p:ext uri="{BB962C8B-B14F-4D97-AF65-F5344CB8AC3E}">
        <p14:creationId xmlns:p14="http://schemas.microsoft.com/office/powerpoint/2010/main" val="4125176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6E695-801A-38E7-03C7-C59F42A5F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Attorney speech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83D20-296F-C355-CF14-51E4B8A3B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Ramin</a:t>
            </a:r>
            <a:r>
              <a:rPr lang="en-US" sz="2400" dirty="0"/>
              <a:t>: </a:t>
            </a:r>
          </a:p>
          <a:p>
            <a:pPr lvl="1"/>
            <a:r>
              <a:rPr lang="en-US" sz="2400" dirty="0"/>
              <a:t>Father to Cheryl’s daughter</a:t>
            </a:r>
          </a:p>
          <a:p>
            <a:pPr lvl="1"/>
            <a:r>
              <a:rPr lang="en-US" sz="2400" i="1" dirty="0"/>
              <a:t>Pro se </a:t>
            </a:r>
            <a:r>
              <a:rPr lang="en-US" sz="2400" dirty="0"/>
              <a:t>in divorce action </a:t>
            </a:r>
          </a:p>
          <a:p>
            <a:pPr lvl="1"/>
            <a:r>
              <a:rPr lang="en-US" sz="2400" dirty="0"/>
              <a:t>Splits time living in Keene and Wells, Maine </a:t>
            </a:r>
          </a:p>
          <a:p>
            <a:pPr lvl="1"/>
            <a:r>
              <a:rPr lang="en-US" sz="2400" dirty="0"/>
              <a:t>Iranian heritage</a:t>
            </a:r>
          </a:p>
          <a:p>
            <a:pPr lvl="1"/>
            <a:r>
              <a:rPr lang="en-US" sz="2400" dirty="0"/>
              <a:t>Asks court to allow him to take daughter to Iran for summer </a:t>
            </a:r>
          </a:p>
          <a:p>
            <a:pPr lvl="1"/>
            <a:r>
              <a:rPr lang="en-US" sz="2400" dirty="0"/>
              <a:t>Claims Cheryl addicted to opioids </a:t>
            </a:r>
          </a:p>
        </p:txBody>
      </p:sp>
    </p:spTree>
    <p:extLst>
      <p:ext uri="{BB962C8B-B14F-4D97-AF65-F5344CB8AC3E}">
        <p14:creationId xmlns:p14="http://schemas.microsoft.com/office/powerpoint/2010/main" val="2395141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19521-3495-C827-9BD4-D284FC59D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Attorney speech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22A33-6234-BF2D-8A1B-CB73AFC17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237829"/>
          </a:xfrm>
        </p:spPr>
        <p:txBody>
          <a:bodyPr>
            <a:normAutofit/>
          </a:bodyPr>
          <a:lstStyle/>
          <a:p>
            <a:r>
              <a:rPr lang="en-US" sz="2400" dirty="0"/>
              <a:t>Court-ordered mediation held by video conference </a:t>
            </a:r>
          </a:p>
          <a:p>
            <a:r>
              <a:rPr lang="en-US" sz="2400" dirty="0"/>
              <a:t>Venom joins from VT with Cheryl and </a:t>
            </a:r>
            <a:r>
              <a:rPr lang="en-US" sz="2400" dirty="0" err="1"/>
              <a:t>Ramin</a:t>
            </a:r>
            <a:r>
              <a:rPr lang="en-US" sz="2400" dirty="0"/>
              <a:t> joins from ME</a:t>
            </a:r>
          </a:p>
          <a:p>
            <a:r>
              <a:rPr lang="en-US" sz="2400" dirty="0"/>
              <a:t>Mediator Slim Merrow joins from Manchester, NH  </a:t>
            </a:r>
          </a:p>
          <a:p>
            <a:r>
              <a:rPr lang="en-US" sz="2400" dirty="0"/>
              <a:t>Venom blows up and tells </a:t>
            </a:r>
            <a:r>
              <a:rPr lang="en-US" sz="2400" dirty="0" err="1"/>
              <a:t>Ramin</a:t>
            </a:r>
            <a:r>
              <a:rPr lang="en-US" sz="2400" dirty="0"/>
              <a:t> “any c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ourt in this country is going to find that you are a classic male @#$%^&amp;* and your country is full of #%$%^&amp;&amp;** [insulting and demeaning remarks].”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2946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DD94B-261D-A751-8498-15700A3E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Attorney speech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EF2CE-78CD-4DA3-B8CC-64EA4365D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Hours later, Venom repeats offensive remarks and personal opinions verbatim at Inns of Court meeting </a:t>
            </a:r>
          </a:p>
          <a:p>
            <a:r>
              <a:rPr lang="en-US" sz="2400" dirty="0" err="1"/>
              <a:t>Ramin</a:t>
            </a:r>
            <a:r>
              <a:rPr lang="en-US" sz="2400" dirty="0"/>
              <a:t> files PCC complaint against Venom in ME, NH and VT </a:t>
            </a:r>
          </a:p>
          <a:p>
            <a:r>
              <a:rPr lang="en-US" sz="2400" dirty="0"/>
              <a:t>Claims violation of Rule 8.4(g) because outburst at mediation: </a:t>
            </a:r>
          </a:p>
          <a:p>
            <a:pPr lvl="1"/>
            <a:r>
              <a:rPr lang="en-US" sz="2400" dirty="0"/>
              <a:t>motivated by animus against </a:t>
            </a:r>
            <a:r>
              <a:rPr lang="en-US" sz="2400" dirty="0" err="1"/>
              <a:t>Ramin’s</a:t>
            </a:r>
            <a:r>
              <a:rPr lang="en-US" sz="2400" dirty="0"/>
              <a:t> sex and national origin</a:t>
            </a:r>
          </a:p>
          <a:p>
            <a:pPr lvl="1"/>
            <a:r>
              <a:rPr lang="en-US" sz="2400" dirty="0"/>
              <a:t>Venom knew conduct had primary purpose of harassing </a:t>
            </a:r>
            <a:r>
              <a:rPr lang="en-US" sz="2400" dirty="0" err="1"/>
              <a:t>Ramin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8525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868F-B733-320A-786F-C3E2C287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Attorney speech 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F4891-00CA-CAB8-6007-FF6525B06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73044"/>
            <a:ext cx="10353762" cy="4018156"/>
          </a:xfrm>
        </p:spPr>
        <p:txBody>
          <a:bodyPr>
            <a:noAutofit/>
          </a:bodyPr>
          <a:lstStyle/>
          <a:p>
            <a:r>
              <a:rPr lang="en-US" sz="2400" dirty="0"/>
              <a:t>Vermont reprimands Venom for violating Rule 8.4(g) </a:t>
            </a:r>
          </a:p>
          <a:p>
            <a:r>
              <a:rPr lang="en-US" sz="2400" dirty="0"/>
              <a:t>Imposes:</a:t>
            </a:r>
          </a:p>
          <a:p>
            <a:pPr lvl="1"/>
            <a:r>
              <a:rPr lang="en-US" sz="2400" dirty="0"/>
              <a:t>mandatory cultural and gender sensitivity training </a:t>
            </a:r>
          </a:p>
          <a:p>
            <a:pPr lvl="1"/>
            <a:r>
              <a:rPr lang="en-US" sz="2400" dirty="0"/>
              <a:t>3-month suspension for mediation statements</a:t>
            </a:r>
          </a:p>
          <a:p>
            <a:pPr lvl="1"/>
            <a:r>
              <a:rPr lang="en-US" sz="2400" dirty="0"/>
              <a:t>3-month suspension for Inn of Court statements (consecutive)</a:t>
            </a:r>
          </a:p>
          <a:p>
            <a:r>
              <a:rPr lang="en-US" sz="2400" dirty="0"/>
              <a:t>Venom files federal suits to declare that VT and NH Rules 8.4(g) violate First Amendment </a:t>
            </a:r>
          </a:p>
        </p:txBody>
      </p:sp>
    </p:spTree>
    <p:extLst>
      <p:ext uri="{BB962C8B-B14F-4D97-AF65-F5344CB8AC3E}">
        <p14:creationId xmlns:p14="http://schemas.microsoft.com/office/powerpoint/2010/main" val="676363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3CF5A-EC4A-2BD5-8701-C722DD9A0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Attorney speech 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07ECC-4B6D-52E1-B0E4-6EA852D04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Judge </a:t>
            </a:r>
            <a:r>
              <a:rPr lang="en-US" sz="2400" dirty="0" err="1"/>
              <a:t>Evon</a:t>
            </a:r>
            <a:r>
              <a:rPr lang="en-US" sz="2400" dirty="0"/>
              <a:t> </a:t>
            </a:r>
            <a:r>
              <a:rPr lang="en-US" sz="2400" dirty="0" err="1"/>
              <a:t>Brusk</a:t>
            </a:r>
            <a:r>
              <a:rPr lang="en-US" sz="2400" dirty="0"/>
              <a:t>, assigned jointly by VT and NH federal courts, strikes down 8.4(g) as unconstitutional and enjoins discipline</a:t>
            </a:r>
          </a:p>
          <a:p>
            <a:r>
              <a:rPr lang="en-US" sz="2400" dirty="0"/>
              <a:t>Appeals taken to First and Second Circuit Courts  </a:t>
            </a:r>
          </a:p>
        </p:txBody>
      </p:sp>
    </p:spTree>
    <p:extLst>
      <p:ext uri="{BB962C8B-B14F-4D97-AF65-F5344CB8AC3E}">
        <p14:creationId xmlns:p14="http://schemas.microsoft.com/office/powerpoint/2010/main" val="287119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45D-F47C-547F-29EC-ADD2F2727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hate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EE36E-B324-DFE8-7D12-5E8971395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Hon. Andrew Schulman </a:t>
            </a:r>
          </a:p>
        </p:txBody>
      </p:sp>
    </p:spTree>
    <p:extLst>
      <p:ext uri="{BB962C8B-B14F-4D97-AF65-F5344CB8AC3E}">
        <p14:creationId xmlns:p14="http://schemas.microsoft.com/office/powerpoint/2010/main" val="413749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52FD5-01E6-762B-51DD-12E1FC1A0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employee speech</a:t>
            </a:r>
          </a:p>
        </p:txBody>
      </p:sp>
    </p:spTree>
    <p:extLst>
      <p:ext uri="{BB962C8B-B14F-4D97-AF65-F5344CB8AC3E}">
        <p14:creationId xmlns:p14="http://schemas.microsoft.com/office/powerpoint/2010/main" val="422362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67730-6CD0-AAE9-0E36-C6E6DCE2E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Employee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39D56-2668-50AB-B8D6-CE017ADC4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Mr. Inspector: town building inspector for East Overshoe, NH </a:t>
            </a:r>
          </a:p>
          <a:p>
            <a:r>
              <a:rPr lang="en-US" sz="2400" dirty="0"/>
              <a:t>Mr. Inspector regularly uses Twitter and his public employee position is easily evident from his posts </a:t>
            </a:r>
          </a:p>
          <a:p>
            <a:r>
              <a:rPr lang="en-US" sz="2400" dirty="0"/>
              <a:t>Mr. Inspector inspects new bathroom in townsperson’s home </a:t>
            </a:r>
          </a:p>
          <a:p>
            <a:r>
              <a:rPr lang="en-US" sz="2400" dirty="0"/>
              <a:t>New bathroom passes Mr. Inspector’s inspection </a:t>
            </a:r>
          </a:p>
          <a:p>
            <a:r>
              <a:rPr lang="en-US" sz="2400" dirty="0"/>
              <a:t>Townsperson displays a menorah in the home</a:t>
            </a:r>
          </a:p>
        </p:txBody>
      </p:sp>
    </p:spTree>
    <p:extLst>
      <p:ext uri="{BB962C8B-B14F-4D97-AF65-F5344CB8AC3E}">
        <p14:creationId xmlns:p14="http://schemas.microsoft.com/office/powerpoint/2010/main" val="146535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31709-05E6-9A80-BE9E-14C1CE0D9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employee speech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E1AE1-78AC-3841-970F-DB7A5E0F5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Mr. Inspector later posts to Twitter:  </a:t>
            </a:r>
          </a:p>
          <a:p>
            <a:pPr marL="457200" lvl="1" indent="0">
              <a:buNone/>
            </a:pPr>
            <a:r>
              <a:rPr lang="en-US" sz="2200" dirty="0"/>
              <a:t>“Anyone who has to go into a filthy home for their job should get employer supplied HAZMAT suits. Especially during COVID!”  </a:t>
            </a:r>
          </a:p>
          <a:p>
            <a:pPr marL="457200" lvl="1" indent="0">
              <a:buNone/>
            </a:pPr>
            <a:endParaRPr lang="en-US" sz="2200" dirty="0"/>
          </a:p>
          <a:p>
            <a:pPr marL="234950" lvl="1" indent="-234950"/>
            <a:r>
              <a:rPr lang="en-US" sz="2200" dirty="0"/>
              <a:t>5 minutes later Mr. Inspector tweets a link to an article originally posted on a Neo-Nazi website asserting that “[antisemitic slur] had been responsible for all the historical plagues that had ever swept Europe.”  </a:t>
            </a:r>
          </a:p>
        </p:txBody>
      </p:sp>
    </p:spTree>
    <p:extLst>
      <p:ext uri="{BB962C8B-B14F-4D97-AF65-F5344CB8AC3E}">
        <p14:creationId xmlns:p14="http://schemas.microsoft.com/office/powerpoint/2010/main" val="178466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22426-70AF-F148-1F2F-8D762F493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employee speech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FCB61-D89A-915A-CEC3-7A9C6E432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014804"/>
          </a:xfrm>
        </p:spPr>
        <p:txBody>
          <a:bodyPr>
            <a:normAutofit/>
          </a:bodyPr>
          <a:lstStyle/>
          <a:p>
            <a:r>
              <a:rPr lang="en-US" sz="2400" dirty="0"/>
              <a:t>Ms. Townsperson sees the tweets and reports them to Town Manager</a:t>
            </a:r>
          </a:p>
          <a:p>
            <a:r>
              <a:rPr lang="en-US" sz="2400" dirty="0"/>
              <a:t>Ms. Townsperson also reports tweets to newspaper, which runs article on Mr. Inspector and notes he sent antisemitic tweets several years earlier  </a:t>
            </a:r>
          </a:p>
          <a:p>
            <a:r>
              <a:rPr lang="en-US" sz="2400" dirty="0"/>
              <a:t>Town Manager fires Mr. Inspector</a:t>
            </a:r>
          </a:p>
          <a:p>
            <a:r>
              <a:rPr lang="en-US" sz="2400" dirty="0"/>
              <a:t>Mr. Inspector sues under § 1983 for First Amendment violation and violation of RSA 98-E  </a:t>
            </a:r>
          </a:p>
        </p:txBody>
      </p:sp>
    </p:spTree>
    <p:extLst>
      <p:ext uri="{BB962C8B-B14F-4D97-AF65-F5344CB8AC3E}">
        <p14:creationId xmlns:p14="http://schemas.microsoft.com/office/powerpoint/2010/main" val="1512814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8BA3F-9741-4250-1EB5-E4FF36B7F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speech</a:t>
            </a:r>
          </a:p>
        </p:txBody>
      </p:sp>
    </p:spTree>
    <p:extLst>
      <p:ext uri="{BB962C8B-B14F-4D97-AF65-F5344CB8AC3E}">
        <p14:creationId xmlns:p14="http://schemas.microsoft.com/office/powerpoint/2010/main" val="2513918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EAB27-1781-4B68-7076-78335F823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50651-6F36-8A94-A44B-11D51CDB6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9590"/>
            <a:ext cx="10353762" cy="405161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Ima </a:t>
            </a:r>
            <a:r>
              <a:rPr lang="en-US" sz="2600" dirty="0" err="1"/>
              <a:t>Bigott</a:t>
            </a:r>
            <a:r>
              <a:rPr lang="en-US" sz="2600" dirty="0"/>
              <a:t>:  a 17-year-old high school junior and excellent student and athlete </a:t>
            </a:r>
          </a:p>
          <a:p>
            <a:r>
              <a:rPr lang="en-US" sz="2600" dirty="0" err="1"/>
              <a:t>Bigott</a:t>
            </a:r>
            <a:r>
              <a:rPr lang="en-US" sz="2600" dirty="0"/>
              <a:t> is also a bigot:  white nationalist who follows in parents’ footsteps </a:t>
            </a:r>
          </a:p>
          <a:p>
            <a:r>
              <a:rPr lang="en-US" sz="2600" dirty="0"/>
              <a:t>Attends demonstration at State House to support Anti-Woke-Schools-Act </a:t>
            </a:r>
          </a:p>
          <a:p>
            <a:r>
              <a:rPr lang="en-US" sz="2600" dirty="0" err="1"/>
              <a:t>Bigott</a:t>
            </a:r>
            <a:r>
              <a:rPr lang="en-US" sz="2600" dirty="0"/>
              <a:t> filmed chanting hateful slogans and video goes viral on Tik Tok</a:t>
            </a:r>
          </a:p>
        </p:txBody>
      </p:sp>
    </p:spTree>
    <p:extLst>
      <p:ext uri="{BB962C8B-B14F-4D97-AF65-F5344CB8AC3E}">
        <p14:creationId xmlns:p14="http://schemas.microsoft.com/office/powerpoint/2010/main" val="3808097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53F39-3F91-18B1-9D41-709B95242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speech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4847D-4CD3-2B47-3B5A-FE66F3185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06137"/>
            <a:ext cx="10353762" cy="4085063"/>
          </a:xfrm>
        </p:spPr>
        <p:txBody>
          <a:bodyPr>
            <a:normAutofit/>
          </a:bodyPr>
          <a:lstStyle/>
          <a:p>
            <a:r>
              <a:rPr lang="en-US" sz="2400" dirty="0"/>
              <a:t>Other students stage “sick-out” in response to </a:t>
            </a:r>
            <a:r>
              <a:rPr lang="en-US" sz="2400" dirty="0" err="1"/>
              <a:t>Bigott</a:t>
            </a:r>
            <a:r>
              <a:rPr lang="en-US" sz="2400" dirty="0"/>
              <a:t> viral video </a:t>
            </a:r>
          </a:p>
          <a:p>
            <a:r>
              <a:rPr lang="en-US" sz="2400" dirty="0"/>
              <a:t>Nightly vigils held to protest Anti-Woke-Schools Act where </a:t>
            </a:r>
            <a:r>
              <a:rPr lang="en-US" sz="2400" dirty="0" err="1"/>
              <a:t>Bigott’s</a:t>
            </a:r>
            <a:r>
              <a:rPr lang="en-US" sz="2400" dirty="0"/>
              <a:t> screaming image carried on signs</a:t>
            </a:r>
          </a:p>
          <a:p>
            <a:r>
              <a:rPr lang="en-US" sz="2400" dirty="0"/>
              <a:t>Principal suspends </a:t>
            </a:r>
            <a:r>
              <a:rPr lang="en-US" sz="2400" dirty="0" err="1"/>
              <a:t>Bigott</a:t>
            </a:r>
            <a:r>
              <a:rPr lang="en-US" sz="2400" dirty="0"/>
              <a:t> and demands apology, but </a:t>
            </a:r>
            <a:r>
              <a:rPr lang="en-US" sz="2400" dirty="0" err="1"/>
              <a:t>Bigott</a:t>
            </a:r>
            <a:r>
              <a:rPr lang="en-US" sz="2400" dirty="0"/>
              <a:t> refuses  </a:t>
            </a:r>
          </a:p>
          <a:p>
            <a:r>
              <a:rPr lang="en-US" sz="2400" dirty="0"/>
              <a:t>Principal expels </a:t>
            </a:r>
            <a:r>
              <a:rPr lang="en-US" sz="2400" dirty="0" err="1"/>
              <a:t>Bigott</a:t>
            </a:r>
            <a:r>
              <a:rPr lang="en-US" sz="2400" dirty="0"/>
              <a:t> claiming </a:t>
            </a:r>
            <a:r>
              <a:rPr lang="en-US" sz="2400" dirty="0" err="1"/>
              <a:t>Bigott</a:t>
            </a:r>
            <a:r>
              <a:rPr lang="en-US" sz="2400" dirty="0"/>
              <a:t> caused sick-out and vigils and disrupted school</a:t>
            </a:r>
          </a:p>
          <a:p>
            <a:r>
              <a:rPr lang="en-US" sz="2400" dirty="0"/>
              <a:t>Principal will let </a:t>
            </a:r>
            <a:r>
              <a:rPr lang="en-US" sz="2400" dirty="0" err="1"/>
              <a:t>Bigott</a:t>
            </a:r>
            <a:r>
              <a:rPr lang="en-US" sz="2400" dirty="0"/>
              <a:t> back into school if </a:t>
            </a:r>
            <a:r>
              <a:rPr lang="en-US" sz="2400" dirty="0" err="1"/>
              <a:t>Bigott</a:t>
            </a:r>
            <a:r>
              <a:rPr lang="en-US" sz="2400" dirty="0"/>
              <a:t> apologizes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3952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E97C4453A7FA489277ACE784DCD47F" ma:contentTypeVersion="15" ma:contentTypeDescription="Create a new document." ma:contentTypeScope="" ma:versionID="9082b077b536e9c280b87eeb40658bec">
  <xsd:schema xmlns:xsd="http://www.w3.org/2001/XMLSchema" xmlns:xs="http://www.w3.org/2001/XMLSchema" xmlns:p="http://schemas.microsoft.com/office/2006/metadata/properties" xmlns:ns2="4238b5ed-037c-4ce6-a24b-8be3fc08e49c" xmlns:ns3="79889578-43d6-4445-9ce6-54b3a0210c03" targetNamespace="http://schemas.microsoft.com/office/2006/metadata/properties" ma:root="true" ma:fieldsID="b5797d024964b48c6e6ac425670015dd" ns2:_="" ns3:_="">
    <xsd:import namespace="4238b5ed-037c-4ce6-a24b-8be3fc08e49c"/>
    <xsd:import namespace="79889578-43d6-4445-9ce6-54b3a0210c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8b5ed-037c-4ce6-a24b-8be3fc08e4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5a0697d-dd59-489e-abc8-0fe9da776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889578-43d6-4445-9ce6-54b3a0210c0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e10080b-9619-447c-8d7d-a00dee03574d}" ma:internalName="TaxCatchAll" ma:showField="CatchAllData" ma:web="79889578-43d6-4445-9ce6-54b3a0210c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9889578-43d6-4445-9ce6-54b3a0210c03" xsi:nil="true"/>
    <lcf76f155ced4ddcb4097134ff3c332f xmlns="4238b5ed-037c-4ce6-a24b-8be3fc08e49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27F90C1-7DF6-4910-9018-13E4B89CEC2E}"/>
</file>

<file path=customXml/itemProps2.xml><?xml version="1.0" encoding="utf-8"?>
<ds:datastoreItem xmlns:ds="http://schemas.openxmlformats.org/officeDocument/2006/customXml" ds:itemID="{29B3711C-665A-4986-BE18-78D1C2A73214}"/>
</file>

<file path=customXml/itemProps3.xml><?xml version="1.0" encoding="utf-8"?>
<ds:datastoreItem xmlns:ds="http://schemas.openxmlformats.org/officeDocument/2006/customXml" ds:itemID="{771AC919-965B-4D65-8273-9339748BDF82}"/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204</TotalTime>
  <Words>628</Words>
  <Application>Microsoft Office PowerPoint</Application>
  <PresentationFormat>Widescreen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Bookman Old Style</vt:lpstr>
      <vt:lpstr>Rockwell</vt:lpstr>
      <vt:lpstr>Damask</vt:lpstr>
      <vt:lpstr>Table 3 presentation hate speech</vt:lpstr>
      <vt:lpstr>Introduction to hate speech</vt:lpstr>
      <vt:lpstr>Public employee speech</vt:lpstr>
      <vt:lpstr>Public Employee speech</vt:lpstr>
      <vt:lpstr>Public employee speech cont.</vt:lpstr>
      <vt:lpstr>Public employee speech cont.</vt:lpstr>
      <vt:lpstr>Student speech</vt:lpstr>
      <vt:lpstr>Student speech</vt:lpstr>
      <vt:lpstr>Student speech cont.</vt:lpstr>
      <vt:lpstr>Attorney speech</vt:lpstr>
      <vt:lpstr>Attorney speech</vt:lpstr>
      <vt:lpstr>Attorney speech cont.</vt:lpstr>
      <vt:lpstr>Attorney speech cont.</vt:lpstr>
      <vt:lpstr>Attorney speech cont.</vt:lpstr>
      <vt:lpstr>Attorney speech cont. </vt:lpstr>
      <vt:lpstr>Attorney speech cont.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3 presentation hate speech</dc:title>
  <dc:creator>Jonathan Shirley</dc:creator>
  <cp:lastModifiedBy>Jonathan Shirley</cp:lastModifiedBy>
  <cp:revision>1</cp:revision>
  <dcterms:created xsi:type="dcterms:W3CDTF">2022-12-07T03:04:44Z</dcterms:created>
  <dcterms:modified xsi:type="dcterms:W3CDTF">2022-12-07T15:39:25Z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0x01010008E97C4453A7FA489277ACE784DCD47F</vt:lpwstr>
  </property>
</Properties>
</file>