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6" r:id="rId4"/>
  </p:sldMasterIdLst>
  <p:notesMasterIdLst>
    <p:notesMasterId r:id="rId15"/>
  </p:notesMasterIdLst>
  <p:handoutMasterIdLst>
    <p:handoutMasterId r:id="rId16"/>
  </p:handoutMasterIdLst>
  <p:sldIdLst>
    <p:sldId id="276" r:id="rId5"/>
    <p:sldId id="257" r:id="rId6"/>
    <p:sldId id="299" r:id="rId7"/>
    <p:sldId id="303" r:id="rId8"/>
    <p:sldId id="301" r:id="rId9"/>
    <p:sldId id="304" r:id="rId10"/>
    <p:sldId id="302" r:id="rId11"/>
    <p:sldId id="300" r:id="rId12"/>
    <p:sldId id="305" r:id="rId13"/>
    <p:sldId id="29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28"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84AC4D-B162-4727-AECF-800F120BB0C9}" v="1056" dt="2024-03-06T00:08:41.109"/>
    <p1510:client id="{830AAE0D-DF64-B72F-56F3-7564271D14D2}" v="19" dt="2024-03-06T18:31:13.843"/>
    <p1510:client id="{D84916BC-139C-94E3-7D48-2B8E6DE6C2C5}" v="35" dt="2024-03-06T11:11:45.005"/>
  </p1510:revLst>
</p1510:revInfo>
</file>

<file path=ppt/tableStyles.xml><?xml version="1.0" encoding="utf-8"?>
<a:tblStyleLst xmlns:a="http://schemas.openxmlformats.org/drawingml/2006/main" def="{5FD0F851-EC5A-4D38-B0AD-8093EC10F338}">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6327" autoAdjust="0"/>
  </p:normalViewPr>
  <p:slideViewPr>
    <p:cSldViewPr snapToGrid="0">
      <p:cViewPr>
        <p:scale>
          <a:sx n="100" d="100"/>
          <a:sy n="100" d="100"/>
        </p:scale>
        <p:origin x="-38" y="-528"/>
      </p:cViewPr>
      <p:guideLst>
        <p:guide orient="horz" pos="2928"/>
        <p:guide pos="3840"/>
      </p:guideLst>
    </p:cSldViewPr>
  </p:slideViewPr>
  <p:outlineViewPr>
    <p:cViewPr>
      <p:scale>
        <a:sx n="33" d="100"/>
        <a:sy n="33" d="100"/>
      </p:scale>
      <p:origin x="0" y="-5184"/>
    </p:cViewPr>
  </p:outlineViewPr>
  <p:notesTextViewPr>
    <p:cViewPr>
      <p:scale>
        <a:sx n="1" d="1"/>
        <a:sy n="1" d="1"/>
      </p:scale>
      <p:origin x="0" y="0"/>
    </p:cViewPr>
  </p:notesTextViewPr>
  <p:sorterViewPr>
    <p:cViewPr>
      <p:scale>
        <a:sx n="100" d="100"/>
        <a:sy n="100" d="100"/>
      </p:scale>
      <p:origin x="0" y="-5933"/>
    </p:cViewPr>
  </p:sorterViewPr>
  <p:notesViewPr>
    <p:cSldViewPr snapToGrid="0">
      <p:cViewPr varScale="1">
        <p:scale>
          <a:sx n="67" d="100"/>
          <a:sy n="67" d="100"/>
        </p:scale>
        <p:origin x="312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B022A2D-42FA-4553-8772-8DAE87B7695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FDD895D-FAE0-4BCC-A867-FF4B70D9BF7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568A188-91E3-4091-B70E-E1E6D807C522}" type="datetimeFigureOut">
              <a:rPr lang="en-US" smtClean="0"/>
              <a:t>3/6/2024</a:t>
            </a:fld>
            <a:endParaRPr lang="en-US" dirty="0"/>
          </a:p>
        </p:txBody>
      </p:sp>
      <p:sp>
        <p:nvSpPr>
          <p:cNvPr id="4" name="Footer Placeholder 3">
            <a:extLst>
              <a:ext uri="{FF2B5EF4-FFF2-40B4-BE49-F238E27FC236}">
                <a16:creationId xmlns:a16="http://schemas.microsoft.com/office/drawing/2014/main" id="{4C4706EC-595E-4FD0-9EC4-968864CC931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CF699D8E-A980-43D3-BFB9-0812FFA36AB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C4EE72E-E5A5-44ED-A736-DB8D8EE9B4C6}" type="slidenum">
              <a:rPr lang="en-US" smtClean="0"/>
              <a:t>‹#›</a:t>
            </a:fld>
            <a:endParaRPr lang="en-US" dirty="0"/>
          </a:p>
        </p:txBody>
      </p:sp>
    </p:spTree>
    <p:extLst>
      <p:ext uri="{BB962C8B-B14F-4D97-AF65-F5344CB8AC3E}">
        <p14:creationId xmlns:p14="http://schemas.microsoft.com/office/powerpoint/2010/main" val="39461741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C02412-B176-4E06-823F-C66FEB3E21FB}" type="datetimeFigureOut">
              <a:rPr lang="en-US" smtClean="0"/>
              <a:t>3/6/2024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942FC2-A162-47B3-989B-571A62414964}" type="slidenum">
              <a:rPr lang="en-US" smtClean="0"/>
              <a:t>‹#›</a:t>
            </a:fld>
            <a:endParaRPr lang="en-US" dirty="0"/>
          </a:p>
        </p:txBody>
      </p:sp>
    </p:spTree>
    <p:extLst>
      <p:ext uri="{BB962C8B-B14F-4D97-AF65-F5344CB8AC3E}">
        <p14:creationId xmlns:p14="http://schemas.microsoft.com/office/powerpoint/2010/main" val="3891327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942FC2-A162-47B3-989B-571A62414964}" type="slidenum">
              <a:rPr lang="en-US" smtClean="0"/>
              <a:t>1</a:t>
            </a:fld>
            <a:endParaRPr lang="en-US" dirty="0"/>
          </a:p>
        </p:txBody>
      </p:sp>
    </p:spTree>
    <p:extLst>
      <p:ext uri="{BB962C8B-B14F-4D97-AF65-F5344CB8AC3E}">
        <p14:creationId xmlns:p14="http://schemas.microsoft.com/office/powerpoint/2010/main" val="3630900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942FC2-A162-47B3-989B-571A62414964}" type="slidenum">
              <a:rPr lang="en-US" smtClean="0"/>
              <a:t>2</a:t>
            </a:fld>
            <a:endParaRPr lang="en-US" dirty="0"/>
          </a:p>
        </p:txBody>
      </p:sp>
    </p:spTree>
    <p:extLst>
      <p:ext uri="{BB962C8B-B14F-4D97-AF65-F5344CB8AC3E}">
        <p14:creationId xmlns:p14="http://schemas.microsoft.com/office/powerpoint/2010/main" val="41888000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942FC2-A162-47B3-989B-571A62414964}" type="slidenum">
              <a:rPr lang="en-US" smtClean="0"/>
              <a:t>10</a:t>
            </a:fld>
            <a:endParaRPr lang="en-US" dirty="0"/>
          </a:p>
        </p:txBody>
      </p:sp>
    </p:spTree>
    <p:extLst>
      <p:ext uri="{BB962C8B-B14F-4D97-AF65-F5344CB8AC3E}">
        <p14:creationId xmlns:p14="http://schemas.microsoft.com/office/powerpoint/2010/main" val="524091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9798E-90C4-48E6-B39B-37FF65347ABD}"/>
              </a:ext>
            </a:extLst>
          </p:cNvPr>
          <p:cNvSpPr>
            <a:spLocks noGrp="1"/>
          </p:cNvSpPr>
          <p:nvPr>
            <p:ph type="ctrTitle" hasCustomPrompt="1"/>
          </p:nvPr>
        </p:nvSpPr>
        <p:spPr>
          <a:xfrm>
            <a:off x="2197100" y="1079500"/>
            <a:ext cx="7797799" cy="2138400"/>
          </a:xfrm>
        </p:spPr>
        <p:txBody>
          <a:bodyPr anchor="b">
            <a:normAutofit/>
          </a:bodyPr>
          <a:lstStyle>
            <a:lvl1pPr algn="ctr">
              <a:defRPr sz="2800"/>
            </a:lvl1pPr>
          </a:lstStyle>
          <a:p>
            <a:r>
              <a:rPr lang="en-US" dirty="0"/>
              <a:t>Click to add title</a:t>
            </a:r>
          </a:p>
        </p:txBody>
      </p:sp>
      <p:sp>
        <p:nvSpPr>
          <p:cNvPr id="3" name="Subtitle 2">
            <a:extLst>
              <a:ext uri="{FF2B5EF4-FFF2-40B4-BE49-F238E27FC236}">
                <a16:creationId xmlns:a16="http://schemas.microsoft.com/office/drawing/2014/main" id="{93D95C8C-0A7F-40D9-A690-3D5898EFFE81}"/>
              </a:ext>
            </a:extLst>
          </p:cNvPr>
          <p:cNvSpPr>
            <a:spLocks noGrp="1"/>
          </p:cNvSpPr>
          <p:nvPr>
            <p:ph type="subTitle" idx="1" hasCustomPrompt="1"/>
          </p:nvPr>
        </p:nvSpPr>
        <p:spPr>
          <a:xfrm>
            <a:off x="3308350" y="4113213"/>
            <a:ext cx="5575300" cy="1655762"/>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cxnSp>
        <p:nvCxnSpPr>
          <p:cNvPr id="7" name="Straight Connector 6">
            <a:extLst>
              <a:ext uri="{FF2B5EF4-FFF2-40B4-BE49-F238E27FC236}">
                <a16:creationId xmlns:a16="http://schemas.microsoft.com/office/drawing/2014/main" id="{701C0CAB-6A03-4C6A-9FAA-219847753628}"/>
              </a:ext>
              <a:ext uri="{C183D7F6-B498-43B3-948B-1728B52AA6E4}">
                <adec:decorative xmlns:adec="http://schemas.microsoft.com/office/drawing/2017/decorative" val="1"/>
              </a:ext>
            </a:extLst>
          </p:cNvPr>
          <p:cNvCxnSpPr>
            <a:cxnSpLocks/>
          </p:cNvCxnSpPr>
          <p:nvPr userDrawn="1"/>
        </p:nvCxnSpPr>
        <p:spPr>
          <a:xfrm>
            <a:off x="5826000" y="369087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F982E0B2-AA9C-441C-A08E-A9DF9CF12116}"/>
              </a:ext>
              <a:ext uri="{C183D7F6-B498-43B3-948B-1728B52AA6E4}">
                <adec:decorative xmlns:adec="http://schemas.microsoft.com/office/drawing/2017/decorative" val="1"/>
              </a:ext>
            </a:extLst>
          </p:cNvPr>
          <p:cNvGrpSpPr/>
          <p:nvPr userDrawn="1"/>
        </p:nvGrpSpPr>
        <p:grpSpPr>
          <a:xfrm>
            <a:off x="9728046" y="4869342"/>
            <a:ext cx="1623711" cy="630920"/>
            <a:chOff x="9588346" y="4824892"/>
            <a:chExt cx="1623711" cy="630920"/>
          </a:xfrm>
        </p:grpSpPr>
        <p:sp>
          <p:nvSpPr>
            <p:cNvPr id="16" name="Freeform: Shape 15">
              <a:extLst>
                <a:ext uri="{FF2B5EF4-FFF2-40B4-BE49-F238E27FC236}">
                  <a16:creationId xmlns:a16="http://schemas.microsoft.com/office/drawing/2014/main" id="{A4A2E074-C10D-4C57-AB72-B631E4D77102}"/>
                </a:ext>
              </a:extLst>
            </p:cNvPr>
            <p:cNvSpPr/>
            <p:nvPr/>
          </p:nvSpPr>
          <p:spPr>
            <a:xfrm rot="2700000" flipH="1">
              <a:off x="10267789" y="4452443"/>
              <a:ext cx="571820" cy="1316717"/>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1820" h="1316717">
                  <a:moveTo>
                    <a:pt x="282417" y="0"/>
                  </a:moveTo>
                  <a:lnTo>
                    <a:pt x="285910" y="3175"/>
                  </a:lnTo>
                  <a:lnTo>
                    <a:pt x="287393" y="1827"/>
                  </a:lnTo>
                  <a:lnTo>
                    <a:pt x="289403" y="0"/>
                  </a:lnTo>
                  <a:lnTo>
                    <a:pt x="289403" y="6349"/>
                  </a:lnTo>
                  <a:lnTo>
                    <a:pt x="309203" y="24345"/>
                  </a:lnTo>
                  <a:cubicBezTo>
                    <a:pt x="471461" y="186603"/>
                    <a:pt x="571820" y="410761"/>
                    <a:pt x="571820" y="658359"/>
                  </a:cubicBezTo>
                  <a:cubicBezTo>
                    <a:pt x="571820" y="905956"/>
                    <a:pt x="471461" y="1130114"/>
                    <a:pt x="309203" y="1292372"/>
                  </a:cubicBezTo>
                  <a:lnTo>
                    <a:pt x="289403" y="1310368"/>
                  </a:lnTo>
                  <a:lnTo>
                    <a:pt x="289403" y="1316717"/>
                  </a:lnTo>
                  <a:lnTo>
                    <a:pt x="287393" y="1314890"/>
                  </a:lnTo>
                  <a:lnTo>
                    <a:pt x="285910" y="1313542"/>
                  </a:lnTo>
                  <a:lnTo>
                    <a:pt x="282417" y="1316717"/>
                  </a:lnTo>
                  <a:lnTo>
                    <a:pt x="282417" y="1310367"/>
                  </a:lnTo>
                  <a:lnTo>
                    <a:pt x="262617" y="1292372"/>
                  </a:lnTo>
                  <a:cubicBezTo>
                    <a:pt x="100359" y="1130113"/>
                    <a:pt x="0" y="905956"/>
                    <a:pt x="0" y="658358"/>
                  </a:cubicBezTo>
                  <a:cubicBezTo>
                    <a:pt x="0" y="410761"/>
                    <a:pt x="100359" y="186603"/>
                    <a:pt x="262617" y="24345"/>
                  </a:cubicBezTo>
                  <a:lnTo>
                    <a:pt x="282417" y="6349"/>
                  </a:lnTo>
                  <a:close/>
                </a:path>
              </a:pathLst>
            </a:custGeom>
            <a:solidFill>
              <a:schemeClr val="accent4">
                <a:alpha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7" name="Group 16">
              <a:extLst>
                <a:ext uri="{FF2B5EF4-FFF2-40B4-BE49-F238E27FC236}">
                  <a16:creationId xmlns:a16="http://schemas.microsoft.com/office/drawing/2014/main" id="{0B037EB3-1772-4BA8-A95A-E5DBDFEA32B0}"/>
                </a:ext>
              </a:extLst>
            </p:cNvPr>
            <p:cNvGrpSpPr/>
            <p:nvPr/>
          </p:nvGrpSpPr>
          <p:grpSpPr>
            <a:xfrm rot="2700000" flipH="1">
              <a:off x="10112436" y="4359902"/>
              <a:ext cx="571820" cy="1620000"/>
              <a:chOff x="8482785" y="4330454"/>
              <a:chExt cx="571820" cy="1620000"/>
            </a:xfrm>
          </p:grpSpPr>
          <p:sp>
            <p:nvSpPr>
              <p:cNvPr id="18" name="Freeform: Shape 17">
                <a:extLst>
                  <a:ext uri="{FF2B5EF4-FFF2-40B4-BE49-F238E27FC236}">
                    <a16:creationId xmlns:a16="http://schemas.microsoft.com/office/drawing/2014/main" id="{A1F47AC1-63D0-47F3-9728-1A0A0543494B}"/>
                  </a:ext>
                </a:extLst>
              </p:cNvPr>
              <p:cNvSpPr/>
              <p:nvPr/>
            </p:nvSpPr>
            <p:spPr>
              <a:xfrm>
                <a:off x="8482785" y="4333632"/>
                <a:ext cx="571820" cy="1311956"/>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82417 w 571820"/>
                  <a:gd name="connsiteY0" fmla="*/ 6349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309203 w 571820"/>
                  <a:gd name="connsiteY4" fmla="*/ 24345 h 1316717"/>
                  <a:gd name="connsiteX5" fmla="*/ 571820 w 571820"/>
                  <a:gd name="connsiteY5" fmla="*/ 658359 h 1316717"/>
                  <a:gd name="connsiteX6" fmla="*/ 309203 w 571820"/>
                  <a:gd name="connsiteY6" fmla="*/ 1292372 h 1316717"/>
                  <a:gd name="connsiteX7" fmla="*/ 289403 w 571820"/>
                  <a:gd name="connsiteY7" fmla="*/ 1310368 h 1316717"/>
                  <a:gd name="connsiteX8" fmla="*/ 289403 w 571820"/>
                  <a:gd name="connsiteY8" fmla="*/ 1316717 h 1316717"/>
                  <a:gd name="connsiteX9" fmla="*/ 287393 w 571820"/>
                  <a:gd name="connsiteY9" fmla="*/ 1314890 h 1316717"/>
                  <a:gd name="connsiteX10" fmla="*/ 285910 w 571820"/>
                  <a:gd name="connsiteY10" fmla="*/ 1313542 h 1316717"/>
                  <a:gd name="connsiteX11" fmla="*/ 282417 w 571820"/>
                  <a:gd name="connsiteY11" fmla="*/ 1316717 h 1316717"/>
                  <a:gd name="connsiteX12" fmla="*/ 282417 w 571820"/>
                  <a:gd name="connsiteY12" fmla="*/ 1310367 h 1316717"/>
                  <a:gd name="connsiteX13" fmla="*/ 262617 w 571820"/>
                  <a:gd name="connsiteY13" fmla="*/ 1292372 h 1316717"/>
                  <a:gd name="connsiteX14" fmla="*/ 0 w 571820"/>
                  <a:gd name="connsiteY14" fmla="*/ 658358 h 1316717"/>
                  <a:gd name="connsiteX15" fmla="*/ 262617 w 571820"/>
                  <a:gd name="connsiteY15" fmla="*/ 24345 h 1316717"/>
                  <a:gd name="connsiteX0" fmla="*/ 262617 w 571820"/>
                  <a:gd name="connsiteY0" fmla="*/ 22518 h 1314890"/>
                  <a:gd name="connsiteX1" fmla="*/ 285910 w 571820"/>
                  <a:gd name="connsiteY1" fmla="*/ 1348 h 1314890"/>
                  <a:gd name="connsiteX2" fmla="*/ 287393 w 571820"/>
                  <a:gd name="connsiteY2" fmla="*/ 0 h 1314890"/>
                  <a:gd name="connsiteX3" fmla="*/ 309203 w 571820"/>
                  <a:gd name="connsiteY3" fmla="*/ 22518 h 1314890"/>
                  <a:gd name="connsiteX4" fmla="*/ 571820 w 571820"/>
                  <a:gd name="connsiteY4" fmla="*/ 656532 h 1314890"/>
                  <a:gd name="connsiteX5" fmla="*/ 309203 w 571820"/>
                  <a:gd name="connsiteY5" fmla="*/ 1290545 h 1314890"/>
                  <a:gd name="connsiteX6" fmla="*/ 289403 w 571820"/>
                  <a:gd name="connsiteY6" fmla="*/ 1308541 h 1314890"/>
                  <a:gd name="connsiteX7" fmla="*/ 289403 w 571820"/>
                  <a:gd name="connsiteY7" fmla="*/ 1314890 h 1314890"/>
                  <a:gd name="connsiteX8" fmla="*/ 287393 w 571820"/>
                  <a:gd name="connsiteY8" fmla="*/ 1313063 h 1314890"/>
                  <a:gd name="connsiteX9" fmla="*/ 285910 w 571820"/>
                  <a:gd name="connsiteY9" fmla="*/ 1311715 h 1314890"/>
                  <a:gd name="connsiteX10" fmla="*/ 282417 w 571820"/>
                  <a:gd name="connsiteY10" fmla="*/ 1314890 h 1314890"/>
                  <a:gd name="connsiteX11" fmla="*/ 282417 w 571820"/>
                  <a:gd name="connsiteY11" fmla="*/ 1308540 h 1314890"/>
                  <a:gd name="connsiteX12" fmla="*/ 262617 w 571820"/>
                  <a:gd name="connsiteY12" fmla="*/ 1290545 h 1314890"/>
                  <a:gd name="connsiteX13" fmla="*/ 0 w 571820"/>
                  <a:gd name="connsiteY13" fmla="*/ 656531 h 1314890"/>
                  <a:gd name="connsiteX14" fmla="*/ 262617 w 571820"/>
                  <a:gd name="connsiteY14" fmla="*/ 22518 h 1314890"/>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82417 w 571820"/>
                  <a:gd name="connsiteY10" fmla="*/ 1307192 h 1313542"/>
                  <a:gd name="connsiteX11" fmla="*/ 262617 w 571820"/>
                  <a:gd name="connsiteY11" fmla="*/ 1289197 h 1313542"/>
                  <a:gd name="connsiteX12" fmla="*/ 0 w 571820"/>
                  <a:gd name="connsiteY12" fmla="*/ 655183 h 1313542"/>
                  <a:gd name="connsiteX13" fmla="*/ 262617 w 571820"/>
                  <a:gd name="connsiteY13"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62617 w 571820"/>
                  <a:gd name="connsiteY10" fmla="*/ 1289197 h 1313542"/>
                  <a:gd name="connsiteX11" fmla="*/ 0 w 571820"/>
                  <a:gd name="connsiteY11" fmla="*/ 655183 h 1313542"/>
                  <a:gd name="connsiteX12" fmla="*/ 262617 w 571820"/>
                  <a:gd name="connsiteY12"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62617 w 571820"/>
                  <a:gd name="connsiteY9" fmla="*/ 1289197 h 1313542"/>
                  <a:gd name="connsiteX10" fmla="*/ 0 w 571820"/>
                  <a:gd name="connsiteY10" fmla="*/ 655183 h 1313542"/>
                  <a:gd name="connsiteX11" fmla="*/ 262617 w 571820"/>
                  <a:gd name="connsiteY11"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62617 w 571820"/>
                  <a:gd name="connsiteY8" fmla="*/ 1289197 h 1313542"/>
                  <a:gd name="connsiteX9" fmla="*/ 0 w 571820"/>
                  <a:gd name="connsiteY9" fmla="*/ 655183 h 1313542"/>
                  <a:gd name="connsiteX10" fmla="*/ 262617 w 571820"/>
                  <a:gd name="connsiteY10"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62617 w 571820"/>
                  <a:gd name="connsiteY7" fmla="*/ 1289197 h 1313542"/>
                  <a:gd name="connsiteX8" fmla="*/ 0 w 571820"/>
                  <a:gd name="connsiteY8" fmla="*/ 655183 h 1313542"/>
                  <a:gd name="connsiteX9" fmla="*/ 262617 w 571820"/>
                  <a:gd name="connsiteY9" fmla="*/ 21170 h 1313542"/>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9403 w 571820"/>
                  <a:gd name="connsiteY5" fmla="*/ 1307193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5832 w 571820"/>
                  <a:gd name="connsiteY5" fmla="*/ 1311956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11956"/>
                  <a:gd name="connsiteX1" fmla="*/ 285910 w 571820"/>
                  <a:gd name="connsiteY1" fmla="*/ 0 h 1311956"/>
                  <a:gd name="connsiteX2" fmla="*/ 309203 w 571820"/>
                  <a:gd name="connsiteY2" fmla="*/ 21170 h 1311956"/>
                  <a:gd name="connsiteX3" fmla="*/ 571820 w 571820"/>
                  <a:gd name="connsiteY3" fmla="*/ 655184 h 1311956"/>
                  <a:gd name="connsiteX4" fmla="*/ 309203 w 571820"/>
                  <a:gd name="connsiteY4" fmla="*/ 1289197 h 1311956"/>
                  <a:gd name="connsiteX5" fmla="*/ 285832 w 571820"/>
                  <a:gd name="connsiteY5" fmla="*/ 1311956 h 1311956"/>
                  <a:gd name="connsiteX6" fmla="*/ 262617 w 571820"/>
                  <a:gd name="connsiteY6" fmla="*/ 1289197 h 1311956"/>
                  <a:gd name="connsiteX7" fmla="*/ 0 w 571820"/>
                  <a:gd name="connsiteY7" fmla="*/ 655183 h 1311956"/>
                  <a:gd name="connsiteX8" fmla="*/ 262617 w 571820"/>
                  <a:gd name="connsiteY8" fmla="*/ 21170 h 131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820" h="1311956">
                    <a:moveTo>
                      <a:pt x="262617" y="21170"/>
                    </a:moveTo>
                    <a:lnTo>
                      <a:pt x="285910" y="0"/>
                    </a:lnTo>
                    <a:lnTo>
                      <a:pt x="309203" y="21170"/>
                    </a:lnTo>
                    <a:cubicBezTo>
                      <a:pt x="471461" y="183428"/>
                      <a:pt x="571820" y="407586"/>
                      <a:pt x="571820" y="655184"/>
                    </a:cubicBezTo>
                    <a:cubicBezTo>
                      <a:pt x="571820" y="902781"/>
                      <a:pt x="471461" y="1126939"/>
                      <a:pt x="309203" y="1289197"/>
                    </a:cubicBezTo>
                    <a:lnTo>
                      <a:pt x="285832" y="1311956"/>
                    </a:lnTo>
                    <a:lnTo>
                      <a:pt x="262617" y="1289197"/>
                    </a:lnTo>
                    <a:cubicBezTo>
                      <a:pt x="100359" y="1126938"/>
                      <a:pt x="0" y="902781"/>
                      <a:pt x="0" y="655183"/>
                    </a:cubicBezTo>
                    <a:cubicBezTo>
                      <a:pt x="0" y="407586"/>
                      <a:pt x="100359" y="183428"/>
                      <a:pt x="262617" y="21170"/>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19" name="Straight Connector 18">
                <a:extLst>
                  <a:ext uri="{FF2B5EF4-FFF2-40B4-BE49-F238E27FC236}">
                    <a16:creationId xmlns:a16="http://schemas.microsoft.com/office/drawing/2014/main" id="{803A57D6-0C36-4560-A08A-16768551EF6F}"/>
                  </a:ext>
                </a:extLst>
              </p:cNvPr>
              <p:cNvCxnSpPr>
                <a:cxnSpLocks/>
              </p:cNvCxnSpPr>
              <p:nvPr/>
            </p:nvCxnSpPr>
            <p:spPr>
              <a:xfrm>
                <a:off x="8768695" y="4330454"/>
                <a:ext cx="0" cy="162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634325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Introduction">
    <p:spTree>
      <p:nvGrpSpPr>
        <p:cNvPr id="1" name=""/>
        <p:cNvGrpSpPr/>
        <p:nvPr/>
      </p:nvGrpSpPr>
      <p:grpSpPr>
        <a:xfrm>
          <a:off x="0" y="0"/>
          <a:ext cx="0" cy="0"/>
          <a:chOff x="0" y="0"/>
          <a:chExt cx="0" cy="0"/>
        </a:xfrm>
      </p:grpSpPr>
      <p:sp>
        <p:nvSpPr>
          <p:cNvPr id="35" name="Title 1">
            <a:extLst>
              <a:ext uri="{FF2B5EF4-FFF2-40B4-BE49-F238E27FC236}">
                <a16:creationId xmlns:a16="http://schemas.microsoft.com/office/drawing/2014/main" id="{C2262EB2-92F3-45D5-977D-A254F9DC45B3}"/>
              </a:ext>
            </a:extLst>
          </p:cNvPr>
          <p:cNvSpPr>
            <a:spLocks noGrp="1"/>
          </p:cNvSpPr>
          <p:nvPr>
            <p:ph type="title" hasCustomPrompt="1"/>
          </p:nvPr>
        </p:nvSpPr>
        <p:spPr>
          <a:xfrm>
            <a:off x="4984750" y="548640"/>
            <a:ext cx="6120000" cy="1371600"/>
          </a:xfrm>
        </p:spPr>
        <p:txBody>
          <a:bodyPr anchor="b" anchorCtr="0">
            <a:noAutofit/>
          </a:bodyPr>
          <a:lstStyle>
            <a:lvl1pPr algn="ctr">
              <a:defRPr/>
            </a:lvl1pPr>
          </a:lstStyle>
          <a:p>
            <a:pPr algn="ctr"/>
            <a:r>
              <a:rPr lang="en-US" dirty="0"/>
              <a:t>Click to add title</a:t>
            </a:r>
          </a:p>
        </p:txBody>
      </p:sp>
      <p:sp>
        <p:nvSpPr>
          <p:cNvPr id="42" name="Picture Placeholder 7">
            <a:extLst>
              <a:ext uri="{FF2B5EF4-FFF2-40B4-BE49-F238E27FC236}">
                <a16:creationId xmlns:a16="http://schemas.microsoft.com/office/drawing/2014/main" id="{08B7B76C-AD95-41C0-859E-9A612EE3EB69}"/>
              </a:ext>
            </a:extLst>
          </p:cNvPr>
          <p:cNvSpPr>
            <a:spLocks noGrp="1"/>
          </p:cNvSpPr>
          <p:nvPr>
            <p:ph type="pic" sz="quarter" idx="13" hasCustomPrompt="1"/>
          </p:nvPr>
        </p:nvSpPr>
        <p:spPr>
          <a:xfrm>
            <a:off x="0" y="0"/>
            <a:ext cx="3870325" cy="6858000"/>
          </a:xfrm>
        </p:spPr>
        <p:txBody>
          <a:bodyPr>
            <a:normAutofit/>
          </a:bodyPr>
          <a:lstStyle>
            <a:lvl1pPr marL="0" indent="0" algn="ctr">
              <a:buNone/>
              <a:defRPr sz="1800"/>
            </a:lvl1pPr>
          </a:lstStyle>
          <a:p>
            <a:r>
              <a:rPr lang="en-US" dirty="0"/>
              <a:t>Click icon to add photo</a:t>
            </a:r>
          </a:p>
        </p:txBody>
      </p:sp>
      <p:cxnSp>
        <p:nvCxnSpPr>
          <p:cNvPr id="37" name="Straight Connector 36">
            <a:extLst>
              <a:ext uri="{FF2B5EF4-FFF2-40B4-BE49-F238E27FC236}">
                <a16:creationId xmlns:a16="http://schemas.microsoft.com/office/drawing/2014/main" id="{FAF4E51F-526D-47C7-B091-D47773C1FEB8}"/>
              </a:ext>
              <a:ext uri="{C183D7F6-B498-43B3-948B-1728B52AA6E4}">
                <adec:decorative xmlns:adec="http://schemas.microsoft.com/office/drawing/2017/decorative" val="1"/>
              </a:ext>
            </a:extLst>
          </p:cNvPr>
          <p:cNvCxnSpPr>
            <a:cxnSpLocks/>
          </p:cNvCxnSpPr>
          <p:nvPr userDrawn="1"/>
        </p:nvCxnSpPr>
        <p:spPr>
          <a:xfrm>
            <a:off x="7774750" y="2310207"/>
            <a:ext cx="540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Content Placeholder 2">
            <a:extLst>
              <a:ext uri="{FF2B5EF4-FFF2-40B4-BE49-F238E27FC236}">
                <a16:creationId xmlns:a16="http://schemas.microsoft.com/office/drawing/2014/main" id="{E4FE061B-0356-4C6F-A2CA-12D48BE34A15}"/>
              </a:ext>
            </a:extLst>
          </p:cNvPr>
          <p:cNvSpPr>
            <a:spLocks noGrp="1"/>
          </p:cNvSpPr>
          <p:nvPr>
            <p:ph idx="1" hasCustomPrompt="1"/>
          </p:nvPr>
        </p:nvSpPr>
        <p:spPr>
          <a:xfrm>
            <a:off x="4984750" y="2759076"/>
            <a:ext cx="6121400" cy="3009899"/>
          </a:xfrm>
        </p:spPr>
        <p:txBody>
          <a:bodyPr>
            <a:noAutofit/>
          </a:bodyPr>
          <a:lstStyle>
            <a:lvl1pPr marL="0" indent="0">
              <a:lnSpc>
                <a:spcPct val="100000"/>
              </a:lnSpc>
              <a:spcBef>
                <a:spcPts val="1000"/>
              </a:spcBef>
              <a:buNone/>
              <a:defRPr sz="1800"/>
            </a:lvl1pPr>
            <a:lvl2pPr>
              <a:lnSpc>
                <a:spcPct val="100000"/>
              </a:lnSpc>
              <a:spcBef>
                <a:spcPts val="1000"/>
              </a:spcBef>
              <a:defRPr sz="1800"/>
            </a:lvl2pPr>
            <a:lvl3pPr>
              <a:lnSpc>
                <a:spcPct val="100000"/>
              </a:lnSpc>
              <a:spcBef>
                <a:spcPts val="1000"/>
              </a:spcBef>
              <a:defRPr sz="1800"/>
            </a:lvl3pPr>
            <a:lvl4pPr>
              <a:lnSpc>
                <a:spcPct val="100000"/>
              </a:lnSpc>
              <a:spcBef>
                <a:spcPts val="1000"/>
              </a:spcBef>
              <a:defRPr sz="1800"/>
            </a:lvl4pPr>
            <a:lvl5pPr>
              <a:lnSpc>
                <a:spcPct val="100000"/>
              </a:lnSpc>
              <a:spcBef>
                <a:spcPts val="1000"/>
              </a:spcBef>
              <a:defRPr sz="18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
        <p:nvSpPr>
          <p:cNvPr id="39" name="Date Placeholder 3">
            <a:extLst>
              <a:ext uri="{FF2B5EF4-FFF2-40B4-BE49-F238E27FC236}">
                <a16:creationId xmlns:a16="http://schemas.microsoft.com/office/drawing/2014/main" id="{C9AB8836-3239-49B5-AB6F-4AF85F1F0654}"/>
              </a:ext>
            </a:extLst>
          </p:cNvPr>
          <p:cNvSpPr>
            <a:spLocks noGrp="1"/>
          </p:cNvSpPr>
          <p:nvPr>
            <p:ph type="dt" sz="half" idx="10"/>
          </p:nvPr>
        </p:nvSpPr>
        <p:spPr>
          <a:xfrm>
            <a:off x="541338" y="6401999"/>
            <a:ext cx="2206625" cy="369332"/>
          </a:xfrm>
        </p:spPr>
        <p:txBody>
          <a:bodyPr/>
          <a:lstStyle>
            <a:lvl1pPr>
              <a:defRPr>
                <a:effectLst>
                  <a:outerShdw blurRad="38100" dist="38100" dir="2700000" algn="tl">
                    <a:srgbClr val="000000">
                      <a:alpha val="43137"/>
                    </a:srgbClr>
                  </a:outerShdw>
                </a:effectLst>
              </a:defRPr>
            </a:lvl1pPr>
          </a:lstStyle>
          <a:p>
            <a:r>
              <a:rPr lang="en-US">
                <a:solidFill>
                  <a:srgbClr val="FFFFFF"/>
                </a:solidFill>
              </a:rPr>
              <a:t>20XX</a:t>
            </a:r>
            <a:endParaRPr lang="en-US" dirty="0">
              <a:solidFill>
                <a:srgbClr val="FFFFFF"/>
              </a:solidFill>
            </a:endParaRPr>
          </a:p>
        </p:txBody>
      </p:sp>
      <p:sp>
        <p:nvSpPr>
          <p:cNvPr id="40" name="Footer Placeholder 4">
            <a:extLst>
              <a:ext uri="{FF2B5EF4-FFF2-40B4-BE49-F238E27FC236}">
                <a16:creationId xmlns:a16="http://schemas.microsoft.com/office/drawing/2014/main" id="{77EAD6AC-E509-49A1-8E38-1CABD458AA0F}"/>
              </a:ext>
            </a:extLst>
          </p:cNvPr>
          <p:cNvSpPr>
            <a:spLocks noGrp="1"/>
          </p:cNvSpPr>
          <p:nvPr>
            <p:ph type="ftr" sz="quarter" idx="11"/>
          </p:nvPr>
        </p:nvSpPr>
        <p:spPr>
          <a:xfrm>
            <a:off x="3308350" y="6401999"/>
            <a:ext cx="5575300" cy="36933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all" spc="300" normalizeH="0" baseline="0" noProof="0" dirty="0">
              <a:ln>
                <a:noFill/>
              </a:ln>
              <a:solidFill>
                <a:prstClr val="white">
                  <a:alpha val="70000"/>
                </a:prstClr>
              </a:solidFill>
              <a:effectLst/>
              <a:uLnTx/>
              <a:uFillTx/>
              <a:latin typeface="Avenir Next LT Pro Light"/>
              <a:ea typeface="+mn-ea"/>
              <a:cs typeface="+mn-cs"/>
            </a:endParaRPr>
          </a:p>
        </p:txBody>
      </p:sp>
      <p:sp>
        <p:nvSpPr>
          <p:cNvPr id="41" name="Slide Number Placeholder 5">
            <a:extLst>
              <a:ext uri="{FF2B5EF4-FFF2-40B4-BE49-F238E27FC236}">
                <a16:creationId xmlns:a16="http://schemas.microsoft.com/office/drawing/2014/main" id="{B689B03B-F230-4530-8C09-EFB8172382F2}"/>
              </a:ext>
            </a:extLst>
          </p:cNvPr>
          <p:cNvSpPr>
            <a:spLocks noGrp="1"/>
          </p:cNvSpPr>
          <p:nvPr>
            <p:ph type="sldNum" sz="quarter" idx="12"/>
          </p:nvPr>
        </p:nvSpPr>
        <p:spPr>
          <a:xfrm>
            <a:off x="9442800" y="6401999"/>
            <a:ext cx="2208212" cy="36933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9607A7-8386-47DB-8578-DDEDD194E5D4}" type="slidenum">
              <a:rPr kumimoji="0" lang="en-US" sz="1000" b="0" i="0" u="none" strike="noStrike" kern="1200" cap="all" spc="300" normalizeH="0" baseline="0" noProof="0" smtClean="0">
                <a:ln>
                  <a:noFill/>
                </a:ln>
                <a:solidFill>
                  <a:prstClr val="white">
                    <a:alpha val="70000"/>
                  </a:prstClr>
                </a:solidFill>
                <a:effectLst/>
                <a:uLnTx/>
                <a:uFillTx/>
                <a:latin typeface="Avenir Next LT Pro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all" spc="300" normalizeH="0" baseline="0" noProof="0" dirty="0">
              <a:ln>
                <a:noFill/>
              </a:ln>
              <a:solidFill>
                <a:prstClr val="white">
                  <a:alpha val="70000"/>
                </a:prstClr>
              </a:solidFill>
              <a:effectLst/>
              <a:uLnTx/>
              <a:uFillTx/>
              <a:latin typeface="Avenir Next LT Pro Light"/>
              <a:ea typeface="+mn-ea"/>
              <a:cs typeface="+mn-cs"/>
            </a:endParaRPr>
          </a:p>
        </p:txBody>
      </p:sp>
    </p:spTree>
    <p:extLst>
      <p:ext uri="{BB962C8B-B14F-4D97-AF65-F5344CB8AC3E}">
        <p14:creationId xmlns:p14="http://schemas.microsoft.com/office/powerpoint/2010/main" val="151493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ummary 1">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6745F42-F11E-4295-BA16-71120E66B951}"/>
              </a:ext>
              <a:ext uri="{C183D7F6-B498-43B3-948B-1728B52AA6E4}">
                <adec:decorative xmlns:adec="http://schemas.microsoft.com/office/drawing/2017/decorative" val="1"/>
              </a:ext>
            </a:extLst>
          </p:cNvPr>
          <p:cNvSpPr/>
          <p:nvPr userDrawn="1"/>
        </p:nvSpPr>
        <p:spPr>
          <a:xfrm>
            <a:off x="0" y="2980706"/>
            <a:ext cx="12192000" cy="3877293"/>
          </a:xfrm>
          <a:prstGeom prst="rect">
            <a:avLst/>
          </a:prstGeom>
          <a:solidFill>
            <a:schemeClr val="bg1">
              <a:alpha val="2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alpha val="30000"/>
                </a:prstClr>
              </a:solidFill>
              <a:effectLst/>
              <a:uLnTx/>
              <a:uFillTx/>
              <a:latin typeface="Avenir Next LT Pro Light"/>
              <a:ea typeface="+mn-ea"/>
              <a:cs typeface="+mn-cs"/>
            </a:endParaRPr>
          </a:p>
        </p:txBody>
      </p:sp>
      <p:sp>
        <p:nvSpPr>
          <p:cNvPr id="7" name="Title 1">
            <a:extLst>
              <a:ext uri="{FF2B5EF4-FFF2-40B4-BE49-F238E27FC236}">
                <a16:creationId xmlns:a16="http://schemas.microsoft.com/office/drawing/2014/main" id="{3036F7FC-6006-4472-BC70-30C283ABC126}"/>
              </a:ext>
            </a:extLst>
          </p:cNvPr>
          <p:cNvSpPr>
            <a:spLocks noGrp="1"/>
          </p:cNvSpPr>
          <p:nvPr>
            <p:ph type="title" hasCustomPrompt="1"/>
          </p:nvPr>
        </p:nvSpPr>
        <p:spPr>
          <a:xfrm>
            <a:off x="540988" y="540000"/>
            <a:ext cx="3884962" cy="2011680"/>
          </a:xfrm>
        </p:spPr>
        <p:txBody>
          <a:bodyPr anchor="ctr" anchorCtr="0"/>
          <a:lstStyle>
            <a:lvl1pPr algn="ctr">
              <a:defRPr/>
            </a:lvl1pPr>
          </a:lstStyle>
          <a:p>
            <a:pPr algn="ctr"/>
            <a:r>
              <a:rPr lang="en-US" dirty="0"/>
              <a:t>Click to add title</a:t>
            </a:r>
          </a:p>
        </p:txBody>
      </p:sp>
      <p:cxnSp>
        <p:nvCxnSpPr>
          <p:cNvPr id="8" name="Straight Connector 7">
            <a:extLst>
              <a:ext uri="{FF2B5EF4-FFF2-40B4-BE49-F238E27FC236}">
                <a16:creationId xmlns:a16="http://schemas.microsoft.com/office/drawing/2014/main" id="{3265A73B-104E-43C7-BBEC-C2B3D52E1C21}"/>
              </a:ext>
              <a:ext uri="{C183D7F6-B498-43B3-948B-1728B52AA6E4}">
                <adec:decorative xmlns:adec="http://schemas.microsoft.com/office/drawing/2017/decorative" val="1"/>
              </a:ext>
            </a:extLst>
          </p:cNvPr>
          <p:cNvCxnSpPr>
            <a:cxnSpLocks/>
          </p:cNvCxnSpPr>
          <p:nvPr userDrawn="1"/>
        </p:nvCxnSpPr>
        <p:spPr>
          <a:xfrm rot="5400000">
            <a:off x="4714750" y="1545840"/>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8FE0F1ED-567A-464B-A7AB-53B58F510B08}"/>
              </a:ext>
            </a:extLst>
          </p:cNvPr>
          <p:cNvSpPr>
            <a:spLocks noGrp="1"/>
          </p:cNvSpPr>
          <p:nvPr>
            <p:ph idx="1" hasCustomPrompt="1"/>
          </p:nvPr>
        </p:nvSpPr>
        <p:spPr>
          <a:xfrm>
            <a:off x="5543552" y="540000"/>
            <a:ext cx="6107460" cy="2011680"/>
          </a:xfrm>
        </p:spPr>
        <p:txBody>
          <a:bodyPr anchor="ctr">
            <a:normAutofit/>
          </a:bodyPr>
          <a:lstStyle>
            <a:lvl1pPr marL="0" indent="0" algn="l">
              <a:lnSpc>
                <a:spcPct val="100000"/>
              </a:lnSpc>
              <a:buNone/>
              <a:defRPr sz="1800"/>
            </a:lvl1pPr>
            <a:lvl2pPr>
              <a:defRPr sz="1800"/>
            </a:lvl2pPr>
            <a:lvl3pPr marL="720000" indent="0">
              <a:buNone/>
              <a:defRPr sz="1800"/>
            </a:lvl3pPr>
            <a:lvl4pPr>
              <a:defRPr sz="1800"/>
            </a:lvl4pPr>
            <a:lvl5pPr marL="1440000" indent="0">
              <a:buNone/>
              <a:defRPr/>
            </a:lvl5pPr>
          </a:lstStyle>
          <a:p>
            <a:pPr lvl="0"/>
            <a:r>
              <a:rPr lang="en-US" dirty="0"/>
              <a:t>Click to add content</a:t>
            </a:r>
          </a:p>
          <a:p>
            <a:pPr lvl="1"/>
            <a:r>
              <a:rPr lang="en-US" dirty="0"/>
              <a:t>Second level</a:t>
            </a:r>
          </a:p>
          <a:p>
            <a:pPr lvl="2"/>
            <a:r>
              <a:rPr lang="en-US" dirty="0"/>
              <a:t>Third level</a:t>
            </a:r>
          </a:p>
          <a:p>
            <a:pPr lvl="3"/>
            <a:r>
              <a:rPr lang="en-US" dirty="0"/>
              <a:t>Fourth level</a:t>
            </a:r>
          </a:p>
        </p:txBody>
      </p:sp>
      <p:sp>
        <p:nvSpPr>
          <p:cNvPr id="4" name="Table Placeholder 3">
            <a:extLst>
              <a:ext uri="{FF2B5EF4-FFF2-40B4-BE49-F238E27FC236}">
                <a16:creationId xmlns:a16="http://schemas.microsoft.com/office/drawing/2014/main" id="{EBDB4AB8-A251-1D19-89FE-D1E389DC72CE}"/>
              </a:ext>
            </a:extLst>
          </p:cNvPr>
          <p:cNvSpPr>
            <a:spLocks noGrp="1"/>
          </p:cNvSpPr>
          <p:nvPr>
            <p:ph type="tbl" sz="quarter" idx="13" hasCustomPrompt="1"/>
          </p:nvPr>
        </p:nvSpPr>
        <p:spPr>
          <a:xfrm>
            <a:off x="540988" y="3487738"/>
            <a:ext cx="11110023" cy="2486025"/>
          </a:xfrm>
        </p:spPr>
        <p:txBody>
          <a:bodyPr/>
          <a:lstStyle>
            <a:lvl1pPr>
              <a:defRPr/>
            </a:lvl1pPr>
          </a:lstStyle>
          <a:p>
            <a:r>
              <a:rPr lang="en-US" dirty="0"/>
              <a:t>Click icon to insert table</a:t>
            </a:r>
          </a:p>
        </p:txBody>
      </p:sp>
      <p:sp>
        <p:nvSpPr>
          <p:cNvPr id="15" name="Date Placeholder 3">
            <a:extLst>
              <a:ext uri="{FF2B5EF4-FFF2-40B4-BE49-F238E27FC236}">
                <a16:creationId xmlns:a16="http://schemas.microsoft.com/office/drawing/2014/main" id="{F23808ED-A697-419E-B2B9-925BC80462D9}"/>
              </a:ext>
            </a:extLst>
          </p:cNvPr>
          <p:cNvSpPr>
            <a:spLocks noGrp="1"/>
          </p:cNvSpPr>
          <p:nvPr>
            <p:ph type="dt" sz="half" idx="10"/>
          </p:nvPr>
        </p:nvSpPr>
        <p:spPr>
          <a:xfrm>
            <a:off x="541338" y="6401999"/>
            <a:ext cx="2206625" cy="369332"/>
          </a:xfrm>
        </p:spPr>
        <p:txBody>
          <a:bodyPr/>
          <a:lstStyle>
            <a:lvl1pPr>
              <a:defRPr/>
            </a:lvl1pPr>
          </a:lstStyle>
          <a:p>
            <a:pPr>
              <a:defRPr/>
            </a:pPr>
            <a:r>
              <a:rPr lang="en-US">
                <a:solidFill>
                  <a:prstClr val="white">
                    <a:alpha val="70000"/>
                  </a:prstClr>
                </a:solidFill>
              </a:rPr>
              <a:t>20XX</a:t>
            </a:r>
            <a:endParaRPr lang="en-US" dirty="0">
              <a:solidFill>
                <a:prstClr val="white">
                  <a:alpha val="70000"/>
                </a:prstClr>
              </a:solidFill>
            </a:endParaRPr>
          </a:p>
        </p:txBody>
      </p:sp>
      <p:sp>
        <p:nvSpPr>
          <p:cNvPr id="16" name="Footer Placeholder 4">
            <a:extLst>
              <a:ext uri="{FF2B5EF4-FFF2-40B4-BE49-F238E27FC236}">
                <a16:creationId xmlns:a16="http://schemas.microsoft.com/office/drawing/2014/main" id="{82CBC00E-8DBE-41F7-B5EC-A273F7184936}"/>
              </a:ext>
            </a:extLst>
          </p:cNvPr>
          <p:cNvSpPr>
            <a:spLocks noGrp="1"/>
          </p:cNvSpPr>
          <p:nvPr>
            <p:ph type="ftr" sz="quarter" idx="11"/>
          </p:nvPr>
        </p:nvSpPr>
        <p:spPr>
          <a:xfrm>
            <a:off x="3308350" y="6401999"/>
            <a:ext cx="5575300" cy="36933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all" spc="300" normalizeH="0" baseline="0" noProof="0" dirty="0">
              <a:ln>
                <a:noFill/>
              </a:ln>
              <a:solidFill>
                <a:prstClr val="white">
                  <a:alpha val="70000"/>
                </a:prstClr>
              </a:solidFill>
              <a:effectLst/>
              <a:uLnTx/>
              <a:uFillTx/>
              <a:latin typeface="Avenir Next LT Pro Light"/>
              <a:ea typeface="+mn-ea"/>
              <a:cs typeface="+mn-cs"/>
            </a:endParaRPr>
          </a:p>
        </p:txBody>
      </p:sp>
      <p:sp>
        <p:nvSpPr>
          <p:cNvPr id="17" name="Slide Number Placeholder 5">
            <a:extLst>
              <a:ext uri="{FF2B5EF4-FFF2-40B4-BE49-F238E27FC236}">
                <a16:creationId xmlns:a16="http://schemas.microsoft.com/office/drawing/2014/main" id="{EC8BA04E-DB40-4D07-9B73-37122A902296}"/>
              </a:ext>
            </a:extLst>
          </p:cNvPr>
          <p:cNvSpPr>
            <a:spLocks noGrp="1"/>
          </p:cNvSpPr>
          <p:nvPr>
            <p:ph type="sldNum" sz="quarter" idx="12"/>
          </p:nvPr>
        </p:nvSpPr>
        <p:spPr>
          <a:xfrm>
            <a:off x="9442800" y="6401999"/>
            <a:ext cx="2208212" cy="36933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9607A7-8386-47DB-8578-DDEDD194E5D4}" type="slidenum">
              <a:rPr kumimoji="0" lang="en-US" sz="1000" b="0" i="0" u="none" strike="noStrike" kern="1200" cap="all" spc="300" normalizeH="0" baseline="0" noProof="0" smtClean="0">
                <a:ln>
                  <a:noFill/>
                </a:ln>
                <a:solidFill>
                  <a:prstClr val="white">
                    <a:alpha val="70000"/>
                  </a:prstClr>
                </a:solidFill>
                <a:effectLst/>
                <a:uLnTx/>
                <a:uFillTx/>
                <a:latin typeface="Avenir Next LT Pro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all" spc="300" normalizeH="0" baseline="0" noProof="0" dirty="0">
              <a:ln>
                <a:noFill/>
              </a:ln>
              <a:solidFill>
                <a:prstClr val="white">
                  <a:alpha val="70000"/>
                </a:prstClr>
              </a:solidFill>
              <a:effectLst/>
              <a:uLnTx/>
              <a:uFillTx/>
              <a:latin typeface="Avenir Next LT Pro Light"/>
              <a:ea typeface="+mn-ea"/>
              <a:cs typeface="+mn-cs"/>
            </a:endParaRPr>
          </a:p>
        </p:txBody>
      </p:sp>
    </p:spTree>
    <p:extLst>
      <p:ext uri="{BB962C8B-B14F-4D97-AF65-F5344CB8AC3E}">
        <p14:creationId xmlns:p14="http://schemas.microsoft.com/office/powerpoint/2010/main" val="10423103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5">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580A73D-6706-8DB1-BAA5-9EC91EF6D306}"/>
              </a:ext>
              <a:ext uri="{C183D7F6-B498-43B3-948B-1728B52AA6E4}">
                <adec:decorative xmlns:adec="http://schemas.microsoft.com/office/drawing/2017/decorative" val="1"/>
              </a:ext>
            </a:extLst>
          </p:cNvPr>
          <p:cNvSpPr/>
          <p:nvPr userDrawn="1"/>
        </p:nvSpPr>
        <p:spPr>
          <a:xfrm>
            <a:off x="6654794" y="0"/>
            <a:ext cx="5537206" cy="6858000"/>
          </a:xfrm>
          <a:prstGeom prst="rect">
            <a:avLst/>
          </a:prstGeom>
          <a:solidFill>
            <a:schemeClr val="bg1">
              <a:alpha val="2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alpha val="20000"/>
                </a:prstClr>
              </a:solidFill>
              <a:effectLst/>
              <a:uLnTx/>
              <a:uFillTx/>
              <a:latin typeface="Avenir Next LT Pro Light"/>
              <a:ea typeface="+mn-ea"/>
              <a:cs typeface="+mn-cs"/>
            </a:endParaRPr>
          </a:p>
        </p:txBody>
      </p:sp>
      <p:sp>
        <p:nvSpPr>
          <p:cNvPr id="7" name="Title 1">
            <a:extLst>
              <a:ext uri="{FF2B5EF4-FFF2-40B4-BE49-F238E27FC236}">
                <a16:creationId xmlns:a16="http://schemas.microsoft.com/office/drawing/2014/main" id="{55FC5AD6-5EA9-4D31-BA29-EE3AABE22325}"/>
              </a:ext>
            </a:extLst>
          </p:cNvPr>
          <p:cNvSpPr>
            <a:spLocks noGrp="1"/>
          </p:cNvSpPr>
          <p:nvPr>
            <p:ph type="title" hasCustomPrompt="1"/>
          </p:nvPr>
        </p:nvSpPr>
        <p:spPr>
          <a:xfrm>
            <a:off x="7091677" y="548640"/>
            <a:ext cx="4663440" cy="1371600"/>
          </a:xfrm>
        </p:spPr>
        <p:txBody>
          <a:bodyPr wrap="square" anchor="b" anchorCtr="0">
            <a:normAutofit/>
          </a:bodyPr>
          <a:lstStyle>
            <a:lvl1pPr algn="ctr">
              <a:defRPr/>
            </a:lvl1pPr>
          </a:lstStyle>
          <a:p>
            <a:pPr algn="ctr"/>
            <a:r>
              <a:rPr lang="en-US" dirty="0"/>
              <a:t>Click to add title</a:t>
            </a:r>
          </a:p>
        </p:txBody>
      </p:sp>
      <p:sp>
        <p:nvSpPr>
          <p:cNvPr id="3" name="Content Placeholder 3">
            <a:extLst>
              <a:ext uri="{FF2B5EF4-FFF2-40B4-BE49-F238E27FC236}">
                <a16:creationId xmlns:a16="http://schemas.microsoft.com/office/drawing/2014/main" id="{6A2E018F-B83F-5D9E-94F4-2B1C285CED13}"/>
              </a:ext>
            </a:extLst>
          </p:cNvPr>
          <p:cNvSpPr>
            <a:spLocks noGrp="1"/>
          </p:cNvSpPr>
          <p:nvPr>
            <p:ph sz="quarter" idx="19" hasCustomPrompt="1"/>
          </p:nvPr>
        </p:nvSpPr>
        <p:spPr>
          <a:xfrm>
            <a:off x="548640" y="548640"/>
            <a:ext cx="5575300" cy="5656016"/>
          </a:xfrm>
        </p:spPr>
        <p:txBody>
          <a:bodyPr>
            <a:noAutofit/>
          </a:bodyPr>
          <a:lstStyle>
            <a:lvl1pPr marL="283464" indent="-283464">
              <a:spcBef>
                <a:spcPts val="500"/>
              </a:spcBef>
              <a:defRPr sz="1800"/>
            </a:lvl1pPr>
            <a:lvl2pPr marL="283464">
              <a:spcBef>
                <a:spcPts val="500"/>
              </a:spcBef>
              <a:defRPr sz="1800"/>
            </a:lvl2pPr>
            <a:lvl3pPr marL="685800" indent="-283464">
              <a:spcBef>
                <a:spcPts val="500"/>
              </a:spcBef>
              <a:defRPr sz="1800"/>
            </a:lvl3pPr>
            <a:lvl4pPr marL="685800">
              <a:spcBef>
                <a:spcPts val="500"/>
              </a:spcBef>
              <a:defRPr sz="1800"/>
            </a:lvl4pPr>
            <a:lvl5pPr marL="1143000" indent="-283464">
              <a:spcBef>
                <a:spcPts val="500"/>
              </a:spcBef>
              <a:defRPr sz="18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Content Placeholder 3">
            <a:extLst>
              <a:ext uri="{FF2B5EF4-FFF2-40B4-BE49-F238E27FC236}">
                <a16:creationId xmlns:a16="http://schemas.microsoft.com/office/drawing/2014/main" id="{2266A202-7CFD-8B3B-C33C-D85F06445EC8}"/>
              </a:ext>
            </a:extLst>
          </p:cNvPr>
          <p:cNvSpPr>
            <a:spLocks noGrp="1"/>
          </p:cNvSpPr>
          <p:nvPr>
            <p:ph sz="quarter" idx="18" hasCustomPrompt="1"/>
          </p:nvPr>
        </p:nvSpPr>
        <p:spPr>
          <a:xfrm>
            <a:off x="7091676" y="2751236"/>
            <a:ext cx="4663440" cy="3453420"/>
          </a:xfrm>
        </p:spPr>
        <p:txBody>
          <a:bodyPr lIns="137160">
            <a:noAutofit/>
          </a:bodyPr>
          <a:lstStyle>
            <a:lvl1pPr marL="342900" indent="-342900">
              <a:spcBef>
                <a:spcPts val="1000"/>
              </a:spcBef>
              <a:buClr>
                <a:schemeClr val="accent5">
                  <a:lumMod val="60000"/>
                  <a:lumOff val="40000"/>
                </a:schemeClr>
              </a:buClr>
              <a:buFont typeface="+mj-lt"/>
              <a:buAutoNum type="arabicPeriod"/>
              <a:defRPr sz="1800"/>
            </a:lvl1pPr>
            <a:lvl2pPr marL="702900" indent="-342900">
              <a:spcBef>
                <a:spcPts val="1000"/>
              </a:spcBef>
              <a:buClr>
                <a:schemeClr val="accent5">
                  <a:lumMod val="60000"/>
                  <a:lumOff val="40000"/>
                </a:schemeClr>
              </a:buClr>
              <a:buFont typeface="+mj-lt"/>
              <a:buAutoNum type="arabicPeriod"/>
              <a:defRPr sz="1800"/>
            </a:lvl2pPr>
            <a:lvl3pPr marL="1139436" indent="-342900">
              <a:spcBef>
                <a:spcPts val="1000"/>
              </a:spcBef>
              <a:buClr>
                <a:schemeClr val="accent5">
                  <a:lumMod val="60000"/>
                  <a:lumOff val="40000"/>
                </a:schemeClr>
              </a:buClr>
              <a:buFont typeface="+mj-lt"/>
              <a:buAutoNum type="arabicPeriod"/>
              <a:defRPr sz="1800"/>
            </a:lvl3pPr>
            <a:lvl4pPr marL="1422900" indent="-342900">
              <a:spcBef>
                <a:spcPts val="1000"/>
              </a:spcBef>
              <a:buClr>
                <a:schemeClr val="accent5">
                  <a:lumMod val="60000"/>
                  <a:lumOff val="40000"/>
                </a:schemeClr>
              </a:buClr>
              <a:buFont typeface="+mj-lt"/>
              <a:buAutoNum type="arabicPeriod"/>
              <a:defRPr sz="1800"/>
            </a:lvl4pPr>
            <a:lvl5pPr marL="1859436" indent="-342900">
              <a:spcBef>
                <a:spcPts val="1000"/>
              </a:spcBef>
              <a:buClr>
                <a:schemeClr val="accent5">
                  <a:lumMod val="60000"/>
                  <a:lumOff val="40000"/>
                </a:schemeClr>
              </a:buClr>
              <a:buFont typeface="+mj-lt"/>
              <a:buAutoNum type="arabicPeriod"/>
              <a:defRPr sz="18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Date Placeholder 3">
            <a:extLst>
              <a:ext uri="{FF2B5EF4-FFF2-40B4-BE49-F238E27FC236}">
                <a16:creationId xmlns:a16="http://schemas.microsoft.com/office/drawing/2014/main" id="{85D87A86-18DB-4F48-991B-B96728C9E2B2}"/>
              </a:ext>
            </a:extLst>
          </p:cNvPr>
          <p:cNvSpPr>
            <a:spLocks noGrp="1"/>
          </p:cNvSpPr>
          <p:nvPr>
            <p:ph type="dt" sz="half" idx="10"/>
          </p:nvPr>
        </p:nvSpPr>
        <p:spPr>
          <a:xfrm>
            <a:off x="541338" y="6401999"/>
            <a:ext cx="2206625" cy="369332"/>
          </a:xfrm>
        </p:spPr>
        <p:txBody>
          <a:bodyPr/>
          <a:lstStyle>
            <a:lvl1pPr>
              <a:defRPr/>
            </a:lvl1pPr>
          </a:lstStyle>
          <a:p>
            <a:pPr>
              <a:defRPr/>
            </a:pPr>
            <a:r>
              <a:rPr lang="en-US">
                <a:solidFill>
                  <a:prstClr val="white">
                    <a:alpha val="70000"/>
                  </a:prstClr>
                </a:solidFill>
              </a:rPr>
              <a:t>20XX</a:t>
            </a:r>
            <a:endParaRPr lang="en-US" dirty="0">
              <a:solidFill>
                <a:prstClr val="white">
                  <a:alpha val="70000"/>
                </a:prstClr>
              </a:solidFill>
            </a:endParaRPr>
          </a:p>
        </p:txBody>
      </p:sp>
      <p:sp>
        <p:nvSpPr>
          <p:cNvPr id="10" name="Footer Placeholder 4">
            <a:extLst>
              <a:ext uri="{FF2B5EF4-FFF2-40B4-BE49-F238E27FC236}">
                <a16:creationId xmlns:a16="http://schemas.microsoft.com/office/drawing/2014/main" id="{E9F77D95-7E8B-48BA-B550-76A5C297FE04}"/>
              </a:ext>
            </a:extLst>
          </p:cNvPr>
          <p:cNvSpPr>
            <a:spLocks noGrp="1"/>
          </p:cNvSpPr>
          <p:nvPr>
            <p:ph type="ftr" sz="quarter" idx="11"/>
          </p:nvPr>
        </p:nvSpPr>
        <p:spPr>
          <a:xfrm>
            <a:off x="3308350" y="6401999"/>
            <a:ext cx="5575300" cy="36933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all" spc="300" normalizeH="0" baseline="0" noProof="0" dirty="0">
              <a:ln>
                <a:noFill/>
              </a:ln>
              <a:solidFill>
                <a:prstClr val="white">
                  <a:alpha val="70000"/>
                </a:prstClr>
              </a:solidFill>
              <a:effectLst/>
              <a:uLnTx/>
              <a:uFillTx/>
              <a:latin typeface="Avenir Next LT Pro Light"/>
              <a:ea typeface="+mn-ea"/>
              <a:cs typeface="+mn-cs"/>
            </a:endParaRPr>
          </a:p>
        </p:txBody>
      </p:sp>
      <p:sp>
        <p:nvSpPr>
          <p:cNvPr id="11" name="Slide Number Placeholder 5">
            <a:extLst>
              <a:ext uri="{FF2B5EF4-FFF2-40B4-BE49-F238E27FC236}">
                <a16:creationId xmlns:a16="http://schemas.microsoft.com/office/drawing/2014/main" id="{5510D382-212F-47D7-A76F-181F22622C97}"/>
              </a:ext>
            </a:extLst>
          </p:cNvPr>
          <p:cNvSpPr>
            <a:spLocks noGrp="1"/>
          </p:cNvSpPr>
          <p:nvPr>
            <p:ph type="sldNum" sz="quarter" idx="12"/>
          </p:nvPr>
        </p:nvSpPr>
        <p:spPr>
          <a:xfrm>
            <a:off x="9442800" y="6401999"/>
            <a:ext cx="2208212" cy="36933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9607A7-8386-47DB-8578-DDEDD194E5D4}" type="slidenum">
              <a:rPr kumimoji="0" lang="en-US" sz="1000" b="0" i="0" u="none" strike="noStrike" kern="1200" cap="all" spc="300" normalizeH="0" baseline="0" noProof="0" smtClean="0">
                <a:ln>
                  <a:noFill/>
                </a:ln>
                <a:solidFill>
                  <a:prstClr val="white">
                    <a:alpha val="70000"/>
                  </a:prstClr>
                </a:solidFill>
                <a:effectLst/>
                <a:uLnTx/>
                <a:uFillTx/>
                <a:latin typeface="Avenir Next LT Pro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all" spc="300" normalizeH="0" baseline="0" noProof="0" dirty="0">
              <a:ln>
                <a:noFill/>
              </a:ln>
              <a:solidFill>
                <a:prstClr val="white">
                  <a:alpha val="70000"/>
                </a:prstClr>
              </a:solidFill>
              <a:effectLst/>
              <a:uLnTx/>
              <a:uFillTx/>
              <a:latin typeface="Avenir Next LT Pro Light"/>
              <a:ea typeface="+mn-ea"/>
              <a:cs typeface="+mn-cs"/>
            </a:endParaRPr>
          </a:p>
        </p:txBody>
      </p:sp>
      <p:cxnSp>
        <p:nvCxnSpPr>
          <p:cNvPr id="8" name="Straight Connector 7">
            <a:extLst>
              <a:ext uri="{FF2B5EF4-FFF2-40B4-BE49-F238E27FC236}">
                <a16:creationId xmlns:a16="http://schemas.microsoft.com/office/drawing/2014/main" id="{10EFDB4E-BF6D-A408-5BC2-566CFAECDB4A}"/>
              </a:ext>
              <a:ext uri="{C183D7F6-B498-43B3-948B-1728B52AA6E4}">
                <adec:decorative xmlns:adec="http://schemas.microsoft.com/office/drawing/2017/decorative" val="1"/>
              </a:ext>
            </a:extLst>
          </p:cNvPr>
          <p:cNvCxnSpPr>
            <a:cxnSpLocks/>
          </p:cNvCxnSpPr>
          <p:nvPr userDrawn="1"/>
        </p:nvCxnSpPr>
        <p:spPr>
          <a:xfrm>
            <a:off x="9146739" y="2310207"/>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63133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able">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25ABF0D4-6E3E-4B6A-9402-0B1819B2EA41}"/>
              </a:ext>
            </a:extLst>
          </p:cNvPr>
          <p:cNvSpPr>
            <a:spLocks noGrp="1"/>
          </p:cNvSpPr>
          <p:nvPr>
            <p:ph type="title" hasCustomPrompt="1"/>
          </p:nvPr>
        </p:nvSpPr>
        <p:spPr>
          <a:xfrm>
            <a:off x="1066800" y="548640"/>
            <a:ext cx="10058400" cy="1097280"/>
          </a:xfrm>
        </p:spPr>
        <p:txBody>
          <a:bodyPr wrap="square" anchor="ctr" anchorCtr="0">
            <a:noAutofit/>
          </a:bodyPr>
          <a:lstStyle>
            <a:lvl1pPr algn="ctr">
              <a:defRPr/>
            </a:lvl1pPr>
          </a:lstStyle>
          <a:p>
            <a:pPr algn="ctr"/>
            <a:r>
              <a:rPr lang="en-US" dirty="0"/>
              <a:t>Click to add title</a:t>
            </a:r>
          </a:p>
        </p:txBody>
      </p:sp>
      <p:cxnSp>
        <p:nvCxnSpPr>
          <p:cNvPr id="7" name="Straight Connector 6">
            <a:extLst>
              <a:ext uri="{FF2B5EF4-FFF2-40B4-BE49-F238E27FC236}">
                <a16:creationId xmlns:a16="http://schemas.microsoft.com/office/drawing/2014/main" id="{5DAB4820-09C0-4A6A-9DEF-D377D04A2CE8}"/>
              </a:ext>
              <a:ext uri="{C183D7F6-B498-43B3-948B-1728B52AA6E4}">
                <adec:decorative xmlns:adec="http://schemas.microsoft.com/office/drawing/2017/decorative" val="1"/>
              </a:ext>
            </a:extLst>
          </p:cNvPr>
          <p:cNvCxnSpPr>
            <a:cxnSpLocks/>
          </p:cNvCxnSpPr>
          <p:nvPr userDrawn="1"/>
        </p:nvCxnSpPr>
        <p:spPr>
          <a:xfrm>
            <a:off x="5819649" y="1828800"/>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Content Placeholder 12">
            <a:extLst>
              <a:ext uri="{FF2B5EF4-FFF2-40B4-BE49-F238E27FC236}">
                <a16:creationId xmlns:a16="http://schemas.microsoft.com/office/drawing/2014/main" id="{CD6B5DAE-9335-B3AD-445C-296C2E06A2AD}"/>
              </a:ext>
            </a:extLst>
          </p:cNvPr>
          <p:cNvSpPr>
            <a:spLocks noGrp="1"/>
          </p:cNvSpPr>
          <p:nvPr>
            <p:ph sz="quarter" idx="14" hasCustomPrompt="1"/>
          </p:nvPr>
        </p:nvSpPr>
        <p:spPr>
          <a:xfrm>
            <a:off x="882650" y="2441575"/>
            <a:ext cx="10058400" cy="3450265"/>
          </a:xfrm>
        </p:spPr>
        <p:txBody>
          <a:bodyPr/>
          <a:lstStyle>
            <a:lvl1pPr marL="283464" indent="-283464">
              <a:defRPr/>
            </a:lvl1pPr>
            <a:lvl2pPr marL="283464" indent="0">
              <a:defRPr/>
            </a:lvl2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3">
            <a:extLst>
              <a:ext uri="{FF2B5EF4-FFF2-40B4-BE49-F238E27FC236}">
                <a16:creationId xmlns:a16="http://schemas.microsoft.com/office/drawing/2014/main" id="{75B58DA2-1433-4624-A301-D9496CB28975}"/>
              </a:ext>
            </a:extLst>
          </p:cNvPr>
          <p:cNvSpPr>
            <a:spLocks noGrp="1"/>
          </p:cNvSpPr>
          <p:nvPr>
            <p:ph type="dt" sz="half" idx="10"/>
          </p:nvPr>
        </p:nvSpPr>
        <p:spPr>
          <a:xfrm>
            <a:off x="541338" y="6401999"/>
            <a:ext cx="2206625" cy="369332"/>
          </a:xfrm>
        </p:spPr>
        <p:txBody>
          <a:bodyPr/>
          <a:lstStyle>
            <a:lvl1pPr>
              <a:defRPr/>
            </a:lvl1pPr>
          </a:lstStyle>
          <a:p>
            <a:pPr>
              <a:defRPr/>
            </a:pPr>
            <a:r>
              <a:rPr lang="en-US">
                <a:solidFill>
                  <a:prstClr val="white">
                    <a:alpha val="70000"/>
                  </a:prstClr>
                </a:solidFill>
              </a:rPr>
              <a:t>20XX</a:t>
            </a:r>
            <a:endParaRPr lang="en-US" dirty="0">
              <a:solidFill>
                <a:prstClr val="white">
                  <a:alpha val="70000"/>
                </a:prstClr>
              </a:solidFill>
            </a:endParaRPr>
          </a:p>
        </p:txBody>
      </p:sp>
      <p:sp>
        <p:nvSpPr>
          <p:cNvPr id="9" name="Footer Placeholder 4">
            <a:extLst>
              <a:ext uri="{FF2B5EF4-FFF2-40B4-BE49-F238E27FC236}">
                <a16:creationId xmlns:a16="http://schemas.microsoft.com/office/drawing/2014/main" id="{428E4701-5991-4858-AE71-47400E64FE23}"/>
              </a:ext>
            </a:extLst>
          </p:cNvPr>
          <p:cNvSpPr>
            <a:spLocks noGrp="1"/>
          </p:cNvSpPr>
          <p:nvPr>
            <p:ph type="ftr" sz="quarter" idx="11"/>
          </p:nvPr>
        </p:nvSpPr>
        <p:spPr>
          <a:xfrm>
            <a:off x="3308350" y="6401999"/>
            <a:ext cx="5575300" cy="36933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all" spc="300" normalizeH="0" baseline="0" noProof="0" dirty="0">
              <a:ln>
                <a:noFill/>
              </a:ln>
              <a:solidFill>
                <a:prstClr val="white">
                  <a:alpha val="70000"/>
                </a:prstClr>
              </a:solidFill>
              <a:effectLst/>
              <a:uLnTx/>
              <a:uFillTx/>
              <a:latin typeface="Avenir Next LT Pro Light"/>
              <a:ea typeface="+mn-ea"/>
              <a:cs typeface="+mn-cs"/>
            </a:endParaRPr>
          </a:p>
        </p:txBody>
      </p:sp>
      <p:sp>
        <p:nvSpPr>
          <p:cNvPr id="10" name="Slide Number Placeholder 5">
            <a:extLst>
              <a:ext uri="{FF2B5EF4-FFF2-40B4-BE49-F238E27FC236}">
                <a16:creationId xmlns:a16="http://schemas.microsoft.com/office/drawing/2014/main" id="{AC430A52-01FF-4B61-8B7A-C60A8D06B2A6}"/>
              </a:ext>
            </a:extLst>
          </p:cNvPr>
          <p:cNvSpPr>
            <a:spLocks noGrp="1"/>
          </p:cNvSpPr>
          <p:nvPr>
            <p:ph type="sldNum" sz="quarter" idx="12"/>
          </p:nvPr>
        </p:nvSpPr>
        <p:spPr>
          <a:xfrm>
            <a:off x="9442800" y="6401999"/>
            <a:ext cx="2208212" cy="36933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9607A7-8386-47DB-8578-DDEDD194E5D4}" type="slidenum">
              <a:rPr kumimoji="0" lang="en-US" sz="1000" b="0" i="0" u="none" strike="noStrike" kern="1200" cap="all" spc="300" normalizeH="0" baseline="0" noProof="0" smtClean="0">
                <a:ln>
                  <a:noFill/>
                </a:ln>
                <a:solidFill>
                  <a:prstClr val="white">
                    <a:alpha val="70000"/>
                  </a:prstClr>
                </a:solidFill>
                <a:effectLst/>
                <a:uLnTx/>
                <a:uFillTx/>
                <a:latin typeface="Avenir Next LT Pro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all" spc="300" normalizeH="0" baseline="0" noProof="0" dirty="0">
              <a:ln>
                <a:noFill/>
              </a:ln>
              <a:solidFill>
                <a:prstClr val="white">
                  <a:alpha val="70000"/>
                </a:prstClr>
              </a:solidFill>
              <a:effectLst/>
              <a:uLnTx/>
              <a:uFillTx/>
              <a:latin typeface="Avenir Next LT Pro Light"/>
              <a:ea typeface="+mn-ea"/>
              <a:cs typeface="+mn-cs"/>
            </a:endParaRPr>
          </a:p>
        </p:txBody>
      </p:sp>
    </p:spTree>
    <p:extLst>
      <p:ext uri="{BB962C8B-B14F-4D97-AF65-F5344CB8AC3E}">
        <p14:creationId xmlns:p14="http://schemas.microsoft.com/office/powerpoint/2010/main" val="20323775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losing 1">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6EF848A-75B5-49A0-A26E-E3931F22D975}"/>
              </a:ext>
            </a:extLst>
          </p:cNvPr>
          <p:cNvSpPr>
            <a:spLocks noGrp="1"/>
          </p:cNvSpPr>
          <p:nvPr>
            <p:ph type="ctrTitle" hasCustomPrompt="1"/>
          </p:nvPr>
        </p:nvSpPr>
        <p:spPr>
          <a:xfrm>
            <a:off x="3870326" y="539751"/>
            <a:ext cx="4451349" cy="2082226"/>
          </a:xfrm>
        </p:spPr>
        <p:txBody>
          <a:bodyPr anchor="b"/>
          <a:lstStyle>
            <a:lvl1pPr algn="ctr">
              <a:defRPr/>
            </a:lvl1pPr>
          </a:lstStyle>
          <a:p>
            <a:r>
              <a:rPr lang="en-US" dirty="0"/>
              <a:t>Click to add title</a:t>
            </a:r>
          </a:p>
        </p:txBody>
      </p:sp>
      <p:sp>
        <p:nvSpPr>
          <p:cNvPr id="8" name="Subtitle 7">
            <a:extLst>
              <a:ext uri="{FF2B5EF4-FFF2-40B4-BE49-F238E27FC236}">
                <a16:creationId xmlns:a16="http://schemas.microsoft.com/office/drawing/2014/main" id="{0D20A319-635D-423F-BBAC-55CDC1785605}"/>
              </a:ext>
            </a:extLst>
          </p:cNvPr>
          <p:cNvSpPr>
            <a:spLocks noGrp="1"/>
          </p:cNvSpPr>
          <p:nvPr>
            <p:ph type="subTitle" idx="1" hasCustomPrompt="1"/>
          </p:nvPr>
        </p:nvSpPr>
        <p:spPr>
          <a:xfrm>
            <a:off x="3870326" y="4248000"/>
            <a:ext cx="4451349" cy="2082226"/>
          </a:xfrm>
        </p:spPr>
        <p:txBody>
          <a:bodyPr>
            <a:normAutofit/>
          </a:bodyPr>
          <a:lstStyle>
            <a:lvl1pPr marL="0" indent="0" algn="ctr">
              <a:buNone/>
              <a:defRPr sz="1800" i="1"/>
            </a:lvl1pPr>
          </a:lstStyle>
          <a:p>
            <a:r>
              <a:rPr lang="en-US" dirty="0"/>
              <a:t>Click to add subtitle</a:t>
            </a:r>
          </a:p>
        </p:txBody>
      </p:sp>
      <p:grpSp>
        <p:nvGrpSpPr>
          <p:cNvPr id="24" name="Group 23">
            <a:extLst>
              <a:ext uri="{FF2B5EF4-FFF2-40B4-BE49-F238E27FC236}">
                <a16:creationId xmlns:a16="http://schemas.microsoft.com/office/drawing/2014/main" id="{31AFB269-EE5A-41D3-BCD6-D9F59CE699B7}"/>
              </a:ext>
              <a:ext uri="{C183D7F6-B498-43B3-948B-1728B52AA6E4}">
                <adec:decorative xmlns:adec="http://schemas.microsoft.com/office/drawing/2017/decorative" val="1"/>
              </a:ext>
            </a:extLst>
          </p:cNvPr>
          <p:cNvGrpSpPr/>
          <p:nvPr userDrawn="1"/>
        </p:nvGrpSpPr>
        <p:grpSpPr>
          <a:xfrm>
            <a:off x="5354952" y="3043393"/>
            <a:ext cx="1481845" cy="787628"/>
            <a:chOff x="4987925" y="2840038"/>
            <a:chExt cx="2216150" cy="1177924"/>
          </a:xfrm>
        </p:grpSpPr>
        <p:sp>
          <p:nvSpPr>
            <p:cNvPr id="28" name="Rectangle 27">
              <a:extLst>
                <a:ext uri="{FF2B5EF4-FFF2-40B4-BE49-F238E27FC236}">
                  <a16:creationId xmlns:a16="http://schemas.microsoft.com/office/drawing/2014/main" id="{45469245-EBD6-4BF4-B555-140F59F51604}"/>
                </a:ext>
              </a:extLst>
            </p:cNvPr>
            <p:cNvSpPr/>
            <p:nvPr/>
          </p:nvSpPr>
          <p:spPr>
            <a:xfrm>
              <a:off x="4987925" y="2840038"/>
              <a:ext cx="2216150" cy="1177924"/>
            </a:xfrm>
            <a:prstGeom prst="rect">
              <a:avLst/>
            </a:prstGeom>
            <a:solidFill>
              <a:schemeClr val="bg2">
                <a:alpha val="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Light"/>
                <a:ea typeface="+mn-ea"/>
                <a:cs typeface="+mn-cs"/>
              </a:endParaRPr>
            </a:p>
          </p:txBody>
        </p:sp>
        <p:sp>
          <p:nvSpPr>
            <p:cNvPr id="29" name="Rectangle 28">
              <a:extLst>
                <a:ext uri="{FF2B5EF4-FFF2-40B4-BE49-F238E27FC236}">
                  <a16:creationId xmlns:a16="http://schemas.microsoft.com/office/drawing/2014/main" id="{469BCC58-7D38-43ED-B78C-2D780660AA2B}"/>
                </a:ext>
              </a:extLst>
            </p:cNvPr>
            <p:cNvSpPr/>
            <p:nvPr/>
          </p:nvSpPr>
          <p:spPr>
            <a:xfrm>
              <a:off x="5750208" y="2992877"/>
              <a:ext cx="972458" cy="91951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Light"/>
                <a:ea typeface="+mn-ea"/>
                <a:cs typeface="+mn-cs"/>
              </a:endParaRPr>
            </a:p>
          </p:txBody>
        </p:sp>
        <p:sp>
          <p:nvSpPr>
            <p:cNvPr id="30" name="Rectangle 29">
              <a:extLst>
                <a:ext uri="{FF2B5EF4-FFF2-40B4-BE49-F238E27FC236}">
                  <a16:creationId xmlns:a16="http://schemas.microsoft.com/office/drawing/2014/main" id="{0A8F2EBB-150B-4044-A215-E7B7EAD7429A}"/>
                </a:ext>
              </a:extLst>
            </p:cNvPr>
            <p:cNvSpPr/>
            <p:nvPr/>
          </p:nvSpPr>
          <p:spPr>
            <a:xfrm flipH="1">
              <a:off x="5469335" y="2992877"/>
              <a:ext cx="972458" cy="91951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Light"/>
                <a:ea typeface="+mn-ea"/>
                <a:cs typeface="+mn-cs"/>
              </a:endParaRPr>
            </a:p>
          </p:txBody>
        </p:sp>
        <p:grpSp>
          <p:nvGrpSpPr>
            <p:cNvPr id="33" name="Group 32">
              <a:extLst>
                <a:ext uri="{FF2B5EF4-FFF2-40B4-BE49-F238E27FC236}">
                  <a16:creationId xmlns:a16="http://schemas.microsoft.com/office/drawing/2014/main" id="{E3CC0AD8-7413-4C81-9A62-702945CC3BE8}"/>
                </a:ext>
              </a:extLst>
            </p:cNvPr>
            <p:cNvGrpSpPr/>
            <p:nvPr/>
          </p:nvGrpSpPr>
          <p:grpSpPr>
            <a:xfrm>
              <a:off x="5614944" y="3117662"/>
              <a:ext cx="1009280" cy="464739"/>
              <a:chOff x="4432859" y="3200647"/>
              <a:chExt cx="1009280" cy="464739"/>
            </a:xfrm>
          </p:grpSpPr>
          <p:sp>
            <p:nvSpPr>
              <p:cNvPr id="41" name="Freeform: Shape 40">
                <a:extLst>
                  <a:ext uri="{FF2B5EF4-FFF2-40B4-BE49-F238E27FC236}">
                    <a16:creationId xmlns:a16="http://schemas.microsoft.com/office/drawing/2014/main" id="{2502799B-0C00-4D54-A631-1E79EAA52AFC}"/>
                  </a:ext>
                </a:extLst>
              </p:cNvPr>
              <p:cNvSpPr/>
              <p:nvPr/>
            </p:nvSpPr>
            <p:spPr>
              <a:xfrm rot="16200000" flipH="1" flipV="1">
                <a:off x="4977400" y="3200647"/>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Light"/>
                  <a:ea typeface="+mn-ea"/>
                  <a:cs typeface="+mn-cs"/>
                </a:endParaRPr>
              </a:p>
            </p:txBody>
          </p:sp>
          <p:sp>
            <p:nvSpPr>
              <p:cNvPr id="42" name="Freeform: Shape 41">
                <a:extLst>
                  <a:ext uri="{FF2B5EF4-FFF2-40B4-BE49-F238E27FC236}">
                    <a16:creationId xmlns:a16="http://schemas.microsoft.com/office/drawing/2014/main" id="{64E9F509-6627-4770-8A74-970F83C54B15}"/>
                  </a:ext>
                </a:extLst>
              </p:cNvPr>
              <p:cNvSpPr/>
              <p:nvPr/>
            </p:nvSpPr>
            <p:spPr>
              <a:xfrm rot="5400000" flipV="1">
                <a:off x="4432859" y="3200647"/>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Light"/>
                  <a:ea typeface="+mn-ea"/>
                  <a:cs typeface="+mn-cs"/>
                </a:endParaRPr>
              </a:p>
            </p:txBody>
          </p:sp>
        </p:grpSp>
        <p:grpSp>
          <p:nvGrpSpPr>
            <p:cNvPr id="34" name="Group 33">
              <a:extLst>
                <a:ext uri="{FF2B5EF4-FFF2-40B4-BE49-F238E27FC236}">
                  <a16:creationId xmlns:a16="http://schemas.microsoft.com/office/drawing/2014/main" id="{5C187A2A-8F72-40F1-B320-D3B624B54859}"/>
                </a:ext>
              </a:extLst>
            </p:cNvPr>
            <p:cNvGrpSpPr/>
            <p:nvPr/>
          </p:nvGrpSpPr>
          <p:grpSpPr>
            <a:xfrm>
              <a:off x="5679979" y="2915338"/>
              <a:ext cx="1080000" cy="1080000"/>
              <a:chOff x="4497894" y="2998323"/>
              <a:chExt cx="1080000" cy="1080000"/>
            </a:xfrm>
          </p:grpSpPr>
          <p:grpSp>
            <p:nvGrpSpPr>
              <p:cNvPr id="35" name="Group 34">
                <a:extLst>
                  <a:ext uri="{FF2B5EF4-FFF2-40B4-BE49-F238E27FC236}">
                    <a16:creationId xmlns:a16="http://schemas.microsoft.com/office/drawing/2014/main" id="{038DCBEB-9435-4A10-828C-CBFA74A08708}"/>
                  </a:ext>
                </a:extLst>
              </p:cNvPr>
              <p:cNvGrpSpPr/>
              <p:nvPr/>
            </p:nvGrpSpPr>
            <p:grpSpPr>
              <a:xfrm rot="13500000">
                <a:off x="4805524" y="2998323"/>
                <a:ext cx="464739" cy="1080000"/>
                <a:chOff x="4511184" y="2470620"/>
                <a:chExt cx="464739" cy="1080000"/>
              </a:xfrm>
            </p:grpSpPr>
            <p:sp>
              <p:nvSpPr>
                <p:cNvPr id="39" name="Freeform: Shape 38">
                  <a:extLst>
                    <a:ext uri="{FF2B5EF4-FFF2-40B4-BE49-F238E27FC236}">
                      <a16:creationId xmlns:a16="http://schemas.microsoft.com/office/drawing/2014/main" id="{A8CE8E01-DABF-4783-A397-EDB1A91E2950}"/>
                    </a:ext>
                  </a:extLst>
                </p:cNvPr>
                <p:cNvSpPr/>
                <p:nvPr/>
              </p:nvSpPr>
              <p:spPr>
                <a:xfrm rot="2700000" flipH="1" flipV="1">
                  <a:off x="4511184" y="2990814"/>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Light"/>
                    <a:ea typeface="+mn-ea"/>
                    <a:cs typeface="+mn-cs"/>
                  </a:endParaRPr>
                </a:p>
              </p:txBody>
            </p:sp>
            <p:cxnSp>
              <p:nvCxnSpPr>
                <p:cNvPr id="40" name="Straight Connector 39">
                  <a:extLst>
                    <a:ext uri="{FF2B5EF4-FFF2-40B4-BE49-F238E27FC236}">
                      <a16:creationId xmlns:a16="http://schemas.microsoft.com/office/drawing/2014/main" id="{6401896A-2EF5-4843-9DC5-ECC0D6F6A7F2}"/>
                    </a:ext>
                  </a:extLst>
                </p:cNvPr>
                <p:cNvCxnSpPr>
                  <a:cxnSpLocks/>
                </p:cNvCxnSpPr>
                <p:nvPr/>
              </p:nvCxnSpPr>
              <p:spPr>
                <a:xfrm flipV="1">
                  <a:off x="4742369" y="2470620"/>
                  <a:ext cx="0" cy="108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6" name="Group 35">
                <a:extLst>
                  <a:ext uri="{FF2B5EF4-FFF2-40B4-BE49-F238E27FC236}">
                    <a16:creationId xmlns:a16="http://schemas.microsoft.com/office/drawing/2014/main" id="{FB7C02DC-3E0A-45D2-859A-86EB5A3CF979}"/>
                  </a:ext>
                </a:extLst>
              </p:cNvPr>
              <p:cNvGrpSpPr/>
              <p:nvPr/>
            </p:nvGrpSpPr>
            <p:grpSpPr>
              <a:xfrm rot="8100000" flipH="1">
                <a:off x="4542572" y="2998323"/>
                <a:ext cx="464739" cy="1080000"/>
                <a:chOff x="4511184" y="2470620"/>
                <a:chExt cx="464739" cy="1080000"/>
              </a:xfrm>
            </p:grpSpPr>
            <p:sp>
              <p:nvSpPr>
                <p:cNvPr id="37" name="Freeform: Shape 36">
                  <a:extLst>
                    <a:ext uri="{FF2B5EF4-FFF2-40B4-BE49-F238E27FC236}">
                      <a16:creationId xmlns:a16="http://schemas.microsoft.com/office/drawing/2014/main" id="{C5170D8C-ECD3-41D1-83F4-8C2A4AEC277D}"/>
                    </a:ext>
                  </a:extLst>
                </p:cNvPr>
                <p:cNvSpPr/>
                <p:nvPr/>
              </p:nvSpPr>
              <p:spPr>
                <a:xfrm rot="2700000" flipH="1" flipV="1">
                  <a:off x="4511184" y="2990814"/>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Light"/>
                    <a:ea typeface="+mn-ea"/>
                    <a:cs typeface="+mn-cs"/>
                  </a:endParaRPr>
                </a:p>
              </p:txBody>
            </p:sp>
            <p:cxnSp>
              <p:nvCxnSpPr>
                <p:cNvPr id="38" name="Straight Connector 37">
                  <a:extLst>
                    <a:ext uri="{FF2B5EF4-FFF2-40B4-BE49-F238E27FC236}">
                      <a16:creationId xmlns:a16="http://schemas.microsoft.com/office/drawing/2014/main" id="{BADB4C03-0F86-4580-B0C9-48DD4B3B67FF}"/>
                    </a:ext>
                  </a:extLst>
                </p:cNvPr>
                <p:cNvCxnSpPr>
                  <a:cxnSpLocks/>
                </p:cNvCxnSpPr>
                <p:nvPr/>
              </p:nvCxnSpPr>
              <p:spPr>
                <a:xfrm flipV="1">
                  <a:off x="4742369" y="2470620"/>
                  <a:ext cx="0" cy="108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spTree>
    <p:extLst>
      <p:ext uri="{BB962C8B-B14F-4D97-AF65-F5344CB8AC3E}">
        <p14:creationId xmlns:p14="http://schemas.microsoft.com/office/powerpoint/2010/main" val="2599489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9798E-90C4-48E6-B39B-37FF65347ABD}"/>
              </a:ext>
            </a:extLst>
          </p:cNvPr>
          <p:cNvSpPr>
            <a:spLocks noGrp="1"/>
          </p:cNvSpPr>
          <p:nvPr>
            <p:ph type="ctrTitle" hasCustomPrompt="1"/>
          </p:nvPr>
        </p:nvSpPr>
        <p:spPr>
          <a:xfrm>
            <a:off x="2197100" y="1079500"/>
            <a:ext cx="7797799" cy="2543594"/>
          </a:xfrm>
        </p:spPr>
        <p:txBody>
          <a:bodyPr anchor="b">
            <a:normAutofit/>
          </a:bodyPr>
          <a:lstStyle>
            <a:lvl1pPr algn="ctr">
              <a:defRPr sz="2800"/>
            </a:lvl1pPr>
          </a:lstStyle>
          <a:p>
            <a:r>
              <a:rPr lang="en-US" dirty="0"/>
              <a:t>Click to add title</a:t>
            </a:r>
          </a:p>
        </p:txBody>
      </p:sp>
      <p:grpSp>
        <p:nvGrpSpPr>
          <p:cNvPr id="7" name="Group 6">
            <a:extLst>
              <a:ext uri="{FF2B5EF4-FFF2-40B4-BE49-F238E27FC236}">
                <a16:creationId xmlns:a16="http://schemas.microsoft.com/office/drawing/2014/main" id="{A8224D70-2CA9-3DC4-F002-EC470A48EB82}"/>
              </a:ext>
              <a:ext uri="{C183D7F6-B498-43B3-948B-1728B52AA6E4}">
                <adec:decorative xmlns:adec="http://schemas.microsoft.com/office/drawing/2017/decorative" val="1"/>
              </a:ext>
            </a:extLst>
          </p:cNvPr>
          <p:cNvGrpSpPr/>
          <p:nvPr userDrawn="1"/>
        </p:nvGrpSpPr>
        <p:grpSpPr>
          <a:xfrm>
            <a:off x="9728046" y="4869342"/>
            <a:ext cx="1623711" cy="630920"/>
            <a:chOff x="9588346" y="4824892"/>
            <a:chExt cx="1623711" cy="630920"/>
          </a:xfrm>
        </p:grpSpPr>
        <p:sp>
          <p:nvSpPr>
            <p:cNvPr id="8" name="Freeform: Shape 15">
              <a:extLst>
                <a:ext uri="{FF2B5EF4-FFF2-40B4-BE49-F238E27FC236}">
                  <a16:creationId xmlns:a16="http://schemas.microsoft.com/office/drawing/2014/main" id="{C0B1F33F-4201-2B4E-E8EC-1D07263083EB}"/>
                </a:ext>
              </a:extLst>
            </p:cNvPr>
            <p:cNvSpPr/>
            <p:nvPr/>
          </p:nvSpPr>
          <p:spPr>
            <a:xfrm rot="2700000" flipH="1">
              <a:off x="10267789" y="4452443"/>
              <a:ext cx="571820" cy="1316717"/>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1820" h="1316717">
                  <a:moveTo>
                    <a:pt x="282417" y="0"/>
                  </a:moveTo>
                  <a:lnTo>
                    <a:pt x="285910" y="3175"/>
                  </a:lnTo>
                  <a:lnTo>
                    <a:pt x="287393" y="1827"/>
                  </a:lnTo>
                  <a:lnTo>
                    <a:pt x="289403" y="0"/>
                  </a:lnTo>
                  <a:lnTo>
                    <a:pt x="289403" y="6349"/>
                  </a:lnTo>
                  <a:lnTo>
                    <a:pt x="309203" y="24345"/>
                  </a:lnTo>
                  <a:cubicBezTo>
                    <a:pt x="471461" y="186603"/>
                    <a:pt x="571820" y="410761"/>
                    <a:pt x="571820" y="658359"/>
                  </a:cubicBezTo>
                  <a:cubicBezTo>
                    <a:pt x="571820" y="905956"/>
                    <a:pt x="471461" y="1130114"/>
                    <a:pt x="309203" y="1292372"/>
                  </a:cubicBezTo>
                  <a:lnTo>
                    <a:pt x="289403" y="1310368"/>
                  </a:lnTo>
                  <a:lnTo>
                    <a:pt x="289403" y="1316717"/>
                  </a:lnTo>
                  <a:lnTo>
                    <a:pt x="287393" y="1314890"/>
                  </a:lnTo>
                  <a:lnTo>
                    <a:pt x="285910" y="1313542"/>
                  </a:lnTo>
                  <a:lnTo>
                    <a:pt x="282417" y="1316717"/>
                  </a:lnTo>
                  <a:lnTo>
                    <a:pt x="282417" y="1310367"/>
                  </a:lnTo>
                  <a:lnTo>
                    <a:pt x="262617" y="1292372"/>
                  </a:lnTo>
                  <a:cubicBezTo>
                    <a:pt x="100359" y="1130113"/>
                    <a:pt x="0" y="905956"/>
                    <a:pt x="0" y="658358"/>
                  </a:cubicBezTo>
                  <a:cubicBezTo>
                    <a:pt x="0" y="410761"/>
                    <a:pt x="100359" y="186603"/>
                    <a:pt x="262617" y="24345"/>
                  </a:cubicBezTo>
                  <a:lnTo>
                    <a:pt x="282417" y="6349"/>
                  </a:lnTo>
                  <a:close/>
                </a:path>
              </a:pathLst>
            </a:custGeom>
            <a:solidFill>
              <a:schemeClr val="accent4">
                <a:alpha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a:extLst>
                <a:ext uri="{FF2B5EF4-FFF2-40B4-BE49-F238E27FC236}">
                  <a16:creationId xmlns:a16="http://schemas.microsoft.com/office/drawing/2014/main" id="{2ED5B178-0506-30BE-93BB-73C02006B988}"/>
                </a:ext>
              </a:extLst>
            </p:cNvPr>
            <p:cNvGrpSpPr/>
            <p:nvPr/>
          </p:nvGrpSpPr>
          <p:grpSpPr>
            <a:xfrm rot="2700000" flipH="1">
              <a:off x="10112436" y="4359902"/>
              <a:ext cx="571820" cy="1620000"/>
              <a:chOff x="8482785" y="4330454"/>
              <a:chExt cx="571820" cy="1620000"/>
            </a:xfrm>
          </p:grpSpPr>
          <p:sp>
            <p:nvSpPr>
              <p:cNvPr id="10" name="Freeform: Shape 17">
                <a:extLst>
                  <a:ext uri="{FF2B5EF4-FFF2-40B4-BE49-F238E27FC236}">
                    <a16:creationId xmlns:a16="http://schemas.microsoft.com/office/drawing/2014/main" id="{B3F854F0-E9B7-2C32-CA3C-FA9719440768}"/>
                  </a:ext>
                </a:extLst>
              </p:cNvPr>
              <p:cNvSpPr/>
              <p:nvPr/>
            </p:nvSpPr>
            <p:spPr>
              <a:xfrm>
                <a:off x="8482785" y="4333632"/>
                <a:ext cx="571820" cy="1311956"/>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82417 w 571820"/>
                  <a:gd name="connsiteY0" fmla="*/ 6349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309203 w 571820"/>
                  <a:gd name="connsiteY4" fmla="*/ 24345 h 1316717"/>
                  <a:gd name="connsiteX5" fmla="*/ 571820 w 571820"/>
                  <a:gd name="connsiteY5" fmla="*/ 658359 h 1316717"/>
                  <a:gd name="connsiteX6" fmla="*/ 309203 w 571820"/>
                  <a:gd name="connsiteY6" fmla="*/ 1292372 h 1316717"/>
                  <a:gd name="connsiteX7" fmla="*/ 289403 w 571820"/>
                  <a:gd name="connsiteY7" fmla="*/ 1310368 h 1316717"/>
                  <a:gd name="connsiteX8" fmla="*/ 289403 w 571820"/>
                  <a:gd name="connsiteY8" fmla="*/ 1316717 h 1316717"/>
                  <a:gd name="connsiteX9" fmla="*/ 287393 w 571820"/>
                  <a:gd name="connsiteY9" fmla="*/ 1314890 h 1316717"/>
                  <a:gd name="connsiteX10" fmla="*/ 285910 w 571820"/>
                  <a:gd name="connsiteY10" fmla="*/ 1313542 h 1316717"/>
                  <a:gd name="connsiteX11" fmla="*/ 282417 w 571820"/>
                  <a:gd name="connsiteY11" fmla="*/ 1316717 h 1316717"/>
                  <a:gd name="connsiteX12" fmla="*/ 282417 w 571820"/>
                  <a:gd name="connsiteY12" fmla="*/ 1310367 h 1316717"/>
                  <a:gd name="connsiteX13" fmla="*/ 262617 w 571820"/>
                  <a:gd name="connsiteY13" fmla="*/ 1292372 h 1316717"/>
                  <a:gd name="connsiteX14" fmla="*/ 0 w 571820"/>
                  <a:gd name="connsiteY14" fmla="*/ 658358 h 1316717"/>
                  <a:gd name="connsiteX15" fmla="*/ 262617 w 571820"/>
                  <a:gd name="connsiteY15" fmla="*/ 24345 h 1316717"/>
                  <a:gd name="connsiteX0" fmla="*/ 262617 w 571820"/>
                  <a:gd name="connsiteY0" fmla="*/ 22518 h 1314890"/>
                  <a:gd name="connsiteX1" fmla="*/ 285910 w 571820"/>
                  <a:gd name="connsiteY1" fmla="*/ 1348 h 1314890"/>
                  <a:gd name="connsiteX2" fmla="*/ 287393 w 571820"/>
                  <a:gd name="connsiteY2" fmla="*/ 0 h 1314890"/>
                  <a:gd name="connsiteX3" fmla="*/ 309203 w 571820"/>
                  <a:gd name="connsiteY3" fmla="*/ 22518 h 1314890"/>
                  <a:gd name="connsiteX4" fmla="*/ 571820 w 571820"/>
                  <a:gd name="connsiteY4" fmla="*/ 656532 h 1314890"/>
                  <a:gd name="connsiteX5" fmla="*/ 309203 w 571820"/>
                  <a:gd name="connsiteY5" fmla="*/ 1290545 h 1314890"/>
                  <a:gd name="connsiteX6" fmla="*/ 289403 w 571820"/>
                  <a:gd name="connsiteY6" fmla="*/ 1308541 h 1314890"/>
                  <a:gd name="connsiteX7" fmla="*/ 289403 w 571820"/>
                  <a:gd name="connsiteY7" fmla="*/ 1314890 h 1314890"/>
                  <a:gd name="connsiteX8" fmla="*/ 287393 w 571820"/>
                  <a:gd name="connsiteY8" fmla="*/ 1313063 h 1314890"/>
                  <a:gd name="connsiteX9" fmla="*/ 285910 w 571820"/>
                  <a:gd name="connsiteY9" fmla="*/ 1311715 h 1314890"/>
                  <a:gd name="connsiteX10" fmla="*/ 282417 w 571820"/>
                  <a:gd name="connsiteY10" fmla="*/ 1314890 h 1314890"/>
                  <a:gd name="connsiteX11" fmla="*/ 282417 w 571820"/>
                  <a:gd name="connsiteY11" fmla="*/ 1308540 h 1314890"/>
                  <a:gd name="connsiteX12" fmla="*/ 262617 w 571820"/>
                  <a:gd name="connsiteY12" fmla="*/ 1290545 h 1314890"/>
                  <a:gd name="connsiteX13" fmla="*/ 0 w 571820"/>
                  <a:gd name="connsiteY13" fmla="*/ 656531 h 1314890"/>
                  <a:gd name="connsiteX14" fmla="*/ 262617 w 571820"/>
                  <a:gd name="connsiteY14" fmla="*/ 22518 h 1314890"/>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82417 w 571820"/>
                  <a:gd name="connsiteY10" fmla="*/ 1307192 h 1313542"/>
                  <a:gd name="connsiteX11" fmla="*/ 262617 w 571820"/>
                  <a:gd name="connsiteY11" fmla="*/ 1289197 h 1313542"/>
                  <a:gd name="connsiteX12" fmla="*/ 0 w 571820"/>
                  <a:gd name="connsiteY12" fmla="*/ 655183 h 1313542"/>
                  <a:gd name="connsiteX13" fmla="*/ 262617 w 571820"/>
                  <a:gd name="connsiteY13"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62617 w 571820"/>
                  <a:gd name="connsiteY10" fmla="*/ 1289197 h 1313542"/>
                  <a:gd name="connsiteX11" fmla="*/ 0 w 571820"/>
                  <a:gd name="connsiteY11" fmla="*/ 655183 h 1313542"/>
                  <a:gd name="connsiteX12" fmla="*/ 262617 w 571820"/>
                  <a:gd name="connsiteY12"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62617 w 571820"/>
                  <a:gd name="connsiteY9" fmla="*/ 1289197 h 1313542"/>
                  <a:gd name="connsiteX10" fmla="*/ 0 w 571820"/>
                  <a:gd name="connsiteY10" fmla="*/ 655183 h 1313542"/>
                  <a:gd name="connsiteX11" fmla="*/ 262617 w 571820"/>
                  <a:gd name="connsiteY11"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62617 w 571820"/>
                  <a:gd name="connsiteY8" fmla="*/ 1289197 h 1313542"/>
                  <a:gd name="connsiteX9" fmla="*/ 0 w 571820"/>
                  <a:gd name="connsiteY9" fmla="*/ 655183 h 1313542"/>
                  <a:gd name="connsiteX10" fmla="*/ 262617 w 571820"/>
                  <a:gd name="connsiteY10"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62617 w 571820"/>
                  <a:gd name="connsiteY7" fmla="*/ 1289197 h 1313542"/>
                  <a:gd name="connsiteX8" fmla="*/ 0 w 571820"/>
                  <a:gd name="connsiteY8" fmla="*/ 655183 h 1313542"/>
                  <a:gd name="connsiteX9" fmla="*/ 262617 w 571820"/>
                  <a:gd name="connsiteY9" fmla="*/ 21170 h 1313542"/>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9403 w 571820"/>
                  <a:gd name="connsiteY5" fmla="*/ 1307193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5832 w 571820"/>
                  <a:gd name="connsiteY5" fmla="*/ 1311956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11956"/>
                  <a:gd name="connsiteX1" fmla="*/ 285910 w 571820"/>
                  <a:gd name="connsiteY1" fmla="*/ 0 h 1311956"/>
                  <a:gd name="connsiteX2" fmla="*/ 309203 w 571820"/>
                  <a:gd name="connsiteY2" fmla="*/ 21170 h 1311956"/>
                  <a:gd name="connsiteX3" fmla="*/ 571820 w 571820"/>
                  <a:gd name="connsiteY3" fmla="*/ 655184 h 1311956"/>
                  <a:gd name="connsiteX4" fmla="*/ 309203 w 571820"/>
                  <a:gd name="connsiteY4" fmla="*/ 1289197 h 1311956"/>
                  <a:gd name="connsiteX5" fmla="*/ 285832 w 571820"/>
                  <a:gd name="connsiteY5" fmla="*/ 1311956 h 1311956"/>
                  <a:gd name="connsiteX6" fmla="*/ 262617 w 571820"/>
                  <a:gd name="connsiteY6" fmla="*/ 1289197 h 1311956"/>
                  <a:gd name="connsiteX7" fmla="*/ 0 w 571820"/>
                  <a:gd name="connsiteY7" fmla="*/ 655183 h 1311956"/>
                  <a:gd name="connsiteX8" fmla="*/ 262617 w 571820"/>
                  <a:gd name="connsiteY8" fmla="*/ 21170 h 131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820" h="1311956">
                    <a:moveTo>
                      <a:pt x="262617" y="21170"/>
                    </a:moveTo>
                    <a:lnTo>
                      <a:pt x="285910" y="0"/>
                    </a:lnTo>
                    <a:lnTo>
                      <a:pt x="309203" y="21170"/>
                    </a:lnTo>
                    <a:cubicBezTo>
                      <a:pt x="471461" y="183428"/>
                      <a:pt x="571820" y="407586"/>
                      <a:pt x="571820" y="655184"/>
                    </a:cubicBezTo>
                    <a:cubicBezTo>
                      <a:pt x="571820" y="902781"/>
                      <a:pt x="471461" y="1126939"/>
                      <a:pt x="309203" y="1289197"/>
                    </a:cubicBezTo>
                    <a:lnTo>
                      <a:pt x="285832" y="1311956"/>
                    </a:lnTo>
                    <a:lnTo>
                      <a:pt x="262617" y="1289197"/>
                    </a:lnTo>
                    <a:cubicBezTo>
                      <a:pt x="100359" y="1126938"/>
                      <a:pt x="0" y="902781"/>
                      <a:pt x="0" y="655183"/>
                    </a:cubicBezTo>
                    <a:cubicBezTo>
                      <a:pt x="0" y="407586"/>
                      <a:pt x="100359" y="183428"/>
                      <a:pt x="262617" y="21170"/>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11" name="Straight Connector 10">
                <a:extLst>
                  <a:ext uri="{FF2B5EF4-FFF2-40B4-BE49-F238E27FC236}">
                    <a16:creationId xmlns:a16="http://schemas.microsoft.com/office/drawing/2014/main" id="{E8224CDA-DD93-0DF6-7DD9-8328D1606037}"/>
                  </a:ext>
                </a:extLst>
              </p:cNvPr>
              <p:cNvCxnSpPr>
                <a:cxnSpLocks/>
              </p:cNvCxnSpPr>
              <p:nvPr/>
            </p:nvCxnSpPr>
            <p:spPr>
              <a:xfrm>
                <a:off x="8768695" y="4330454"/>
                <a:ext cx="0" cy="162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12" name="Straight Connector 11">
            <a:extLst>
              <a:ext uri="{FF2B5EF4-FFF2-40B4-BE49-F238E27FC236}">
                <a16:creationId xmlns:a16="http://schemas.microsoft.com/office/drawing/2014/main" id="{A3FA5F65-B2C5-BB65-83E3-F195EEE49001}"/>
              </a:ext>
              <a:ext uri="{C183D7F6-B498-43B3-948B-1728B52AA6E4}">
                <adec:decorative xmlns:adec="http://schemas.microsoft.com/office/drawing/2017/decorative" val="1"/>
              </a:ext>
            </a:extLst>
          </p:cNvPr>
          <p:cNvCxnSpPr>
            <a:cxnSpLocks/>
          </p:cNvCxnSpPr>
          <p:nvPr userDrawn="1"/>
        </p:nvCxnSpPr>
        <p:spPr>
          <a:xfrm>
            <a:off x="5826000" y="4099086"/>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2300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Agenda">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0C1D561-971B-43DB-A5A7-63A887A0CA6B}"/>
              </a:ext>
            </a:extLst>
          </p:cNvPr>
          <p:cNvSpPr>
            <a:spLocks noGrp="1"/>
          </p:cNvSpPr>
          <p:nvPr>
            <p:ph type="title" hasCustomPrompt="1"/>
          </p:nvPr>
        </p:nvSpPr>
        <p:spPr>
          <a:xfrm>
            <a:off x="565150" y="548640"/>
            <a:ext cx="5486400" cy="1371600"/>
          </a:xfrm>
        </p:spPr>
        <p:txBody>
          <a:bodyPr anchor="b" anchorCtr="0">
            <a:noAutofit/>
          </a:bodyPr>
          <a:lstStyle>
            <a:lvl1pPr algn="ctr">
              <a:defRPr/>
            </a:lvl1pPr>
          </a:lstStyle>
          <a:p>
            <a:pPr algn="ctr"/>
            <a:r>
              <a:rPr lang="en-US" dirty="0"/>
              <a:t>Click to add title</a:t>
            </a:r>
          </a:p>
        </p:txBody>
      </p:sp>
      <p:cxnSp>
        <p:nvCxnSpPr>
          <p:cNvPr id="9" name="Straight Connector 8">
            <a:extLst>
              <a:ext uri="{FF2B5EF4-FFF2-40B4-BE49-F238E27FC236}">
                <a16:creationId xmlns:a16="http://schemas.microsoft.com/office/drawing/2014/main" id="{8CACFD68-412E-48B4-B9EB-FEDC20A81354}"/>
              </a:ext>
              <a:ext uri="{C183D7F6-B498-43B3-948B-1728B52AA6E4}">
                <adec:decorative xmlns:adec="http://schemas.microsoft.com/office/drawing/2017/decorative" val="1"/>
              </a:ext>
            </a:extLst>
          </p:cNvPr>
          <p:cNvCxnSpPr>
            <a:cxnSpLocks/>
          </p:cNvCxnSpPr>
          <p:nvPr userDrawn="1"/>
        </p:nvCxnSpPr>
        <p:spPr>
          <a:xfrm>
            <a:off x="3023391" y="2310207"/>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4F0731E0-58E0-4382-ADA7-A9C6DE2E7E36}"/>
              </a:ext>
            </a:extLst>
          </p:cNvPr>
          <p:cNvSpPr>
            <a:spLocks noGrp="1"/>
          </p:cNvSpPr>
          <p:nvPr>
            <p:ph idx="1" hasCustomPrompt="1"/>
          </p:nvPr>
        </p:nvSpPr>
        <p:spPr>
          <a:xfrm>
            <a:off x="565149" y="2759076"/>
            <a:ext cx="5486399" cy="3009899"/>
          </a:xfrm>
        </p:spPr>
        <p:txBody>
          <a:bodyPr>
            <a:noAutofit/>
          </a:bodyPr>
          <a:lstStyle>
            <a:lvl1pPr>
              <a:lnSpc>
                <a:spcPct val="100000"/>
              </a:lnSpc>
              <a:spcBef>
                <a:spcPts val="1000"/>
              </a:spcBef>
              <a:defRPr sz="1800"/>
            </a:lvl1pPr>
            <a:lvl2pPr>
              <a:lnSpc>
                <a:spcPct val="100000"/>
              </a:lnSpc>
              <a:spcBef>
                <a:spcPts val="1000"/>
              </a:spcBef>
              <a:defRPr sz="1800"/>
            </a:lvl2pPr>
            <a:lvl3pPr>
              <a:lnSpc>
                <a:spcPct val="100000"/>
              </a:lnSpc>
              <a:spcBef>
                <a:spcPts val="1000"/>
              </a:spcBef>
              <a:defRPr sz="1600"/>
            </a:lvl3pPr>
            <a:lvl4pPr>
              <a:lnSpc>
                <a:spcPct val="100000"/>
              </a:lnSpc>
              <a:spcBef>
                <a:spcPts val="1000"/>
              </a:spcBef>
              <a:defRPr sz="1800"/>
            </a:lvl4pPr>
            <a:lvl5pPr>
              <a:lnSpc>
                <a:spcPct val="100000"/>
              </a:lnSpc>
              <a:spcBef>
                <a:spcPts val="1000"/>
              </a:spcBef>
              <a:defRPr sz="1800"/>
            </a:lvl5pPr>
            <a:lvl6pPr>
              <a:lnSpc>
                <a:spcPct val="100000"/>
              </a:lnSpc>
              <a:spcBef>
                <a:spcPts val="1000"/>
              </a:spcBef>
              <a:buClr>
                <a:schemeClr val="accent5"/>
              </a:buClr>
              <a:defRPr sz="1600"/>
            </a:lvl6pPr>
            <a:lvl7pPr>
              <a:buClr>
                <a:schemeClr val="accent5"/>
              </a:buClr>
              <a:defRPr/>
            </a:lvl7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a:p>
            <a:pPr lvl="5"/>
            <a:endParaRPr lang="en-US" dirty="0"/>
          </a:p>
          <a:p>
            <a:pPr lvl="2"/>
            <a:endParaRPr lang="en-US" dirty="0"/>
          </a:p>
        </p:txBody>
      </p:sp>
      <p:sp>
        <p:nvSpPr>
          <p:cNvPr id="11" name="Date Placeholder 3">
            <a:extLst>
              <a:ext uri="{FF2B5EF4-FFF2-40B4-BE49-F238E27FC236}">
                <a16:creationId xmlns:a16="http://schemas.microsoft.com/office/drawing/2014/main" id="{23D67752-1F0B-4C84-BBA7-A57E2793D918}"/>
              </a:ext>
            </a:extLst>
          </p:cNvPr>
          <p:cNvSpPr>
            <a:spLocks noGrp="1"/>
          </p:cNvSpPr>
          <p:nvPr>
            <p:ph type="dt" sz="half" idx="10"/>
          </p:nvPr>
        </p:nvSpPr>
        <p:spPr>
          <a:xfrm>
            <a:off x="541338" y="6401999"/>
            <a:ext cx="2206625" cy="369332"/>
          </a:xfrm>
        </p:spPr>
        <p:txBody>
          <a:bodyPr/>
          <a:lstStyle>
            <a:lvl1pPr>
              <a:defRPr/>
            </a:lvl1pPr>
          </a:lstStyle>
          <a:p>
            <a:pPr>
              <a:defRPr/>
            </a:pPr>
            <a:r>
              <a:rPr lang="en-US">
                <a:solidFill>
                  <a:prstClr val="white">
                    <a:alpha val="70000"/>
                  </a:prstClr>
                </a:solidFill>
              </a:rPr>
              <a:t>20XX</a:t>
            </a:r>
            <a:endParaRPr lang="en-US" dirty="0">
              <a:solidFill>
                <a:prstClr val="white">
                  <a:alpha val="70000"/>
                </a:prstClr>
              </a:solidFill>
            </a:endParaRPr>
          </a:p>
        </p:txBody>
      </p:sp>
      <p:sp>
        <p:nvSpPr>
          <p:cNvPr id="12" name="Rectangle 11">
            <a:extLst>
              <a:ext uri="{FF2B5EF4-FFF2-40B4-BE49-F238E27FC236}">
                <a16:creationId xmlns:a16="http://schemas.microsoft.com/office/drawing/2014/main" id="{FA4033A0-8E66-4ABA-9E27-744642AA948F}"/>
              </a:ext>
              <a:ext uri="{C183D7F6-B498-43B3-948B-1728B52AA6E4}">
                <adec:decorative xmlns:adec="http://schemas.microsoft.com/office/drawing/2017/decorative" val="1"/>
              </a:ext>
            </a:extLst>
          </p:cNvPr>
          <p:cNvSpPr/>
          <p:nvPr userDrawn="1"/>
        </p:nvSpPr>
        <p:spPr>
          <a:xfrm>
            <a:off x="6654794" y="0"/>
            <a:ext cx="5537206" cy="6858000"/>
          </a:xfrm>
          <a:prstGeom prst="rect">
            <a:avLst/>
          </a:prstGeom>
          <a:solidFill>
            <a:schemeClr val="bg1">
              <a:alpha val="2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alpha val="20000"/>
                </a:prstClr>
              </a:solidFill>
              <a:effectLst/>
              <a:uLnTx/>
              <a:uFillTx/>
              <a:latin typeface="Avenir Next LT Pro Light"/>
              <a:ea typeface="+mn-ea"/>
              <a:cs typeface="+mn-cs"/>
            </a:endParaRPr>
          </a:p>
        </p:txBody>
      </p:sp>
      <p:sp>
        <p:nvSpPr>
          <p:cNvPr id="15" name="Footer Placeholder 4">
            <a:extLst>
              <a:ext uri="{FF2B5EF4-FFF2-40B4-BE49-F238E27FC236}">
                <a16:creationId xmlns:a16="http://schemas.microsoft.com/office/drawing/2014/main" id="{E8E05746-2784-43CF-84F7-0175BD650240}"/>
              </a:ext>
            </a:extLst>
          </p:cNvPr>
          <p:cNvSpPr>
            <a:spLocks noGrp="1"/>
          </p:cNvSpPr>
          <p:nvPr>
            <p:ph type="ftr" sz="quarter" idx="11"/>
          </p:nvPr>
        </p:nvSpPr>
        <p:spPr>
          <a:xfrm>
            <a:off x="3308350" y="6401999"/>
            <a:ext cx="5575300" cy="36933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all" spc="300" normalizeH="0" baseline="0" noProof="0" dirty="0">
              <a:ln>
                <a:noFill/>
              </a:ln>
              <a:solidFill>
                <a:prstClr val="white">
                  <a:alpha val="70000"/>
                </a:prstClr>
              </a:solidFill>
              <a:effectLst/>
              <a:uLnTx/>
              <a:uFillTx/>
              <a:latin typeface="Avenir Next LT Pro Light"/>
              <a:ea typeface="+mn-ea"/>
              <a:cs typeface="+mn-cs"/>
            </a:endParaRPr>
          </a:p>
        </p:txBody>
      </p:sp>
      <p:sp>
        <p:nvSpPr>
          <p:cNvPr id="16" name="Slide Number Placeholder 5">
            <a:extLst>
              <a:ext uri="{FF2B5EF4-FFF2-40B4-BE49-F238E27FC236}">
                <a16:creationId xmlns:a16="http://schemas.microsoft.com/office/drawing/2014/main" id="{BB851CC3-3ED8-49E8-B8AC-6D79B036F307}"/>
              </a:ext>
            </a:extLst>
          </p:cNvPr>
          <p:cNvSpPr>
            <a:spLocks noGrp="1"/>
          </p:cNvSpPr>
          <p:nvPr>
            <p:ph type="sldNum" sz="quarter" idx="12"/>
          </p:nvPr>
        </p:nvSpPr>
        <p:spPr>
          <a:xfrm>
            <a:off x="9442800" y="6401999"/>
            <a:ext cx="2208212" cy="36933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9607A7-8386-47DB-8578-DDEDD194E5D4}" type="slidenum">
              <a:rPr kumimoji="0" lang="en-US" sz="1000" b="0" i="0" u="none" strike="noStrike" kern="1200" cap="all" spc="300" normalizeH="0" baseline="0" noProof="0" smtClean="0">
                <a:ln>
                  <a:noFill/>
                </a:ln>
                <a:solidFill>
                  <a:prstClr val="white">
                    <a:alpha val="70000"/>
                  </a:prstClr>
                </a:solidFill>
                <a:effectLst/>
                <a:uLnTx/>
                <a:uFillTx/>
                <a:latin typeface="Avenir Next LT Pro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all" spc="300" normalizeH="0" baseline="0" noProof="0" dirty="0">
              <a:ln>
                <a:noFill/>
              </a:ln>
              <a:solidFill>
                <a:prstClr val="white">
                  <a:alpha val="70000"/>
                </a:prstClr>
              </a:solidFill>
              <a:effectLst/>
              <a:uLnTx/>
              <a:uFillTx/>
              <a:latin typeface="Avenir Next LT Pro Light"/>
              <a:ea typeface="+mn-ea"/>
              <a:cs typeface="+mn-cs"/>
            </a:endParaRPr>
          </a:p>
        </p:txBody>
      </p:sp>
      <p:grpSp>
        <p:nvGrpSpPr>
          <p:cNvPr id="2" name="Group 1">
            <a:extLst>
              <a:ext uri="{FF2B5EF4-FFF2-40B4-BE49-F238E27FC236}">
                <a16:creationId xmlns:a16="http://schemas.microsoft.com/office/drawing/2014/main" id="{F6F0BC49-315A-CF7A-E741-A8688AF53E66}"/>
              </a:ext>
            </a:extLst>
          </p:cNvPr>
          <p:cNvGrpSpPr/>
          <p:nvPr userDrawn="1"/>
        </p:nvGrpSpPr>
        <p:grpSpPr>
          <a:xfrm>
            <a:off x="9728046" y="831278"/>
            <a:ext cx="1623711" cy="630920"/>
            <a:chOff x="9588346" y="4824892"/>
            <a:chExt cx="1623711" cy="630920"/>
          </a:xfrm>
        </p:grpSpPr>
        <p:sp>
          <p:nvSpPr>
            <p:cNvPr id="3" name="Freeform: Shape 15">
              <a:extLst>
                <a:ext uri="{FF2B5EF4-FFF2-40B4-BE49-F238E27FC236}">
                  <a16:creationId xmlns:a16="http://schemas.microsoft.com/office/drawing/2014/main" id="{3FCB73E1-B061-C75F-AB29-C27CA95E57A9}"/>
                </a:ext>
              </a:extLst>
            </p:cNvPr>
            <p:cNvSpPr/>
            <p:nvPr/>
          </p:nvSpPr>
          <p:spPr>
            <a:xfrm rot="2700000" flipH="1">
              <a:off x="10267789" y="4452443"/>
              <a:ext cx="571820" cy="1316717"/>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1820" h="1316717">
                  <a:moveTo>
                    <a:pt x="282417" y="0"/>
                  </a:moveTo>
                  <a:lnTo>
                    <a:pt x="285910" y="3175"/>
                  </a:lnTo>
                  <a:lnTo>
                    <a:pt x="287393" y="1827"/>
                  </a:lnTo>
                  <a:lnTo>
                    <a:pt x="289403" y="0"/>
                  </a:lnTo>
                  <a:lnTo>
                    <a:pt x="289403" y="6349"/>
                  </a:lnTo>
                  <a:lnTo>
                    <a:pt x="309203" y="24345"/>
                  </a:lnTo>
                  <a:cubicBezTo>
                    <a:pt x="471461" y="186603"/>
                    <a:pt x="571820" y="410761"/>
                    <a:pt x="571820" y="658359"/>
                  </a:cubicBezTo>
                  <a:cubicBezTo>
                    <a:pt x="571820" y="905956"/>
                    <a:pt x="471461" y="1130114"/>
                    <a:pt x="309203" y="1292372"/>
                  </a:cubicBezTo>
                  <a:lnTo>
                    <a:pt x="289403" y="1310368"/>
                  </a:lnTo>
                  <a:lnTo>
                    <a:pt x="289403" y="1316717"/>
                  </a:lnTo>
                  <a:lnTo>
                    <a:pt x="287393" y="1314890"/>
                  </a:lnTo>
                  <a:lnTo>
                    <a:pt x="285910" y="1313542"/>
                  </a:lnTo>
                  <a:lnTo>
                    <a:pt x="282417" y="1316717"/>
                  </a:lnTo>
                  <a:lnTo>
                    <a:pt x="282417" y="1310367"/>
                  </a:lnTo>
                  <a:lnTo>
                    <a:pt x="262617" y="1292372"/>
                  </a:lnTo>
                  <a:cubicBezTo>
                    <a:pt x="100359" y="1130113"/>
                    <a:pt x="0" y="905956"/>
                    <a:pt x="0" y="658358"/>
                  </a:cubicBezTo>
                  <a:cubicBezTo>
                    <a:pt x="0" y="410761"/>
                    <a:pt x="100359" y="186603"/>
                    <a:pt x="262617" y="24345"/>
                  </a:cubicBezTo>
                  <a:lnTo>
                    <a:pt x="282417" y="6349"/>
                  </a:lnTo>
                  <a:close/>
                </a:path>
              </a:pathLst>
            </a:custGeom>
            <a:solidFill>
              <a:schemeClr val="accent4">
                <a:alpha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 name="Group 3">
              <a:extLst>
                <a:ext uri="{FF2B5EF4-FFF2-40B4-BE49-F238E27FC236}">
                  <a16:creationId xmlns:a16="http://schemas.microsoft.com/office/drawing/2014/main" id="{94A16F89-984C-DEA8-C894-E819A7646610}"/>
                </a:ext>
              </a:extLst>
            </p:cNvPr>
            <p:cNvGrpSpPr/>
            <p:nvPr/>
          </p:nvGrpSpPr>
          <p:grpSpPr>
            <a:xfrm rot="2700000" flipH="1">
              <a:off x="10112436" y="4359902"/>
              <a:ext cx="571820" cy="1620000"/>
              <a:chOff x="8482785" y="4330454"/>
              <a:chExt cx="571820" cy="1620000"/>
            </a:xfrm>
          </p:grpSpPr>
          <p:sp>
            <p:nvSpPr>
              <p:cNvPr id="5" name="Freeform: Shape 17">
                <a:extLst>
                  <a:ext uri="{FF2B5EF4-FFF2-40B4-BE49-F238E27FC236}">
                    <a16:creationId xmlns:a16="http://schemas.microsoft.com/office/drawing/2014/main" id="{0971E16B-8BBF-40B5-5862-FAAADBF530A0}"/>
                  </a:ext>
                </a:extLst>
              </p:cNvPr>
              <p:cNvSpPr/>
              <p:nvPr/>
            </p:nvSpPr>
            <p:spPr>
              <a:xfrm>
                <a:off x="8482785" y="4333632"/>
                <a:ext cx="571820" cy="1311956"/>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82417 w 571820"/>
                  <a:gd name="connsiteY0" fmla="*/ 6349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309203 w 571820"/>
                  <a:gd name="connsiteY4" fmla="*/ 24345 h 1316717"/>
                  <a:gd name="connsiteX5" fmla="*/ 571820 w 571820"/>
                  <a:gd name="connsiteY5" fmla="*/ 658359 h 1316717"/>
                  <a:gd name="connsiteX6" fmla="*/ 309203 w 571820"/>
                  <a:gd name="connsiteY6" fmla="*/ 1292372 h 1316717"/>
                  <a:gd name="connsiteX7" fmla="*/ 289403 w 571820"/>
                  <a:gd name="connsiteY7" fmla="*/ 1310368 h 1316717"/>
                  <a:gd name="connsiteX8" fmla="*/ 289403 w 571820"/>
                  <a:gd name="connsiteY8" fmla="*/ 1316717 h 1316717"/>
                  <a:gd name="connsiteX9" fmla="*/ 287393 w 571820"/>
                  <a:gd name="connsiteY9" fmla="*/ 1314890 h 1316717"/>
                  <a:gd name="connsiteX10" fmla="*/ 285910 w 571820"/>
                  <a:gd name="connsiteY10" fmla="*/ 1313542 h 1316717"/>
                  <a:gd name="connsiteX11" fmla="*/ 282417 w 571820"/>
                  <a:gd name="connsiteY11" fmla="*/ 1316717 h 1316717"/>
                  <a:gd name="connsiteX12" fmla="*/ 282417 w 571820"/>
                  <a:gd name="connsiteY12" fmla="*/ 1310367 h 1316717"/>
                  <a:gd name="connsiteX13" fmla="*/ 262617 w 571820"/>
                  <a:gd name="connsiteY13" fmla="*/ 1292372 h 1316717"/>
                  <a:gd name="connsiteX14" fmla="*/ 0 w 571820"/>
                  <a:gd name="connsiteY14" fmla="*/ 658358 h 1316717"/>
                  <a:gd name="connsiteX15" fmla="*/ 262617 w 571820"/>
                  <a:gd name="connsiteY15" fmla="*/ 24345 h 1316717"/>
                  <a:gd name="connsiteX0" fmla="*/ 262617 w 571820"/>
                  <a:gd name="connsiteY0" fmla="*/ 22518 h 1314890"/>
                  <a:gd name="connsiteX1" fmla="*/ 285910 w 571820"/>
                  <a:gd name="connsiteY1" fmla="*/ 1348 h 1314890"/>
                  <a:gd name="connsiteX2" fmla="*/ 287393 w 571820"/>
                  <a:gd name="connsiteY2" fmla="*/ 0 h 1314890"/>
                  <a:gd name="connsiteX3" fmla="*/ 309203 w 571820"/>
                  <a:gd name="connsiteY3" fmla="*/ 22518 h 1314890"/>
                  <a:gd name="connsiteX4" fmla="*/ 571820 w 571820"/>
                  <a:gd name="connsiteY4" fmla="*/ 656532 h 1314890"/>
                  <a:gd name="connsiteX5" fmla="*/ 309203 w 571820"/>
                  <a:gd name="connsiteY5" fmla="*/ 1290545 h 1314890"/>
                  <a:gd name="connsiteX6" fmla="*/ 289403 w 571820"/>
                  <a:gd name="connsiteY6" fmla="*/ 1308541 h 1314890"/>
                  <a:gd name="connsiteX7" fmla="*/ 289403 w 571820"/>
                  <a:gd name="connsiteY7" fmla="*/ 1314890 h 1314890"/>
                  <a:gd name="connsiteX8" fmla="*/ 287393 w 571820"/>
                  <a:gd name="connsiteY8" fmla="*/ 1313063 h 1314890"/>
                  <a:gd name="connsiteX9" fmla="*/ 285910 w 571820"/>
                  <a:gd name="connsiteY9" fmla="*/ 1311715 h 1314890"/>
                  <a:gd name="connsiteX10" fmla="*/ 282417 w 571820"/>
                  <a:gd name="connsiteY10" fmla="*/ 1314890 h 1314890"/>
                  <a:gd name="connsiteX11" fmla="*/ 282417 w 571820"/>
                  <a:gd name="connsiteY11" fmla="*/ 1308540 h 1314890"/>
                  <a:gd name="connsiteX12" fmla="*/ 262617 w 571820"/>
                  <a:gd name="connsiteY12" fmla="*/ 1290545 h 1314890"/>
                  <a:gd name="connsiteX13" fmla="*/ 0 w 571820"/>
                  <a:gd name="connsiteY13" fmla="*/ 656531 h 1314890"/>
                  <a:gd name="connsiteX14" fmla="*/ 262617 w 571820"/>
                  <a:gd name="connsiteY14" fmla="*/ 22518 h 1314890"/>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82417 w 571820"/>
                  <a:gd name="connsiteY10" fmla="*/ 1307192 h 1313542"/>
                  <a:gd name="connsiteX11" fmla="*/ 262617 w 571820"/>
                  <a:gd name="connsiteY11" fmla="*/ 1289197 h 1313542"/>
                  <a:gd name="connsiteX12" fmla="*/ 0 w 571820"/>
                  <a:gd name="connsiteY12" fmla="*/ 655183 h 1313542"/>
                  <a:gd name="connsiteX13" fmla="*/ 262617 w 571820"/>
                  <a:gd name="connsiteY13"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62617 w 571820"/>
                  <a:gd name="connsiteY10" fmla="*/ 1289197 h 1313542"/>
                  <a:gd name="connsiteX11" fmla="*/ 0 w 571820"/>
                  <a:gd name="connsiteY11" fmla="*/ 655183 h 1313542"/>
                  <a:gd name="connsiteX12" fmla="*/ 262617 w 571820"/>
                  <a:gd name="connsiteY12"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62617 w 571820"/>
                  <a:gd name="connsiteY9" fmla="*/ 1289197 h 1313542"/>
                  <a:gd name="connsiteX10" fmla="*/ 0 w 571820"/>
                  <a:gd name="connsiteY10" fmla="*/ 655183 h 1313542"/>
                  <a:gd name="connsiteX11" fmla="*/ 262617 w 571820"/>
                  <a:gd name="connsiteY11"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62617 w 571820"/>
                  <a:gd name="connsiteY8" fmla="*/ 1289197 h 1313542"/>
                  <a:gd name="connsiteX9" fmla="*/ 0 w 571820"/>
                  <a:gd name="connsiteY9" fmla="*/ 655183 h 1313542"/>
                  <a:gd name="connsiteX10" fmla="*/ 262617 w 571820"/>
                  <a:gd name="connsiteY10"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62617 w 571820"/>
                  <a:gd name="connsiteY7" fmla="*/ 1289197 h 1313542"/>
                  <a:gd name="connsiteX8" fmla="*/ 0 w 571820"/>
                  <a:gd name="connsiteY8" fmla="*/ 655183 h 1313542"/>
                  <a:gd name="connsiteX9" fmla="*/ 262617 w 571820"/>
                  <a:gd name="connsiteY9" fmla="*/ 21170 h 1313542"/>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9403 w 571820"/>
                  <a:gd name="connsiteY5" fmla="*/ 1307193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5832 w 571820"/>
                  <a:gd name="connsiteY5" fmla="*/ 1311956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11956"/>
                  <a:gd name="connsiteX1" fmla="*/ 285910 w 571820"/>
                  <a:gd name="connsiteY1" fmla="*/ 0 h 1311956"/>
                  <a:gd name="connsiteX2" fmla="*/ 309203 w 571820"/>
                  <a:gd name="connsiteY2" fmla="*/ 21170 h 1311956"/>
                  <a:gd name="connsiteX3" fmla="*/ 571820 w 571820"/>
                  <a:gd name="connsiteY3" fmla="*/ 655184 h 1311956"/>
                  <a:gd name="connsiteX4" fmla="*/ 309203 w 571820"/>
                  <a:gd name="connsiteY4" fmla="*/ 1289197 h 1311956"/>
                  <a:gd name="connsiteX5" fmla="*/ 285832 w 571820"/>
                  <a:gd name="connsiteY5" fmla="*/ 1311956 h 1311956"/>
                  <a:gd name="connsiteX6" fmla="*/ 262617 w 571820"/>
                  <a:gd name="connsiteY6" fmla="*/ 1289197 h 1311956"/>
                  <a:gd name="connsiteX7" fmla="*/ 0 w 571820"/>
                  <a:gd name="connsiteY7" fmla="*/ 655183 h 1311956"/>
                  <a:gd name="connsiteX8" fmla="*/ 262617 w 571820"/>
                  <a:gd name="connsiteY8" fmla="*/ 21170 h 131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820" h="1311956">
                    <a:moveTo>
                      <a:pt x="262617" y="21170"/>
                    </a:moveTo>
                    <a:lnTo>
                      <a:pt x="285910" y="0"/>
                    </a:lnTo>
                    <a:lnTo>
                      <a:pt x="309203" y="21170"/>
                    </a:lnTo>
                    <a:cubicBezTo>
                      <a:pt x="471461" y="183428"/>
                      <a:pt x="571820" y="407586"/>
                      <a:pt x="571820" y="655184"/>
                    </a:cubicBezTo>
                    <a:cubicBezTo>
                      <a:pt x="571820" y="902781"/>
                      <a:pt x="471461" y="1126939"/>
                      <a:pt x="309203" y="1289197"/>
                    </a:cubicBezTo>
                    <a:lnTo>
                      <a:pt x="285832" y="1311956"/>
                    </a:lnTo>
                    <a:lnTo>
                      <a:pt x="262617" y="1289197"/>
                    </a:lnTo>
                    <a:cubicBezTo>
                      <a:pt x="100359" y="1126938"/>
                      <a:pt x="0" y="902781"/>
                      <a:pt x="0" y="655183"/>
                    </a:cubicBezTo>
                    <a:cubicBezTo>
                      <a:pt x="0" y="407586"/>
                      <a:pt x="100359" y="183428"/>
                      <a:pt x="262617" y="21170"/>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6" name="Straight Connector 5">
                <a:extLst>
                  <a:ext uri="{FF2B5EF4-FFF2-40B4-BE49-F238E27FC236}">
                    <a16:creationId xmlns:a16="http://schemas.microsoft.com/office/drawing/2014/main" id="{C1D464A1-0F6B-3CEE-8719-573F89E87B36}"/>
                  </a:ext>
                </a:extLst>
              </p:cNvPr>
              <p:cNvCxnSpPr>
                <a:cxnSpLocks/>
              </p:cNvCxnSpPr>
              <p:nvPr/>
            </p:nvCxnSpPr>
            <p:spPr>
              <a:xfrm>
                <a:off x="8768695" y="4330454"/>
                <a:ext cx="0" cy="162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276955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Break 1">
    <p:spTree>
      <p:nvGrpSpPr>
        <p:cNvPr id="1" name=""/>
        <p:cNvGrpSpPr/>
        <p:nvPr/>
      </p:nvGrpSpPr>
      <p:grpSpPr>
        <a:xfrm>
          <a:off x="0" y="0"/>
          <a:ext cx="0" cy="0"/>
          <a:chOff x="0" y="0"/>
          <a:chExt cx="0" cy="0"/>
        </a:xfrm>
      </p:grpSpPr>
      <p:sp>
        <p:nvSpPr>
          <p:cNvPr id="9" name="Title 6">
            <a:extLst>
              <a:ext uri="{FF2B5EF4-FFF2-40B4-BE49-F238E27FC236}">
                <a16:creationId xmlns:a16="http://schemas.microsoft.com/office/drawing/2014/main" id="{D0C49A9B-EBDE-4047-884B-0860623D6391}"/>
              </a:ext>
            </a:extLst>
          </p:cNvPr>
          <p:cNvSpPr>
            <a:spLocks noGrp="1"/>
          </p:cNvSpPr>
          <p:nvPr>
            <p:ph type="ctrTitle" hasCustomPrompt="1"/>
          </p:nvPr>
        </p:nvSpPr>
        <p:spPr>
          <a:xfrm>
            <a:off x="1085851" y="2165174"/>
            <a:ext cx="6118224" cy="1554480"/>
          </a:xfrm>
        </p:spPr>
        <p:txBody>
          <a:bodyPr anchor="b">
            <a:noAutofit/>
          </a:bodyPr>
          <a:lstStyle>
            <a:lvl1pPr algn="ctr">
              <a:defRPr/>
            </a:lvl1pPr>
          </a:lstStyle>
          <a:p>
            <a:r>
              <a:rPr lang="en-US" dirty="0"/>
              <a:t>Click to add title</a:t>
            </a:r>
          </a:p>
        </p:txBody>
      </p:sp>
      <p:sp>
        <p:nvSpPr>
          <p:cNvPr id="35" name="Picture Placeholder 31">
            <a:extLst>
              <a:ext uri="{FF2B5EF4-FFF2-40B4-BE49-F238E27FC236}">
                <a16:creationId xmlns:a16="http://schemas.microsoft.com/office/drawing/2014/main" id="{99CD77F7-3095-4517-B300-DE93875DE53E}"/>
              </a:ext>
            </a:extLst>
          </p:cNvPr>
          <p:cNvSpPr>
            <a:spLocks noGrp="1"/>
          </p:cNvSpPr>
          <p:nvPr>
            <p:ph type="pic" sz="quarter" idx="13" hasCustomPrompt="1"/>
          </p:nvPr>
        </p:nvSpPr>
        <p:spPr>
          <a:xfrm>
            <a:off x="8329613" y="0"/>
            <a:ext cx="3862387" cy="2286000"/>
          </a:xfrm>
        </p:spPr>
        <p:txBody>
          <a:bodyPr>
            <a:normAutofit/>
          </a:bodyPr>
          <a:lstStyle>
            <a:lvl1pPr marL="0" indent="0" algn="ctr">
              <a:buNone/>
              <a:defRPr sz="1800"/>
            </a:lvl1pPr>
          </a:lstStyle>
          <a:p>
            <a:r>
              <a:rPr lang="en-US" dirty="0"/>
              <a:t>Click icon to add photo</a:t>
            </a:r>
          </a:p>
        </p:txBody>
      </p:sp>
      <p:sp>
        <p:nvSpPr>
          <p:cNvPr id="36" name="Picture Placeholder 31">
            <a:extLst>
              <a:ext uri="{FF2B5EF4-FFF2-40B4-BE49-F238E27FC236}">
                <a16:creationId xmlns:a16="http://schemas.microsoft.com/office/drawing/2014/main" id="{F31ECFCC-4520-48AB-A8A1-AF9FC0C055B8}"/>
              </a:ext>
            </a:extLst>
          </p:cNvPr>
          <p:cNvSpPr>
            <a:spLocks noGrp="1"/>
          </p:cNvSpPr>
          <p:nvPr>
            <p:ph type="pic" sz="quarter" idx="14" hasCustomPrompt="1"/>
          </p:nvPr>
        </p:nvSpPr>
        <p:spPr>
          <a:xfrm>
            <a:off x="8329200" y="2286000"/>
            <a:ext cx="3862387" cy="2286000"/>
          </a:xfrm>
        </p:spPr>
        <p:txBody>
          <a:bodyPr>
            <a:normAutofit/>
          </a:bodyPr>
          <a:lstStyle>
            <a:lvl1pPr marL="0" indent="0" algn="ctr">
              <a:buNone/>
              <a:defRPr sz="1800"/>
            </a:lvl1pPr>
          </a:lstStyle>
          <a:p>
            <a:r>
              <a:rPr lang="en-US" dirty="0"/>
              <a:t>Click icon to add photo</a:t>
            </a:r>
          </a:p>
        </p:txBody>
      </p:sp>
      <p:sp>
        <p:nvSpPr>
          <p:cNvPr id="37" name="Picture Placeholder 31">
            <a:extLst>
              <a:ext uri="{FF2B5EF4-FFF2-40B4-BE49-F238E27FC236}">
                <a16:creationId xmlns:a16="http://schemas.microsoft.com/office/drawing/2014/main" id="{0FDBD13C-46E7-4BB9-957D-DE2A5925521A}"/>
              </a:ext>
            </a:extLst>
          </p:cNvPr>
          <p:cNvSpPr>
            <a:spLocks noGrp="1"/>
          </p:cNvSpPr>
          <p:nvPr>
            <p:ph type="pic" sz="quarter" idx="15" hasCustomPrompt="1"/>
          </p:nvPr>
        </p:nvSpPr>
        <p:spPr>
          <a:xfrm>
            <a:off x="8329200" y="4572000"/>
            <a:ext cx="3862387" cy="2286000"/>
          </a:xfrm>
        </p:spPr>
        <p:txBody>
          <a:bodyPr>
            <a:normAutofit/>
          </a:bodyPr>
          <a:lstStyle>
            <a:lvl1pPr marL="0" indent="0" algn="ctr">
              <a:buNone/>
              <a:defRPr sz="1800"/>
            </a:lvl1pPr>
          </a:lstStyle>
          <a:p>
            <a:r>
              <a:rPr lang="en-US" dirty="0"/>
              <a:t>Click icon to add photo</a:t>
            </a:r>
          </a:p>
        </p:txBody>
      </p:sp>
      <p:grpSp>
        <p:nvGrpSpPr>
          <p:cNvPr id="12" name="Group 11">
            <a:extLst>
              <a:ext uri="{FF2B5EF4-FFF2-40B4-BE49-F238E27FC236}">
                <a16:creationId xmlns:a16="http://schemas.microsoft.com/office/drawing/2014/main" id="{85B40728-32E0-44CE-8C68-1E68245C2999}"/>
              </a:ext>
              <a:ext uri="{C183D7F6-B498-43B3-948B-1728B52AA6E4}">
                <adec:decorative xmlns:adec="http://schemas.microsoft.com/office/drawing/2017/decorative" val="1"/>
              </a:ext>
            </a:extLst>
          </p:cNvPr>
          <p:cNvGrpSpPr/>
          <p:nvPr userDrawn="1"/>
        </p:nvGrpSpPr>
        <p:grpSpPr>
          <a:xfrm>
            <a:off x="3400874" y="4194521"/>
            <a:ext cx="1481845" cy="787628"/>
            <a:chOff x="4987925" y="2840038"/>
            <a:chExt cx="2216150" cy="1177924"/>
          </a:xfrm>
        </p:grpSpPr>
        <p:sp>
          <p:nvSpPr>
            <p:cNvPr id="13" name="Rectangle 12">
              <a:extLst>
                <a:ext uri="{FF2B5EF4-FFF2-40B4-BE49-F238E27FC236}">
                  <a16:creationId xmlns:a16="http://schemas.microsoft.com/office/drawing/2014/main" id="{40A6D99A-68F3-4E08-BB89-083CE0299CE2}"/>
                </a:ext>
              </a:extLst>
            </p:cNvPr>
            <p:cNvSpPr/>
            <p:nvPr/>
          </p:nvSpPr>
          <p:spPr>
            <a:xfrm>
              <a:off x="4987925" y="2840038"/>
              <a:ext cx="2216150" cy="1177924"/>
            </a:xfrm>
            <a:prstGeom prst="rect">
              <a:avLst/>
            </a:prstGeom>
            <a:solidFill>
              <a:schemeClr val="bg2">
                <a:alpha val="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Light"/>
                <a:ea typeface="+mn-ea"/>
                <a:cs typeface="+mn-cs"/>
              </a:endParaRPr>
            </a:p>
          </p:txBody>
        </p:sp>
        <p:sp>
          <p:nvSpPr>
            <p:cNvPr id="14" name="Rectangle 13">
              <a:extLst>
                <a:ext uri="{FF2B5EF4-FFF2-40B4-BE49-F238E27FC236}">
                  <a16:creationId xmlns:a16="http://schemas.microsoft.com/office/drawing/2014/main" id="{8B4F5556-21F4-4E26-9504-49ADE7D84749}"/>
                </a:ext>
              </a:extLst>
            </p:cNvPr>
            <p:cNvSpPr/>
            <p:nvPr/>
          </p:nvSpPr>
          <p:spPr>
            <a:xfrm>
              <a:off x="5750208" y="2992877"/>
              <a:ext cx="972458" cy="91951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Light"/>
                <a:ea typeface="+mn-ea"/>
                <a:cs typeface="+mn-cs"/>
              </a:endParaRPr>
            </a:p>
          </p:txBody>
        </p:sp>
        <p:sp>
          <p:nvSpPr>
            <p:cNvPr id="15" name="Rectangle 14">
              <a:extLst>
                <a:ext uri="{FF2B5EF4-FFF2-40B4-BE49-F238E27FC236}">
                  <a16:creationId xmlns:a16="http://schemas.microsoft.com/office/drawing/2014/main" id="{E0E1118C-DFA4-410C-961C-BE0488441C9A}"/>
                </a:ext>
              </a:extLst>
            </p:cNvPr>
            <p:cNvSpPr/>
            <p:nvPr/>
          </p:nvSpPr>
          <p:spPr>
            <a:xfrm flipH="1">
              <a:off x="5469335" y="2992877"/>
              <a:ext cx="972458" cy="91951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Light"/>
                <a:ea typeface="+mn-ea"/>
                <a:cs typeface="+mn-cs"/>
              </a:endParaRPr>
            </a:p>
          </p:txBody>
        </p:sp>
        <p:grpSp>
          <p:nvGrpSpPr>
            <p:cNvPr id="16" name="Group 15">
              <a:extLst>
                <a:ext uri="{FF2B5EF4-FFF2-40B4-BE49-F238E27FC236}">
                  <a16:creationId xmlns:a16="http://schemas.microsoft.com/office/drawing/2014/main" id="{B5A8ECE6-B3E3-4761-A6AD-711AF71EEA0D}"/>
                </a:ext>
              </a:extLst>
            </p:cNvPr>
            <p:cNvGrpSpPr/>
            <p:nvPr/>
          </p:nvGrpSpPr>
          <p:grpSpPr>
            <a:xfrm>
              <a:off x="5614944" y="3117662"/>
              <a:ext cx="1009280" cy="464739"/>
              <a:chOff x="4432859" y="3200647"/>
              <a:chExt cx="1009280" cy="464739"/>
            </a:xfrm>
          </p:grpSpPr>
          <p:sp>
            <p:nvSpPr>
              <p:cNvPr id="24" name="Freeform: Shape 23">
                <a:extLst>
                  <a:ext uri="{FF2B5EF4-FFF2-40B4-BE49-F238E27FC236}">
                    <a16:creationId xmlns:a16="http://schemas.microsoft.com/office/drawing/2014/main" id="{5B1F0E3F-4B5E-4F5B-93A6-CE1017521BF1}"/>
                  </a:ext>
                </a:extLst>
              </p:cNvPr>
              <p:cNvSpPr/>
              <p:nvPr/>
            </p:nvSpPr>
            <p:spPr>
              <a:xfrm rot="16200000" flipH="1" flipV="1">
                <a:off x="4977400" y="3200647"/>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Light"/>
                  <a:ea typeface="+mn-ea"/>
                  <a:cs typeface="+mn-cs"/>
                </a:endParaRPr>
              </a:p>
            </p:txBody>
          </p:sp>
          <p:sp>
            <p:nvSpPr>
              <p:cNvPr id="25" name="Freeform: Shape 24">
                <a:extLst>
                  <a:ext uri="{FF2B5EF4-FFF2-40B4-BE49-F238E27FC236}">
                    <a16:creationId xmlns:a16="http://schemas.microsoft.com/office/drawing/2014/main" id="{B20599F0-ACFC-4223-A598-8FFAF21406AB}"/>
                  </a:ext>
                </a:extLst>
              </p:cNvPr>
              <p:cNvSpPr/>
              <p:nvPr/>
            </p:nvSpPr>
            <p:spPr>
              <a:xfrm rot="5400000" flipV="1">
                <a:off x="4432859" y="3200647"/>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Light"/>
                  <a:ea typeface="+mn-ea"/>
                  <a:cs typeface="+mn-cs"/>
                </a:endParaRPr>
              </a:p>
            </p:txBody>
          </p:sp>
        </p:grpSp>
        <p:grpSp>
          <p:nvGrpSpPr>
            <p:cNvPr id="17" name="Group 16">
              <a:extLst>
                <a:ext uri="{FF2B5EF4-FFF2-40B4-BE49-F238E27FC236}">
                  <a16:creationId xmlns:a16="http://schemas.microsoft.com/office/drawing/2014/main" id="{C6703144-DA66-4EFB-B790-4E044756FF37}"/>
                </a:ext>
              </a:extLst>
            </p:cNvPr>
            <p:cNvGrpSpPr/>
            <p:nvPr/>
          </p:nvGrpSpPr>
          <p:grpSpPr>
            <a:xfrm>
              <a:off x="5679979" y="2915338"/>
              <a:ext cx="1080000" cy="1080000"/>
              <a:chOff x="4497894" y="2998323"/>
              <a:chExt cx="1080000" cy="1080000"/>
            </a:xfrm>
          </p:grpSpPr>
          <p:grpSp>
            <p:nvGrpSpPr>
              <p:cNvPr id="18" name="Group 17">
                <a:extLst>
                  <a:ext uri="{FF2B5EF4-FFF2-40B4-BE49-F238E27FC236}">
                    <a16:creationId xmlns:a16="http://schemas.microsoft.com/office/drawing/2014/main" id="{63371BE5-97EB-4365-8EDA-4C634155E79F}"/>
                  </a:ext>
                </a:extLst>
              </p:cNvPr>
              <p:cNvGrpSpPr/>
              <p:nvPr/>
            </p:nvGrpSpPr>
            <p:grpSpPr>
              <a:xfrm rot="13500000">
                <a:off x="4805524" y="2998323"/>
                <a:ext cx="464739" cy="1080000"/>
                <a:chOff x="4511184" y="2470620"/>
                <a:chExt cx="464739" cy="1080000"/>
              </a:xfrm>
            </p:grpSpPr>
            <p:sp>
              <p:nvSpPr>
                <p:cNvPr id="22" name="Freeform: Shape 21">
                  <a:extLst>
                    <a:ext uri="{FF2B5EF4-FFF2-40B4-BE49-F238E27FC236}">
                      <a16:creationId xmlns:a16="http://schemas.microsoft.com/office/drawing/2014/main" id="{533C4D53-A668-4609-B338-E2D33C24A811}"/>
                    </a:ext>
                  </a:extLst>
                </p:cNvPr>
                <p:cNvSpPr/>
                <p:nvPr/>
              </p:nvSpPr>
              <p:spPr>
                <a:xfrm rot="2700000" flipH="1" flipV="1">
                  <a:off x="4511184" y="2990814"/>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Light"/>
                    <a:ea typeface="+mn-ea"/>
                    <a:cs typeface="+mn-cs"/>
                  </a:endParaRPr>
                </a:p>
              </p:txBody>
            </p:sp>
            <p:cxnSp>
              <p:nvCxnSpPr>
                <p:cNvPr id="23" name="Straight Connector 22">
                  <a:extLst>
                    <a:ext uri="{FF2B5EF4-FFF2-40B4-BE49-F238E27FC236}">
                      <a16:creationId xmlns:a16="http://schemas.microsoft.com/office/drawing/2014/main" id="{A487C5A9-C4B3-4A68-8DFB-43F4CDB4073A}"/>
                    </a:ext>
                  </a:extLst>
                </p:cNvPr>
                <p:cNvCxnSpPr>
                  <a:cxnSpLocks/>
                </p:cNvCxnSpPr>
                <p:nvPr/>
              </p:nvCxnSpPr>
              <p:spPr>
                <a:xfrm flipV="1">
                  <a:off x="4742369" y="2470620"/>
                  <a:ext cx="0" cy="108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82E4A2F3-57A7-4529-A621-A36F1E777A4E}"/>
                  </a:ext>
                </a:extLst>
              </p:cNvPr>
              <p:cNvGrpSpPr/>
              <p:nvPr/>
            </p:nvGrpSpPr>
            <p:grpSpPr>
              <a:xfrm rot="8100000" flipH="1">
                <a:off x="4542572" y="2998323"/>
                <a:ext cx="464739" cy="1080000"/>
                <a:chOff x="4511184" y="2470620"/>
                <a:chExt cx="464739" cy="1080000"/>
              </a:xfrm>
            </p:grpSpPr>
            <p:sp>
              <p:nvSpPr>
                <p:cNvPr id="20" name="Freeform: Shape 19">
                  <a:extLst>
                    <a:ext uri="{FF2B5EF4-FFF2-40B4-BE49-F238E27FC236}">
                      <a16:creationId xmlns:a16="http://schemas.microsoft.com/office/drawing/2014/main" id="{1482263E-6A78-46B7-8AB8-845C9C9103B4}"/>
                    </a:ext>
                  </a:extLst>
                </p:cNvPr>
                <p:cNvSpPr/>
                <p:nvPr/>
              </p:nvSpPr>
              <p:spPr>
                <a:xfrm rot="2700000" flipH="1" flipV="1">
                  <a:off x="4511184" y="2990814"/>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Light"/>
                    <a:ea typeface="+mn-ea"/>
                    <a:cs typeface="+mn-cs"/>
                  </a:endParaRPr>
                </a:p>
              </p:txBody>
            </p:sp>
            <p:cxnSp>
              <p:nvCxnSpPr>
                <p:cNvPr id="21" name="Straight Connector 20">
                  <a:extLst>
                    <a:ext uri="{FF2B5EF4-FFF2-40B4-BE49-F238E27FC236}">
                      <a16:creationId xmlns:a16="http://schemas.microsoft.com/office/drawing/2014/main" id="{3C7B34F9-7954-4950-ABEA-DDBFF4A4CC92}"/>
                    </a:ext>
                  </a:extLst>
                </p:cNvPr>
                <p:cNvCxnSpPr>
                  <a:cxnSpLocks/>
                </p:cNvCxnSpPr>
                <p:nvPr/>
              </p:nvCxnSpPr>
              <p:spPr>
                <a:xfrm flipV="1">
                  <a:off x="4742369" y="2470620"/>
                  <a:ext cx="0" cy="108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spTree>
    <p:extLst>
      <p:ext uri="{BB962C8B-B14F-4D97-AF65-F5344CB8AC3E}">
        <p14:creationId xmlns:p14="http://schemas.microsoft.com/office/powerpoint/2010/main" val="4035399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0C47B699-08C0-4851-8BAE-384C14E4E049}"/>
              </a:ext>
            </a:extLst>
          </p:cNvPr>
          <p:cNvSpPr>
            <a:spLocks noGrp="1"/>
          </p:cNvSpPr>
          <p:nvPr>
            <p:ph type="ctrTitle" hasCustomPrompt="1"/>
          </p:nvPr>
        </p:nvSpPr>
        <p:spPr>
          <a:xfrm>
            <a:off x="7766050" y="1079500"/>
            <a:ext cx="3884962" cy="2138400"/>
          </a:xfrm>
        </p:spPr>
        <p:txBody>
          <a:bodyPr anchor="b">
            <a:noAutofit/>
          </a:bodyPr>
          <a:lstStyle>
            <a:lvl1pPr algn="ctr">
              <a:defRPr/>
            </a:lvl1pPr>
          </a:lstStyle>
          <a:p>
            <a:r>
              <a:rPr lang="en-US" dirty="0"/>
              <a:t>Click to add title</a:t>
            </a:r>
          </a:p>
        </p:txBody>
      </p:sp>
      <p:sp>
        <p:nvSpPr>
          <p:cNvPr id="15" name="Subtitle 2">
            <a:extLst>
              <a:ext uri="{FF2B5EF4-FFF2-40B4-BE49-F238E27FC236}">
                <a16:creationId xmlns:a16="http://schemas.microsoft.com/office/drawing/2014/main" id="{B84917A2-B37A-4655-9D10-50C6FD698FA2}"/>
              </a:ext>
            </a:extLst>
          </p:cNvPr>
          <p:cNvSpPr>
            <a:spLocks noGrp="1"/>
          </p:cNvSpPr>
          <p:nvPr>
            <p:ph type="subTitle" idx="1" hasCustomPrompt="1"/>
          </p:nvPr>
        </p:nvSpPr>
        <p:spPr>
          <a:xfrm>
            <a:off x="7766051" y="4113213"/>
            <a:ext cx="3884961" cy="1655762"/>
          </a:xfrm>
        </p:spPr>
        <p:txBody>
          <a:bodyPr>
            <a:noAutofit/>
          </a:bodyPr>
          <a:lstStyle>
            <a:lvl1pPr marL="0" indent="0" algn="ctr">
              <a:lnSpc>
                <a:spcPct val="90000"/>
              </a:lnSpc>
              <a:buNone/>
              <a:defRPr sz="2400" i="1"/>
            </a:lvl1pPr>
          </a:lstStyle>
          <a:p>
            <a:r>
              <a:rPr lang="en-US" dirty="0"/>
              <a:t>Click to add subtitle</a:t>
            </a:r>
          </a:p>
        </p:txBody>
      </p:sp>
      <p:cxnSp>
        <p:nvCxnSpPr>
          <p:cNvPr id="23" name="Straight Connector 22">
            <a:extLst>
              <a:ext uri="{FF2B5EF4-FFF2-40B4-BE49-F238E27FC236}">
                <a16:creationId xmlns:a16="http://schemas.microsoft.com/office/drawing/2014/main" id="{88EE5317-4FED-4CB5-85EE-6DAD46C28417}"/>
              </a:ext>
              <a:ext uri="{C183D7F6-B498-43B3-948B-1728B52AA6E4}">
                <adec:decorative xmlns:adec="http://schemas.microsoft.com/office/drawing/2017/decorative" val="1"/>
              </a:ext>
            </a:extLst>
          </p:cNvPr>
          <p:cNvCxnSpPr>
            <a:cxnSpLocks/>
          </p:cNvCxnSpPr>
          <p:nvPr userDrawn="1"/>
        </p:nvCxnSpPr>
        <p:spPr>
          <a:xfrm>
            <a:off x="9438531" y="369087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Picture Placeholder 4">
            <a:extLst>
              <a:ext uri="{FF2B5EF4-FFF2-40B4-BE49-F238E27FC236}">
                <a16:creationId xmlns:a16="http://schemas.microsoft.com/office/drawing/2014/main" id="{3B0D3427-2AA8-987B-E83A-494604F72C16}"/>
              </a:ext>
            </a:extLst>
          </p:cNvPr>
          <p:cNvSpPr>
            <a:spLocks noGrp="1"/>
          </p:cNvSpPr>
          <p:nvPr>
            <p:ph type="pic" sz="quarter" idx="13" hasCustomPrompt="1"/>
          </p:nvPr>
        </p:nvSpPr>
        <p:spPr>
          <a:xfrm>
            <a:off x="541338" y="539750"/>
            <a:ext cx="6670675" cy="5759450"/>
          </a:xfrm>
          <a:custGeom>
            <a:avLst/>
            <a:gdLst>
              <a:gd name="connsiteX0" fmla="*/ 6573720 w 6670675"/>
              <a:gd name="connsiteY0" fmla="*/ 0 h 5759450"/>
              <a:gd name="connsiteX1" fmla="*/ 6670675 w 6670675"/>
              <a:gd name="connsiteY1" fmla="*/ 0 h 5759450"/>
              <a:gd name="connsiteX2" fmla="*/ 6670675 w 6670675"/>
              <a:gd name="connsiteY2" fmla="*/ 5759450 h 5759450"/>
              <a:gd name="connsiteX3" fmla="*/ 0 w 6670675"/>
              <a:gd name="connsiteY3" fmla="*/ 5759450 h 5759450"/>
              <a:gd name="connsiteX4" fmla="*/ 0 w 6670675"/>
              <a:gd name="connsiteY4" fmla="*/ 5669502 h 5759450"/>
              <a:gd name="connsiteX5" fmla="*/ 6573720 w 6670675"/>
              <a:gd name="connsiteY5" fmla="*/ 5669502 h 5759450"/>
              <a:gd name="connsiteX6" fmla="*/ 0 w 6670675"/>
              <a:gd name="connsiteY6" fmla="*/ 0 h 5759450"/>
              <a:gd name="connsiteX7" fmla="*/ 6562411 w 6670675"/>
              <a:gd name="connsiteY7" fmla="*/ 0 h 5759450"/>
              <a:gd name="connsiteX8" fmla="*/ 6562411 w 6670675"/>
              <a:gd name="connsiteY8" fmla="*/ 5658193 h 5759450"/>
              <a:gd name="connsiteX9" fmla="*/ 0 w 6670675"/>
              <a:gd name="connsiteY9" fmla="*/ 5658193 h 5759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70675" h="5759450">
                <a:moveTo>
                  <a:pt x="6573720" y="0"/>
                </a:moveTo>
                <a:lnTo>
                  <a:pt x="6670675" y="0"/>
                </a:lnTo>
                <a:lnTo>
                  <a:pt x="6670675" y="5759450"/>
                </a:lnTo>
                <a:lnTo>
                  <a:pt x="0" y="5759450"/>
                </a:lnTo>
                <a:lnTo>
                  <a:pt x="0" y="5669502"/>
                </a:lnTo>
                <a:lnTo>
                  <a:pt x="6573720" y="5669502"/>
                </a:lnTo>
                <a:close/>
                <a:moveTo>
                  <a:pt x="0" y="0"/>
                </a:moveTo>
                <a:lnTo>
                  <a:pt x="6562411" y="0"/>
                </a:lnTo>
                <a:lnTo>
                  <a:pt x="6562411" y="5658193"/>
                </a:lnTo>
                <a:lnTo>
                  <a:pt x="0" y="5658193"/>
                </a:lnTo>
                <a:close/>
              </a:path>
            </a:pathLst>
          </a:custGeom>
        </p:spPr>
        <p:txBody>
          <a:bodyPr wrap="square">
            <a:noAutofit/>
          </a:bodyPr>
          <a:lstStyle>
            <a:lvl1pPr marL="0" indent="0" algn="ctr">
              <a:buNone/>
              <a:defRPr sz="1800"/>
            </a:lvl1pPr>
          </a:lstStyle>
          <a:p>
            <a:r>
              <a:rPr lang="en-US" dirty="0"/>
              <a:t>Click icon to add photo</a:t>
            </a:r>
          </a:p>
        </p:txBody>
      </p:sp>
      <p:sp>
        <p:nvSpPr>
          <p:cNvPr id="6" name="Frame 5">
            <a:extLst>
              <a:ext uri="{FF2B5EF4-FFF2-40B4-BE49-F238E27FC236}">
                <a16:creationId xmlns:a16="http://schemas.microsoft.com/office/drawing/2014/main" id="{1D4FB6FD-0D78-2F14-EC30-9013875CFD4A}"/>
              </a:ext>
            </a:extLst>
          </p:cNvPr>
          <p:cNvSpPr/>
          <p:nvPr userDrawn="1"/>
        </p:nvSpPr>
        <p:spPr>
          <a:xfrm>
            <a:off x="439938" y="439388"/>
            <a:ext cx="6675120" cy="5769864"/>
          </a:xfrm>
          <a:prstGeom prst="frame">
            <a:avLst>
              <a:gd name="adj1" fmla="val 196"/>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3453336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4">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5FC5AD6-5EA9-4D31-BA29-EE3AABE22325}"/>
              </a:ext>
            </a:extLst>
          </p:cNvPr>
          <p:cNvSpPr>
            <a:spLocks noGrp="1"/>
          </p:cNvSpPr>
          <p:nvPr>
            <p:ph type="title" hasCustomPrompt="1"/>
          </p:nvPr>
        </p:nvSpPr>
        <p:spPr>
          <a:xfrm>
            <a:off x="1066800" y="777246"/>
            <a:ext cx="10058400" cy="1097280"/>
          </a:xfrm>
        </p:spPr>
        <p:txBody>
          <a:bodyPr wrap="square" anchor="ctr" anchorCtr="0">
            <a:normAutofit/>
          </a:bodyPr>
          <a:lstStyle>
            <a:lvl1pPr algn="ctr">
              <a:defRPr/>
            </a:lvl1pPr>
          </a:lstStyle>
          <a:p>
            <a:pPr algn="ctr"/>
            <a:r>
              <a:rPr lang="en-US" dirty="0"/>
              <a:t>Click to add title</a:t>
            </a:r>
          </a:p>
        </p:txBody>
      </p:sp>
      <p:sp>
        <p:nvSpPr>
          <p:cNvPr id="5" name="Content Placeholder 3">
            <a:extLst>
              <a:ext uri="{FF2B5EF4-FFF2-40B4-BE49-F238E27FC236}">
                <a16:creationId xmlns:a16="http://schemas.microsoft.com/office/drawing/2014/main" id="{F2B970E0-2BF6-DE0A-33F2-E136830CC0F2}"/>
              </a:ext>
            </a:extLst>
          </p:cNvPr>
          <p:cNvSpPr>
            <a:spLocks noGrp="1"/>
          </p:cNvSpPr>
          <p:nvPr>
            <p:ph sz="quarter" idx="17" hasCustomPrompt="1"/>
          </p:nvPr>
        </p:nvSpPr>
        <p:spPr>
          <a:xfrm>
            <a:off x="1711243" y="2287435"/>
            <a:ext cx="8769514" cy="3768195"/>
          </a:xfrm>
        </p:spPr>
        <p:txBody>
          <a:bodyPr tIns="182880">
            <a:noAutofit/>
          </a:bodyPr>
          <a:lstStyle>
            <a:lvl1pPr marL="283464" indent="-283464">
              <a:lnSpc>
                <a:spcPct val="100000"/>
              </a:lnSpc>
              <a:spcBef>
                <a:spcPts val="1000"/>
              </a:spcBef>
              <a:defRPr sz="1800"/>
            </a:lvl1pPr>
            <a:lvl2pPr marL="283464">
              <a:lnSpc>
                <a:spcPct val="100000"/>
              </a:lnSpc>
              <a:spcBef>
                <a:spcPts val="1000"/>
              </a:spcBef>
              <a:defRPr sz="1800"/>
            </a:lvl2pPr>
            <a:lvl3pPr indent="-283464">
              <a:lnSpc>
                <a:spcPct val="100000"/>
              </a:lnSpc>
              <a:spcBef>
                <a:spcPts val="1000"/>
              </a:spcBef>
              <a:defRPr sz="1800"/>
            </a:lvl3pPr>
            <a:lvl4pPr>
              <a:lnSpc>
                <a:spcPct val="100000"/>
              </a:lnSpc>
              <a:spcBef>
                <a:spcPts val="1000"/>
              </a:spcBef>
              <a:defRPr sz="1800"/>
            </a:lvl4pPr>
            <a:lvl5pPr indent="-283464">
              <a:lnSpc>
                <a:spcPct val="100000"/>
              </a:lnSpc>
              <a:spcBef>
                <a:spcPts val="1000"/>
              </a:spcBef>
              <a:defRPr sz="18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a:extLst>
              <a:ext uri="{FF2B5EF4-FFF2-40B4-BE49-F238E27FC236}">
                <a16:creationId xmlns:a16="http://schemas.microsoft.com/office/drawing/2014/main" id="{51664AFF-309D-433B-B3F0-84A98A207C67}"/>
              </a:ext>
              <a:ext uri="{C183D7F6-B498-43B3-948B-1728B52AA6E4}">
                <adec:decorative xmlns:adec="http://schemas.microsoft.com/office/drawing/2017/decorative" val="1"/>
              </a:ext>
            </a:extLst>
          </p:cNvPr>
          <p:cNvCxnSpPr>
            <a:cxnSpLocks/>
          </p:cNvCxnSpPr>
          <p:nvPr userDrawn="1"/>
        </p:nvCxnSpPr>
        <p:spPr>
          <a:xfrm>
            <a:off x="5819649" y="2057406"/>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a:extLst>
              <a:ext uri="{FF2B5EF4-FFF2-40B4-BE49-F238E27FC236}">
                <a16:creationId xmlns:a16="http://schemas.microsoft.com/office/drawing/2014/main" id="{85D87A86-18DB-4F48-991B-B96728C9E2B2}"/>
              </a:ext>
            </a:extLst>
          </p:cNvPr>
          <p:cNvSpPr>
            <a:spLocks noGrp="1"/>
          </p:cNvSpPr>
          <p:nvPr>
            <p:ph type="dt" sz="half" idx="10"/>
          </p:nvPr>
        </p:nvSpPr>
        <p:spPr>
          <a:xfrm>
            <a:off x="541338" y="6401999"/>
            <a:ext cx="2206625" cy="369332"/>
          </a:xfrm>
        </p:spPr>
        <p:txBody>
          <a:bodyPr/>
          <a:lstStyle>
            <a:lvl1pPr>
              <a:defRPr/>
            </a:lvl1pPr>
          </a:lstStyle>
          <a:p>
            <a:pPr>
              <a:defRPr/>
            </a:pPr>
            <a:r>
              <a:rPr lang="en-US">
                <a:solidFill>
                  <a:prstClr val="white">
                    <a:alpha val="70000"/>
                  </a:prstClr>
                </a:solidFill>
              </a:rPr>
              <a:t>20XX</a:t>
            </a:r>
            <a:endParaRPr lang="en-US" dirty="0">
              <a:solidFill>
                <a:prstClr val="white">
                  <a:alpha val="70000"/>
                </a:prstClr>
              </a:solidFill>
            </a:endParaRPr>
          </a:p>
        </p:txBody>
      </p:sp>
      <p:sp>
        <p:nvSpPr>
          <p:cNvPr id="10" name="Footer Placeholder 4">
            <a:extLst>
              <a:ext uri="{FF2B5EF4-FFF2-40B4-BE49-F238E27FC236}">
                <a16:creationId xmlns:a16="http://schemas.microsoft.com/office/drawing/2014/main" id="{E9F77D95-7E8B-48BA-B550-76A5C297FE04}"/>
              </a:ext>
            </a:extLst>
          </p:cNvPr>
          <p:cNvSpPr>
            <a:spLocks noGrp="1"/>
          </p:cNvSpPr>
          <p:nvPr>
            <p:ph type="ftr" sz="quarter" idx="11"/>
          </p:nvPr>
        </p:nvSpPr>
        <p:spPr>
          <a:xfrm>
            <a:off x="3308350" y="6401999"/>
            <a:ext cx="5575300" cy="36933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all" spc="300" normalizeH="0" baseline="0" noProof="0" dirty="0">
              <a:ln>
                <a:noFill/>
              </a:ln>
              <a:solidFill>
                <a:prstClr val="white">
                  <a:alpha val="70000"/>
                </a:prstClr>
              </a:solidFill>
              <a:effectLst/>
              <a:uLnTx/>
              <a:uFillTx/>
              <a:latin typeface="Avenir Next LT Pro Light"/>
              <a:ea typeface="+mn-ea"/>
              <a:cs typeface="+mn-cs"/>
            </a:endParaRPr>
          </a:p>
        </p:txBody>
      </p:sp>
      <p:sp>
        <p:nvSpPr>
          <p:cNvPr id="11" name="Slide Number Placeholder 5">
            <a:extLst>
              <a:ext uri="{FF2B5EF4-FFF2-40B4-BE49-F238E27FC236}">
                <a16:creationId xmlns:a16="http://schemas.microsoft.com/office/drawing/2014/main" id="{5510D382-212F-47D7-A76F-181F22622C97}"/>
              </a:ext>
            </a:extLst>
          </p:cNvPr>
          <p:cNvSpPr>
            <a:spLocks noGrp="1"/>
          </p:cNvSpPr>
          <p:nvPr>
            <p:ph type="sldNum" sz="quarter" idx="12"/>
          </p:nvPr>
        </p:nvSpPr>
        <p:spPr>
          <a:xfrm>
            <a:off x="9442800" y="6401999"/>
            <a:ext cx="2208212" cy="36933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9607A7-8386-47DB-8578-DDEDD194E5D4}" type="slidenum">
              <a:rPr kumimoji="0" lang="en-US" sz="1000" b="0" i="0" u="none" strike="noStrike" kern="1200" cap="all" spc="300" normalizeH="0" baseline="0" noProof="0" smtClean="0">
                <a:ln>
                  <a:noFill/>
                </a:ln>
                <a:solidFill>
                  <a:prstClr val="white">
                    <a:alpha val="70000"/>
                  </a:prstClr>
                </a:solidFill>
                <a:effectLst/>
                <a:uLnTx/>
                <a:uFillTx/>
                <a:latin typeface="Avenir Next LT Pro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all" spc="300" normalizeH="0" baseline="0" noProof="0" dirty="0">
              <a:ln>
                <a:noFill/>
              </a:ln>
              <a:solidFill>
                <a:prstClr val="white">
                  <a:alpha val="70000"/>
                </a:prstClr>
              </a:solidFill>
              <a:effectLst/>
              <a:uLnTx/>
              <a:uFillTx/>
              <a:latin typeface="Avenir Next LT Pro Light"/>
              <a:ea typeface="+mn-ea"/>
              <a:cs typeface="+mn-cs"/>
            </a:endParaRPr>
          </a:p>
        </p:txBody>
      </p:sp>
      <p:sp>
        <p:nvSpPr>
          <p:cNvPr id="6" name="Rectangle 5">
            <a:extLst>
              <a:ext uri="{FF2B5EF4-FFF2-40B4-BE49-F238E27FC236}">
                <a16:creationId xmlns:a16="http://schemas.microsoft.com/office/drawing/2014/main" id="{2B2C7C83-D77B-1EFF-5877-DB5DF792E80B}"/>
              </a:ext>
              <a:ext uri="{C183D7F6-B498-43B3-948B-1728B52AA6E4}">
                <adec:decorative xmlns:adec="http://schemas.microsoft.com/office/drawing/2017/decorative" val="1"/>
              </a:ext>
            </a:extLst>
          </p:cNvPr>
          <p:cNvSpPr/>
          <p:nvPr userDrawn="1"/>
        </p:nvSpPr>
        <p:spPr>
          <a:xfrm>
            <a:off x="541163" y="548640"/>
            <a:ext cx="11109674" cy="5749290"/>
          </a:xfrm>
          <a:prstGeom prst="rect">
            <a:avLst/>
          </a:prstGeom>
          <a:noFill/>
          <a:ln>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02818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9798E-90C4-48E6-B39B-37FF65347ABD}"/>
              </a:ext>
            </a:extLst>
          </p:cNvPr>
          <p:cNvSpPr>
            <a:spLocks noGrp="1"/>
          </p:cNvSpPr>
          <p:nvPr>
            <p:ph type="ctrTitle" hasCustomPrompt="1"/>
          </p:nvPr>
        </p:nvSpPr>
        <p:spPr>
          <a:xfrm>
            <a:off x="2197100" y="1079500"/>
            <a:ext cx="7797799" cy="2138400"/>
          </a:xfrm>
        </p:spPr>
        <p:txBody>
          <a:bodyPr anchor="b">
            <a:normAutofit/>
          </a:bodyPr>
          <a:lstStyle>
            <a:lvl1pPr algn="ctr">
              <a:defRPr sz="2800"/>
            </a:lvl1pPr>
          </a:lstStyle>
          <a:p>
            <a:r>
              <a:rPr lang="en-US" dirty="0"/>
              <a:t>Click to add title</a:t>
            </a:r>
          </a:p>
        </p:txBody>
      </p:sp>
      <p:sp>
        <p:nvSpPr>
          <p:cNvPr id="3" name="Subtitle 2">
            <a:extLst>
              <a:ext uri="{FF2B5EF4-FFF2-40B4-BE49-F238E27FC236}">
                <a16:creationId xmlns:a16="http://schemas.microsoft.com/office/drawing/2014/main" id="{93D95C8C-0A7F-40D9-A690-3D5898EFFE81}"/>
              </a:ext>
            </a:extLst>
          </p:cNvPr>
          <p:cNvSpPr>
            <a:spLocks noGrp="1"/>
          </p:cNvSpPr>
          <p:nvPr>
            <p:ph type="subTitle" idx="1" hasCustomPrompt="1"/>
          </p:nvPr>
        </p:nvSpPr>
        <p:spPr>
          <a:xfrm>
            <a:off x="3308350" y="4113213"/>
            <a:ext cx="5575300" cy="1655762"/>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
        <p:nvSpPr>
          <p:cNvPr id="4" name="Date Placeholder 3">
            <a:extLst>
              <a:ext uri="{FF2B5EF4-FFF2-40B4-BE49-F238E27FC236}">
                <a16:creationId xmlns:a16="http://schemas.microsoft.com/office/drawing/2014/main" id="{3D1322F3-E47A-4D6E-96A8-AB5C73BA9906}"/>
              </a:ext>
            </a:extLst>
          </p:cNvPr>
          <p:cNvSpPr>
            <a:spLocks noGrp="1"/>
          </p:cNvSpPr>
          <p:nvPr>
            <p:ph type="dt" sz="half" idx="10"/>
          </p:nvPr>
        </p:nvSpPr>
        <p:spPr>
          <a:xfrm>
            <a:off x="541338" y="6401999"/>
            <a:ext cx="2206625" cy="369332"/>
          </a:xfrm>
          <a:prstGeom prst="rect">
            <a:avLst/>
          </a:prstGeom>
        </p:spPr>
        <p:txBody>
          <a:bodyPr/>
          <a:lstStyle/>
          <a:p>
            <a:r>
              <a:rPr lang="en-US"/>
              <a:t>20XX</a:t>
            </a:r>
            <a:endParaRPr lang="en-US" dirty="0"/>
          </a:p>
        </p:txBody>
      </p:sp>
      <p:sp>
        <p:nvSpPr>
          <p:cNvPr id="5" name="Footer Placeholder 4">
            <a:extLst>
              <a:ext uri="{FF2B5EF4-FFF2-40B4-BE49-F238E27FC236}">
                <a16:creationId xmlns:a16="http://schemas.microsoft.com/office/drawing/2014/main" id="{737BF5CE-9E66-4FD5-949F-34E11607C6DF}"/>
              </a:ext>
            </a:extLst>
          </p:cNvPr>
          <p:cNvSpPr>
            <a:spLocks noGrp="1"/>
          </p:cNvSpPr>
          <p:nvPr>
            <p:ph type="ftr" sz="quarter" idx="11"/>
          </p:nvPr>
        </p:nvSpPr>
        <p:spPr>
          <a:xfrm>
            <a:off x="3308350" y="6401999"/>
            <a:ext cx="5575300" cy="369332"/>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4EEDAB7A-4032-416A-B04E-1F4878912E0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pPr/>
              <a:t>‹#›</a:t>
            </a:fld>
            <a:endParaRPr lang="en-US" dirty="0"/>
          </a:p>
        </p:txBody>
      </p:sp>
      <p:cxnSp>
        <p:nvCxnSpPr>
          <p:cNvPr id="7" name="Straight Connector 6">
            <a:extLst>
              <a:ext uri="{FF2B5EF4-FFF2-40B4-BE49-F238E27FC236}">
                <a16:creationId xmlns:a16="http://schemas.microsoft.com/office/drawing/2014/main" id="{701C0CAB-6A03-4C6A-9FAA-219847753628}"/>
              </a:ext>
              <a:ext uri="{C183D7F6-B498-43B3-948B-1728B52AA6E4}">
                <adec:decorative xmlns:adec="http://schemas.microsoft.com/office/drawing/2017/decorative" val="1"/>
              </a:ext>
            </a:extLst>
          </p:cNvPr>
          <p:cNvCxnSpPr>
            <a:cxnSpLocks/>
          </p:cNvCxnSpPr>
          <p:nvPr userDrawn="1"/>
        </p:nvCxnSpPr>
        <p:spPr>
          <a:xfrm>
            <a:off x="5826000" y="369087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F982E0B2-AA9C-441C-A08E-A9DF9CF12116}"/>
              </a:ext>
              <a:ext uri="{C183D7F6-B498-43B3-948B-1728B52AA6E4}">
                <adec:decorative xmlns:adec="http://schemas.microsoft.com/office/drawing/2017/decorative" val="1"/>
              </a:ext>
            </a:extLst>
          </p:cNvPr>
          <p:cNvGrpSpPr/>
          <p:nvPr userDrawn="1"/>
        </p:nvGrpSpPr>
        <p:grpSpPr>
          <a:xfrm flipH="1">
            <a:off x="840244" y="4869342"/>
            <a:ext cx="1623711" cy="630920"/>
            <a:chOff x="9588346" y="4824892"/>
            <a:chExt cx="1623711" cy="630920"/>
          </a:xfrm>
        </p:grpSpPr>
        <p:sp>
          <p:nvSpPr>
            <p:cNvPr id="16" name="Freeform: Shape 15">
              <a:extLst>
                <a:ext uri="{FF2B5EF4-FFF2-40B4-BE49-F238E27FC236}">
                  <a16:creationId xmlns:a16="http://schemas.microsoft.com/office/drawing/2014/main" id="{A4A2E074-C10D-4C57-AB72-B631E4D77102}"/>
                </a:ext>
              </a:extLst>
            </p:cNvPr>
            <p:cNvSpPr/>
            <p:nvPr/>
          </p:nvSpPr>
          <p:spPr>
            <a:xfrm rot="2700000" flipH="1">
              <a:off x="10267789" y="4452443"/>
              <a:ext cx="571820" cy="1316717"/>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1820" h="1316717">
                  <a:moveTo>
                    <a:pt x="282417" y="0"/>
                  </a:moveTo>
                  <a:lnTo>
                    <a:pt x="285910" y="3175"/>
                  </a:lnTo>
                  <a:lnTo>
                    <a:pt x="287393" y="1827"/>
                  </a:lnTo>
                  <a:lnTo>
                    <a:pt x="289403" y="0"/>
                  </a:lnTo>
                  <a:lnTo>
                    <a:pt x="289403" y="6349"/>
                  </a:lnTo>
                  <a:lnTo>
                    <a:pt x="309203" y="24345"/>
                  </a:lnTo>
                  <a:cubicBezTo>
                    <a:pt x="471461" y="186603"/>
                    <a:pt x="571820" y="410761"/>
                    <a:pt x="571820" y="658359"/>
                  </a:cubicBezTo>
                  <a:cubicBezTo>
                    <a:pt x="571820" y="905956"/>
                    <a:pt x="471461" y="1130114"/>
                    <a:pt x="309203" y="1292372"/>
                  </a:cubicBezTo>
                  <a:lnTo>
                    <a:pt x="289403" y="1310368"/>
                  </a:lnTo>
                  <a:lnTo>
                    <a:pt x="289403" y="1316717"/>
                  </a:lnTo>
                  <a:lnTo>
                    <a:pt x="287393" y="1314890"/>
                  </a:lnTo>
                  <a:lnTo>
                    <a:pt x="285910" y="1313542"/>
                  </a:lnTo>
                  <a:lnTo>
                    <a:pt x="282417" y="1316717"/>
                  </a:lnTo>
                  <a:lnTo>
                    <a:pt x="282417" y="1310367"/>
                  </a:lnTo>
                  <a:lnTo>
                    <a:pt x="262617" y="1292372"/>
                  </a:lnTo>
                  <a:cubicBezTo>
                    <a:pt x="100359" y="1130113"/>
                    <a:pt x="0" y="905956"/>
                    <a:pt x="0" y="658358"/>
                  </a:cubicBezTo>
                  <a:cubicBezTo>
                    <a:pt x="0" y="410761"/>
                    <a:pt x="100359" y="186603"/>
                    <a:pt x="262617" y="24345"/>
                  </a:cubicBezTo>
                  <a:lnTo>
                    <a:pt x="282417" y="6349"/>
                  </a:lnTo>
                  <a:close/>
                </a:path>
              </a:pathLst>
            </a:custGeom>
            <a:solidFill>
              <a:schemeClr val="accent4">
                <a:alpha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7" name="Group 16">
              <a:extLst>
                <a:ext uri="{FF2B5EF4-FFF2-40B4-BE49-F238E27FC236}">
                  <a16:creationId xmlns:a16="http://schemas.microsoft.com/office/drawing/2014/main" id="{0B037EB3-1772-4BA8-A95A-E5DBDFEA32B0}"/>
                </a:ext>
              </a:extLst>
            </p:cNvPr>
            <p:cNvGrpSpPr/>
            <p:nvPr/>
          </p:nvGrpSpPr>
          <p:grpSpPr>
            <a:xfrm rot="2700000" flipH="1">
              <a:off x="10112436" y="4359902"/>
              <a:ext cx="571820" cy="1620000"/>
              <a:chOff x="8482785" y="4330454"/>
              <a:chExt cx="571820" cy="1620000"/>
            </a:xfrm>
          </p:grpSpPr>
          <p:sp>
            <p:nvSpPr>
              <p:cNvPr id="18" name="Freeform: Shape 17">
                <a:extLst>
                  <a:ext uri="{FF2B5EF4-FFF2-40B4-BE49-F238E27FC236}">
                    <a16:creationId xmlns:a16="http://schemas.microsoft.com/office/drawing/2014/main" id="{A1F47AC1-63D0-47F3-9728-1A0A0543494B}"/>
                  </a:ext>
                </a:extLst>
              </p:cNvPr>
              <p:cNvSpPr/>
              <p:nvPr/>
            </p:nvSpPr>
            <p:spPr>
              <a:xfrm>
                <a:off x="8482785" y="4333632"/>
                <a:ext cx="571820" cy="1311956"/>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82417 w 571820"/>
                  <a:gd name="connsiteY0" fmla="*/ 6349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309203 w 571820"/>
                  <a:gd name="connsiteY4" fmla="*/ 24345 h 1316717"/>
                  <a:gd name="connsiteX5" fmla="*/ 571820 w 571820"/>
                  <a:gd name="connsiteY5" fmla="*/ 658359 h 1316717"/>
                  <a:gd name="connsiteX6" fmla="*/ 309203 w 571820"/>
                  <a:gd name="connsiteY6" fmla="*/ 1292372 h 1316717"/>
                  <a:gd name="connsiteX7" fmla="*/ 289403 w 571820"/>
                  <a:gd name="connsiteY7" fmla="*/ 1310368 h 1316717"/>
                  <a:gd name="connsiteX8" fmla="*/ 289403 w 571820"/>
                  <a:gd name="connsiteY8" fmla="*/ 1316717 h 1316717"/>
                  <a:gd name="connsiteX9" fmla="*/ 287393 w 571820"/>
                  <a:gd name="connsiteY9" fmla="*/ 1314890 h 1316717"/>
                  <a:gd name="connsiteX10" fmla="*/ 285910 w 571820"/>
                  <a:gd name="connsiteY10" fmla="*/ 1313542 h 1316717"/>
                  <a:gd name="connsiteX11" fmla="*/ 282417 w 571820"/>
                  <a:gd name="connsiteY11" fmla="*/ 1316717 h 1316717"/>
                  <a:gd name="connsiteX12" fmla="*/ 282417 w 571820"/>
                  <a:gd name="connsiteY12" fmla="*/ 1310367 h 1316717"/>
                  <a:gd name="connsiteX13" fmla="*/ 262617 w 571820"/>
                  <a:gd name="connsiteY13" fmla="*/ 1292372 h 1316717"/>
                  <a:gd name="connsiteX14" fmla="*/ 0 w 571820"/>
                  <a:gd name="connsiteY14" fmla="*/ 658358 h 1316717"/>
                  <a:gd name="connsiteX15" fmla="*/ 262617 w 571820"/>
                  <a:gd name="connsiteY15" fmla="*/ 24345 h 1316717"/>
                  <a:gd name="connsiteX0" fmla="*/ 262617 w 571820"/>
                  <a:gd name="connsiteY0" fmla="*/ 22518 h 1314890"/>
                  <a:gd name="connsiteX1" fmla="*/ 285910 w 571820"/>
                  <a:gd name="connsiteY1" fmla="*/ 1348 h 1314890"/>
                  <a:gd name="connsiteX2" fmla="*/ 287393 w 571820"/>
                  <a:gd name="connsiteY2" fmla="*/ 0 h 1314890"/>
                  <a:gd name="connsiteX3" fmla="*/ 309203 w 571820"/>
                  <a:gd name="connsiteY3" fmla="*/ 22518 h 1314890"/>
                  <a:gd name="connsiteX4" fmla="*/ 571820 w 571820"/>
                  <a:gd name="connsiteY4" fmla="*/ 656532 h 1314890"/>
                  <a:gd name="connsiteX5" fmla="*/ 309203 w 571820"/>
                  <a:gd name="connsiteY5" fmla="*/ 1290545 h 1314890"/>
                  <a:gd name="connsiteX6" fmla="*/ 289403 w 571820"/>
                  <a:gd name="connsiteY6" fmla="*/ 1308541 h 1314890"/>
                  <a:gd name="connsiteX7" fmla="*/ 289403 w 571820"/>
                  <a:gd name="connsiteY7" fmla="*/ 1314890 h 1314890"/>
                  <a:gd name="connsiteX8" fmla="*/ 287393 w 571820"/>
                  <a:gd name="connsiteY8" fmla="*/ 1313063 h 1314890"/>
                  <a:gd name="connsiteX9" fmla="*/ 285910 w 571820"/>
                  <a:gd name="connsiteY9" fmla="*/ 1311715 h 1314890"/>
                  <a:gd name="connsiteX10" fmla="*/ 282417 w 571820"/>
                  <a:gd name="connsiteY10" fmla="*/ 1314890 h 1314890"/>
                  <a:gd name="connsiteX11" fmla="*/ 282417 w 571820"/>
                  <a:gd name="connsiteY11" fmla="*/ 1308540 h 1314890"/>
                  <a:gd name="connsiteX12" fmla="*/ 262617 w 571820"/>
                  <a:gd name="connsiteY12" fmla="*/ 1290545 h 1314890"/>
                  <a:gd name="connsiteX13" fmla="*/ 0 w 571820"/>
                  <a:gd name="connsiteY13" fmla="*/ 656531 h 1314890"/>
                  <a:gd name="connsiteX14" fmla="*/ 262617 w 571820"/>
                  <a:gd name="connsiteY14" fmla="*/ 22518 h 1314890"/>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82417 w 571820"/>
                  <a:gd name="connsiteY10" fmla="*/ 1307192 h 1313542"/>
                  <a:gd name="connsiteX11" fmla="*/ 262617 w 571820"/>
                  <a:gd name="connsiteY11" fmla="*/ 1289197 h 1313542"/>
                  <a:gd name="connsiteX12" fmla="*/ 0 w 571820"/>
                  <a:gd name="connsiteY12" fmla="*/ 655183 h 1313542"/>
                  <a:gd name="connsiteX13" fmla="*/ 262617 w 571820"/>
                  <a:gd name="connsiteY13"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62617 w 571820"/>
                  <a:gd name="connsiteY10" fmla="*/ 1289197 h 1313542"/>
                  <a:gd name="connsiteX11" fmla="*/ 0 w 571820"/>
                  <a:gd name="connsiteY11" fmla="*/ 655183 h 1313542"/>
                  <a:gd name="connsiteX12" fmla="*/ 262617 w 571820"/>
                  <a:gd name="connsiteY12"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62617 w 571820"/>
                  <a:gd name="connsiteY9" fmla="*/ 1289197 h 1313542"/>
                  <a:gd name="connsiteX10" fmla="*/ 0 w 571820"/>
                  <a:gd name="connsiteY10" fmla="*/ 655183 h 1313542"/>
                  <a:gd name="connsiteX11" fmla="*/ 262617 w 571820"/>
                  <a:gd name="connsiteY11"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62617 w 571820"/>
                  <a:gd name="connsiteY8" fmla="*/ 1289197 h 1313542"/>
                  <a:gd name="connsiteX9" fmla="*/ 0 w 571820"/>
                  <a:gd name="connsiteY9" fmla="*/ 655183 h 1313542"/>
                  <a:gd name="connsiteX10" fmla="*/ 262617 w 571820"/>
                  <a:gd name="connsiteY10"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62617 w 571820"/>
                  <a:gd name="connsiteY7" fmla="*/ 1289197 h 1313542"/>
                  <a:gd name="connsiteX8" fmla="*/ 0 w 571820"/>
                  <a:gd name="connsiteY8" fmla="*/ 655183 h 1313542"/>
                  <a:gd name="connsiteX9" fmla="*/ 262617 w 571820"/>
                  <a:gd name="connsiteY9" fmla="*/ 21170 h 1313542"/>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9403 w 571820"/>
                  <a:gd name="connsiteY5" fmla="*/ 1307193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5832 w 571820"/>
                  <a:gd name="connsiteY5" fmla="*/ 1311956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11956"/>
                  <a:gd name="connsiteX1" fmla="*/ 285910 w 571820"/>
                  <a:gd name="connsiteY1" fmla="*/ 0 h 1311956"/>
                  <a:gd name="connsiteX2" fmla="*/ 309203 w 571820"/>
                  <a:gd name="connsiteY2" fmla="*/ 21170 h 1311956"/>
                  <a:gd name="connsiteX3" fmla="*/ 571820 w 571820"/>
                  <a:gd name="connsiteY3" fmla="*/ 655184 h 1311956"/>
                  <a:gd name="connsiteX4" fmla="*/ 309203 w 571820"/>
                  <a:gd name="connsiteY4" fmla="*/ 1289197 h 1311956"/>
                  <a:gd name="connsiteX5" fmla="*/ 285832 w 571820"/>
                  <a:gd name="connsiteY5" fmla="*/ 1311956 h 1311956"/>
                  <a:gd name="connsiteX6" fmla="*/ 262617 w 571820"/>
                  <a:gd name="connsiteY6" fmla="*/ 1289197 h 1311956"/>
                  <a:gd name="connsiteX7" fmla="*/ 0 w 571820"/>
                  <a:gd name="connsiteY7" fmla="*/ 655183 h 1311956"/>
                  <a:gd name="connsiteX8" fmla="*/ 262617 w 571820"/>
                  <a:gd name="connsiteY8" fmla="*/ 21170 h 131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820" h="1311956">
                    <a:moveTo>
                      <a:pt x="262617" y="21170"/>
                    </a:moveTo>
                    <a:lnTo>
                      <a:pt x="285910" y="0"/>
                    </a:lnTo>
                    <a:lnTo>
                      <a:pt x="309203" y="21170"/>
                    </a:lnTo>
                    <a:cubicBezTo>
                      <a:pt x="471461" y="183428"/>
                      <a:pt x="571820" y="407586"/>
                      <a:pt x="571820" y="655184"/>
                    </a:cubicBezTo>
                    <a:cubicBezTo>
                      <a:pt x="571820" y="902781"/>
                      <a:pt x="471461" y="1126939"/>
                      <a:pt x="309203" y="1289197"/>
                    </a:cubicBezTo>
                    <a:lnTo>
                      <a:pt x="285832" y="1311956"/>
                    </a:lnTo>
                    <a:lnTo>
                      <a:pt x="262617" y="1289197"/>
                    </a:lnTo>
                    <a:cubicBezTo>
                      <a:pt x="100359" y="1126938"/>
                      <a:pt x="0" y="902781"/>
                      <a:pt x="0" y="655183"/>
                    </a:cubicBezTo>
                    <a:cubicBezTo>
                      <a:pt x="0" y="407586"/>
                      <a:pt x="100359" y="183428"/>
                      <a:pt x="262617" y="21170"/>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19" name="Straight Connector 18">
                <a:extLst>
                  <a:ext uri="{FF2B5EF4-FFF2-40B4-BE49-F238E27FC236}">
                    <a16:creationId xmlns:a16="http://schemas.microsoft.com/office/drawing/2014/main" id="{803A57D6-0C36-4560-A08A-16768551EF6F}"/>
                  </a:ext>
                </a:extLst>
              </p:cNvPr>
              <p:cNvCxnSpPr>
                <a:cxnSpLocks/>
              </p:cNvCxnSpPr>
              <p:nvPr/>
            </p:nvCxnSpPr>
            <p:spPr>
              <a:xfrm>
                <a:off x="8768695" y="4330454"/>
                <a:ext cx="0" cy="162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976083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2 Columns 2">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5FC5AD6-5EA9-4D31-BA29-EE3AABE22325}"/>
              </a:ext>
            </a:extLst>
          </p:cNvPr>
          <p:cNvSpPr>
            <a:spLocks noGrp="1"/>
          </p:cNvSpPr>
          <p:nvPr>
            <p:ph type="title" hasCustomPrompt="1"/>
          </p:nvPr>
        </p:nvSpPr>
        <p:spPr>
          <a:xfrm>
            <a:off x="1066800" y="777244"/>
            <a:ext cx="10058400" cy="1097280"/>
          </a:xfrm>
        </p:spPr>
        <p:txBody>
          <a:bodyPr wrap="square" anchor="ctr" anchorCtr="0">
            <a:normAutofit/>
          </a:bodyPr>
          <a:lstStyle>
            <a:lvl1pPr algn="ctr">
              <a:defRPr/>
            </a:lvl1pPr>
          </a:lstStyle>
          <a:p>
            <a:pPr algn="ctr"/>
            <a:r>
              <a:rPr lang="en-US" dirty="0"/>
              <a:t>Click to add title</a:t>
            </a:r>
          </a:p>
        </p:txBody>
      </p:sp>
      <p:cxnSp>
        <p:nvCxnSpPr>
          <p:cNvPr id="8" name="Straight Connector 7">
            <a:extLst>
              <a:ext uri="{FF2B5EF4-FFF2-40B4-BE49-F238E27FC236}">
                <a16:creationId xmlns:a16="http://schemas.microsoft.com/office/drawing/2014/main" id="{51664AFF-309D-433B-B3F0-84A98A207C67}"/>
              </a:ext>
              <a:ext uri="{C183D7F6-B498-43B3-948B-1728B52AA6E4}">
                <adec:decorative xmlns:adec="http://schemas.microsoft.com/office/drawing/2017/decorative" val="1"/>
              </a:ext>
            </a:extLst>
          </p:cNvPr>
          <p:cNvCxnSpPr>
            <a:cxnSpLocks/>
          </p:cNvCxnSpPr>
          <p:nvPr userDrawn="1"/>
        </p:nvCxnSpPr>
        <p:spPr>
          <a:xfrm>
            <a:off x="5819649" y="2057404"/>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Content Placeholder 3">
            <a:extLst>
              <a:ext uri="{FF2B5EF4-FFF2-40B4-BE49-F238E27FC236}">
                <a16:creationId xmlns:a16="http://schemas.microsoft.com/office/drawing/2014/main" id="{F2B970E0-2BF6-DE0A-33F2-E136830CC0F2}"/>
              </a:ext>
            </a:extLst>
          </p:cNvPr>
          <p:cNvSpPr>
            <a:spLocks noGrp="1"/>
          </p:cNvSpPr>
          <p:nvPr>
            <p:ph sz="quarter" idx="17" hasCustomPrompt="1"/>
          </p:nvPr>
        </p:nvSpPr>
        <p:spPr>
          <a:xfrm>
            <a:off x="1664443" y="2484712"/>
            <a:ext cx="4360507" cy="3605420"/>
          </a:xfrm>
        </p:spPr>
        <p:txBody>
          <a:bodyPr>
            <a:noAutofit/>
          </a:bodyPr>
          <a:lstStyle>
            <a:lvl1pPr marL="0" indent="0">
              <a:lnSpc>
                <a:spcPct val="100000"/>
              </a:lnSpc>
              <a:spcBef>
                <a:spcPts val="1000"/>
              </a:spcBef>
              <a:buNone/>
              <a:defRPr sz="1800" i="0"/>
            </a:lvl1pPr>
            <a:lvl2pPr marL="285750" indent="-285750">
              <a:lnSpc>
                <a:spcPct val="100000"/>
              </a:lnSpc>
              <a:spcBef>
                <a:spcPts val="1000"/>
              </a:spcBef>
              <a:buClr>
                <a:schemeClr val="accent5">
                  <a:lumMod val="60000"/>
                  <a:lumOff val="40000"/>
                </a:schemeClr>
              </a:buClr>
              <a:buFont typeface="Wingdings" panose="05000000000000000000" pitchFamily="2" charset="2"/>
              <a:buChar char=""/>
              <a:defRPr sz="1800" i="0"/>
            </a:lvl2pPr>
            <a:lvl3pPr marL="685800" indent="-283464">
              <a:lnSpc>
                <a:spcPct val="100000"/>
              </a:lnSpc>
              <a:spcBef>
                <a:spcPts val="1000"/>
              </a:spcBef>
              <a:buClr>
                <a:schemeClr val="accent5">
                  <a:lumMod val="60000"/>
                  <a:lumOff val="40000"/>
                </a:schemeClr>
              </a:buClr>
              <a:buFont typeface="Wingdings" panose="05000000000000000000" pitchFamily="2" charset="2"/>
              <a:buChar char=""/>
              <a:defRPr sz="1800" i="0"/>
            </a:lvl3pPr>
            <a:lvl4pPr marL="685800">
              <a:lnSpc>
                <a:spcPct val="100000"/>
              </a:lnSpc>
              <a:spcBef>
                <a:spcPts val="1000"/>
              </a:spcBef>
              <a:defRPr sz="1800" i="0"/>
            </a:lvl4pPr>
            <a:lvl5pPr marL="1143000" indent="-283464">
              <a:lnSpc>
                <a:spcPct val="100000"/>
              </a:lnSpc>
              <a:spcBef>
                <a:spcPts val="1000"/>
              </a:spcBef>
              <a:buClr>
                <a:schemeClr val="accent5">
                  <a:lumMod val="60000"/>
                  <a:lumOff val="40000"/>
                </a:schemeClr>
              </a:buClr>
              <a:defRPr sz="1800" i="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3">
            <a:extLst>
              <a:ext uri="{FF2B5EF4-FFF2-40B4-BE49-F238E27FC236}">
                <a16:creationId xmlns:a16="http://schemas.microsoft.com/office/drawing/2014/main" id="{6418C0F6-1F2A-74E4-A6C4-914FE336632A}"/>
              </a:ext>
            </a:extLst>
          </p:cNvPr>
          <p:cNvSpPr>
            <a:spLocks noGrp="1"/>
          </p:cNvSpPr>
          <p:nvPr>
            <p:ph sz="quarter" idx="18" hasCustomPrompt="1"/>
          </p:nvPr>
        </p:nvSpPr>
        <p:spPr>
          <a:xfrm>
            <a:off x="6359649" y="2493040"/>
            <a:ext cx="4360507" cy="3605420"/>
          </a:xfrm>
        </p:spPr>
        <p:txBody>
          <a:bodyPr>
            <a:noAutofit/>
          </a:bodyPr>
          <a:lstStyle>
            <a:lvl1pPr marL="0" indent="0">
              <a:lnSpc>
                <a:spcPct val="100000"/>
              </a:lnSpc>
              <a:spcBef>
                <a:spcPts val="1000"/>
              </a:spcBef>
              <a:buNone/>
              <a:defRPr sz="1800" i="0"/>
            </a:lvl1pPr>
            <a:lvl2pPr marL="283464" indent="-285750">
              <a:lnSpc>
                <a:spcPct val="100000"/>
              </a:lnSpc>
              <a:spcBef>
                <a:spcPts val="1000"/>
              </a:spcBef>
              <a:buClr>
                <a:schemeClr val="accent5">
                  <a:lumMod val="60000"/>
                  <a:lumOff val="40000"/>
                </a:schemeClr>
              </a:buClr>
              <a:buFont typeface="Wingdings" panose="05000000000000000000" pitchFamily="2" charset="2"/>
              <a:buChar char=""/>
              <a:defRPr sz="1800" i="0"/>
            </a:lvl2pPr>
            <a:lvl3pPr marL="685800" indent="-283464">
              <a:lnSpc>
                <a:spcPct val="100000"/>
              </a:lnSpc>
              <a:spcBef>
                <a:spcPts val="1000"/>
              </a:spcBef>
              <a:buClr>
                <a:schemeClr val="accent5">
                  <a:lumMod val="60000"/>
                  <a:lumOff val="40000"/>
                </a:schemeClr>
              </a:buClr>
              <a:defRPr sz="1800" i="0"/>
            </a:lvl3pPr>
            <a:lvl4pPr marL="685800">
              <a:lnSpc>
                <a:spcPct val="100000"/>
              </a:lnSpc>
              <a:spcBef>
                <a:spcPts val="1000"/>
              </a:spcBef>
              <a:defRPr sz="1800" i="0"/>
            </a:lvl4pPr>
            <a:lvl5pPr marL="1143000" indent="-283464">
              <a:lnSpc>
                <a:spcPct val="100000"/>
              </a:lnSpc>
              <a:spcBef>
                <a:spcPts val="1000"/>
              </a:spcBef>
              <a:buClr>
                <a:schemeClr val="accent5">
                  <a:lumMod val="60000"/>
                  <a:lumOff val="40000"/>
                </a:schemeClr>
              </a:buClr>
              <a:defRPr sz="1800" i="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Date Placeholder 3">
            <a:extLst>
              <a:ext uri="{FF2B5EF4-FFF2-40B4-BE49-F238E27FC236}">
                <a16:creationId xmlns:a16="http://schemas.microsoft.com/office/drawing/2014/main" id="{85D87A86-18DB-4F48-991B-B96728C9E2B2}"/>
              </a:ext>
            </a:extLst>
          </p:cNvPr>
          <p:cNvSpPr>
            <a:spLocks noGrp="1"/>
          </p:cNvSpPr>
          <p:nvPr>
            <p:ph type="dt" sz="half" idx="10"/>
          </p:nvPr>
        </p:nvSpPr>
        <p:spPr>
          <a:xfrm>
            <a:off x="541338" y="6401999"/>
            <a:ext cx="2206625" cy="369332"/>
          </a:xfrm>
        </p:spPr>
        <p:txBody>
          <a:bodyPr/>
          <a:lstStyle>
            <a:lvl1pPr>
              <a:defRPr/>
            </a:lvl1pPr>
          </a:lstStyle>
          <a:p>
            <a:pPr>
              <a:defRPr/>
            </a:pPr>
            <a:r>
              <a:rPr lang="en-US">
                <a:solidFill>
                  <a:prstClr val="white">
                    <a:alpha val="70000"/>
                  </a:prstClr>
                </a:solidFill>
              </a:rPr>
              <a:t>20XX</a:t>
            </a:r>
            <a:endParaRPr lang="en-US" dirty="0">
              <a:solidFill>
                <a:prstClr val="white">
                  <a:alpha val="70000"/>
                </a:prstClr>
              </a:solidFill>
            </a:endParaRPr>
          </a:p>
        </p:txBody>
      </p:sp>
      <p:sp>
        <p:nvSpPr>
          <p:cNvPr id="10" name="Footer Placeholder 4">
            <a:extLst>
              <a:ext uri="{FF2B5EF4-FFF2-40B4-BE49-F238E27FC236}">
                <a16:creationId xmlns:a16="http://schemas.microsoft.com/office/drawing/2014/main" id="{E9F77D95-7E8B-48BA-B550-76A5C297FE04}"/>
              </a:ext>
            </a:extLst>
          </p:cNvPr>
          <p:cNvSpPr>
            <a:spLocks noGrp="1"/>
          </p:cNvSpPr>
          <p:nvPr>
            <p:ph type="ftr" sz="quarter" idx="11"/>
          </p:nvPr>
        </p:nvSpPr>
        <p:spPr>
          <a:xfrm>
            <a:off x="3308350" y="6401999"/>
            <a:ext cx="5575300" cy="36933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all" spc="300" normalizeH="0" baseline="0" noProof="0" dirty="0">
              <a:ln>
                <a:noFill/>
              </a:ln>
              <a:solidFill>
                <a:prstClr val="white">
                  <a:alpha val="70000"/>
                </a:prstClr>
              </a:solidFill>
              <a:effectLst/>
              <a:uLnTx/>
              <a:uFillTx/>
              <a:latin typeface="Avenir Next LT Pro Light"/>
              <a:ea typeface="+mn-ea"/>
              <a:cs typeface="+mn-cs"/>
            </a:endParaRPr>
          </a:p>
        </p:txBody>
      </p:sp>
      <p:sp>
        <p:nvSpPr>
          <p:cNvPr id="11" name="Slide Number Placeholder 5">
            <a:extLst>
              <a:ext uri="{FF2B5EF4-FFF2-40B4-BE49-F238E27FC236}">
                <a16:creationId xmlns:a16="http://schemas.microsoft.com/office/drawing/2014/main" id="{5510D382-212F-47D7-A76F-181F22622C97}"/>
              </a:ext>
            </a:extLst>
          </p:cNvPr>
          <p:cNvSpPr>
            <a:spLocks noGrp="1"/>
          </p:cNvSpPr>
          <p:nvPr>
            <p:ph type="sldNum" sz="quarter" idx="12"/>
          </p:nvPr>
        </p:nvSpPr>
        <p:spPr>
          <a:xfrm>
            <a:off x="9442800" y="6401999"/>
            <a:ext cx="2208212" cy="36933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9607A7-8386-47DB-8578-DDEDD194E5D4}" type="slidenum">
              <a:rPr kumimoji="0" lang="en-US" sz="1000" b="0" i="0" u="none" strike="noStrike" kern="1200" cap="all" spc="300" normalizeH="0" baseline="0" noProof="0" smtClean="0">
                <a:ln>
                  <a:noFill/>
                </a:ln>
                <a:solidFill>
                  <a:prstClr val="white">
                    <a:alpha val="70000"/>
                  </a:prstClr>
                </a:solidFill>
                <a:effectLst/>
                <a:uLnTx/>
                <a:uFillTx/>
                <a:latin typeface="Avenir Next LT Pro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all" spc="300" normalizeH="0" baseline="0" noProof="0" dirty="0">
              <a:ln>
                <a:noFill/>
              </a:ln>
              <a:solidFill>
                <a:prstClr val="white">
                  <a:alpha val="70000"/>
                </a:prstClr>
              </a:solidFill>
              <a:effectLst/>
              <a:uLnTx/>
              <a:uFillTx/>
              <a:latin typeface="Avenir Next LT Pro Light"/>
              <a:ea typeface="+mn-ea"/>
              <a:cs typeface="+mn-cs"/>
            </a:endParaRPr>
          </a:p>
        </p:txBody>
      </p:sp>
      <p:sp>
        <p:nvSpPr>
          <p:cNvPr id="3" name="Rectangle 2">
            <a:extLst>
              <a:ext uri="{FF2B5EF4-FFF2-40B4-BE49-F238E27FC236}">
                <a16:creationId xmlns:a16="http://schemas.microsoft.com/office/drawing/2014/main" id="{C97ED942-AF2B-12D4-2ED4-570ACFD0F4BD}"/>
              </a:ext>
              <a:ext uri="{C183D7F6-B498-43B3-948B-1728B52AA6E4}">
                <adec:decorative xmlns:adec="http://schemas.microsoft.com/office/drawing/2017/decorative" val="1"/>
              </a:ext>
            </a:extLst>
          </p:cNvPr>
          <p:cNvSpPr/>
          <p:nvPr userDrawn="1"/>
        </p:nvSpPr>
        <p:spPr>
          <a:xfrm>
            <a:off x="541163" y="548640"/>
            <a:ext cx="11109674" cy="5749290"/>
          </a:xfrm>
          <a:prstGeom prst="rect">
            <a:avLst/>
          </a:prstGeom>
          <a:noFill/>
          <a:ln>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39854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2 Content ">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7A45527-A259-1C6D-E8B4-514715484B30}"/>
              </a:ext>
              <a:ext uri="{C183D7F6-B498-43B3-948B-1728B52AA6E4}">
                <adec:decorative xmlns:adec="http://schemas.microsoft.com/office/drawing/2017/decorative" val="1"/>
              </a:ext>
            </a:extLst>
          </p:cNvPr>
          <p:cNvSpPr/>
          <p:nvPr userDrawn="1"/>
        </p:nvSpPr>
        <p:spPr>
          <a:xfrm>
            <a:off x="0" y="3245608"/>
            <a:ext cx="12192000" cy="3612392"/>
          </a:xfrm>
          <a:prstGeom prst="rect">
            <a:avLst/>
          </a:prstGeom>
          <a:solidFill>
            <a:schemeClr val="bg1">
              <a:alpha val="2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alpha val="30000"/>
                </a:prstClr>
              </a:solidFill>
              <a:effectLst/>
              <a:uLnTx/>
              <a:uFillTx/>
              <a:latin typeface="Avenir Next LT Pro Light"/>
              <a:ea typeface="+mn-ea"/>
              <a:cs typeface="+mn-cs"/>
            </a:endParaRPr>
          </a:p>
        </p:txBody>
      </p:sp>
      <p:sp>
        <p:nvSpPr>
          <p:cNvPr id="7" name="Title 1">
            <a:extLst>
              <a:ext uri="{FF2B5EF4-FFF2-40B4-BE49-F238E27FC236}">
                <a16:creationId xmlns:a16="http://schemas.microsoft.com/office/drawing/2014/main" id="{55FC5AD6-5EA9-4D31-BA29-EE3AABE22325}"/>
              </a:ext>
            </a:extLst>
          </p:cNvPr>
          <p:cNvSpPr>
            <a:spLocks noGrp="1"/>
          </p:cNvSpPr>
          <p:nvPr>
            <p:ph type="title" hasCustomPrompt="1"/>
          </p:nvPr>
        </p:nvSpPr>
        <p:spPr>
          <a:xfrm>
            <a:off x="548640" y="548640"/>
            <a:ext cx="3886200" cy="2304288"/>
          </a:xfrm>
        </p:spPr>
        <p:txBody>
          <a:bodyPr wrap="square" anchor="ctr" anchorCtr="0">
            <a:normAutofit/>
          </a:bodyPr>
          <a:lstStyle>
            <a:lvl1pPr algn="ctr">
              <a:defRPr/>
            </a:lvl1pPr>
          </a:lstStyle>
          <a:p>
            <a:pPr algn="ctr"/>
            <a:r>
              <a:rPr lang="en-US" dirty="0"/>
              <a:t>Click to add title</a:t>
            </a:r>
          </a:p>
        </p:txBody>
      </p:sp>
      <p:sp>
        <p:nvSpPr>
          <p:cNvPr id="4" name="Content Placeholder 3">
            <a:extLst>
              <a:ext uri="{FF2B5EF4-FFF2-40B4-BE49-F238E27FC236}">
                <a16:creationId xmlns:a16="http://schemas.microsoft.com/office/drawing/2014/main" id="{FE4ACBDB-D54B-994A-AD88-E89D37245FAD}"/>
              </a:ext>
            </a:extLst>
          </p:cNvPr>
          <p:cNvSpPr>
            <a:spLocks noGrp="1"/>
          </p:cNvSpPr>
          <p:nvPr>
            <p:ph sz="quarter" idx="17" hasCustomPrompt="1"/>
          </p:nvPr>
        </p:nvSpPr>
        <p:spPr>
          <a:xfrm>
            <a:off x="5534660" y="548641"/>
            <a:ext cx="6130625" cy="2304288"/>
          </a:xfrm>
        </p:spPr>
        <p:txBody>
          <a:bodyPr anchor="ctr">
            <a:noAutofit/>
          </a:bodyPr>
          <a:lstStyle>
            <a:lvl1pPr marL="512064" indent="-512064">
              <a:lnSpc>
                <a:spcPct val="100000"/>
              </a:lnSpc>
              <a:spcBef>
                <a:spcPts val="1000"/>
              </a:spcBef>
              <a:buClr>
                <a:schemeClr val="accent5">
                  <a:lumMod val="60000"/>
                  <a:lumOff val="40000"/>
                </a:schemeClr>
              </a:buClr>
              <a:buFont typeface="+mj-lt"/>
              <a:buAutoNum type="arabicPeriod"/>
              <a:defRPr sz="1800"/>
            </a:lvl1pPr>
            <a:lvl2pPr marL="702900" indent="-342900">
              <a:lnSpc>
                <a:spcPct val="100000"/>
              </a:lnSpc>
              <a:spcBef>
                <a:spcPts val="1000"/>
              </a:spcBef>
              <a:buClr>
                <a:schemeClr val="accent5">
                  <a:lumMod val="60000"/>
                  <a:lumOff val="40000"/>
                </a:schemeClr>
              </a:buClr>
              <a:buFont typeface="+mj-lt"/>
              <a:buAutoNum type="arabicPeriod"/>
              <a:defRPr sz="1800"/>
            </a:lvl2pPr>
            <a:lvl3pPr marL="1139436" indent="-342900">
              <a:lnSpc>
                <a:spcPct val="100000"/>
              </a:lnSpc>
              <a:spcBef>
                <a:spcPts val="1000"/>
              </a:spcBef>
              <a:buClr>
                <a:schemeClr val="accent5">
                  <a:lumMod val="60000"/>
                  <a:lumOff val="40000"/>
                </a:schemeClr>
              </a:buClr>
              <a:buFont typeface="+mj-lt"/>
              <a:buAutoNum type="arabicPeriod"/>
              <a:defRPr sz="1800"/>
            </a:lvl3pPr>
            <a:lvl4pPr marL="1422900" indent="-342900">
              <a:lnSpc>
                <a:spcPct val="100000"/>
              </a:lnSpc>
              <a:spcBef>
                <a:spcPts val="1000"/>
              </a:spcBef>
              <a:buClr>
                <a:schemeClr val="accent5">
                  <a:lumMod val="60000"/>
                  <a:lumOff val="40000"/>
                </a:schemeClr>
              </a:buClr>
              <a:buFont typeface="+mj-lt"/>
              <a:buAutoNum type="arabicPeriod"/>
              <a:defRPr sz="1800"/>
            </a:lvl4pPr>
            <a:lvl5pPr marL="1859436" indent="-342900">
              <a:lnSpc>
                <a:spcPct val="100000"/>
              </a:lnSpc>
              <a:spcBef>
                <a:spcPts val="1000"/>
              </a:spcBef>
              <a:buClr>
                <a:schemeClr val="accent5">
                  <a:lumMod val="60000"/>
                  <a:lumOff val="40000"/>
                </a:schemeClr>
              </a:buClr>
              <a:buFont typeface="+mj-lt"/>
              <a:buAutoNum type="arabicPeriod"/>
              <a:defRPr sz="18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3">
            <a:extLst>
              <a:ext uri="{FF2B5EF4-FFF2-40B4-BE49-F238E27FC236}">
                <a16:creationId xmlns:a16="http://schemas.microsoft.com/office/drawing/2014/main" id="{ED8447B1-F82E-026F-7FF0-7E95D361E7A9}"/>
              </a:ext>
            </a:extLst>
          </p:cNvPr>
          <p:cNvSpPr>
            <a:spLocks noGrp="1"/>
          </p:cNvSpPr>
          <p:nvPr>
            <p:ph sz="quarter" idx="18" hasCustomPrompt="1"/>
          </p:nvPr>
        </p:nvSpPr>
        <p:spPr>
          <a:xfrm>
            <a:off x="5520387" y="3735238"/>
            <a:ext cx="6130625" cy="2574120"/>
          </a:xfrm>
        </p:spPr>
        <p:txBody>
          <a:bodyPr>
            <a:noAutofit/>
          </a:bodyPr>
          <a:lstStyle>
            <a:lvl1pPr marL="0" indent="0">
              <a:lnSpc>
                <a:spcPct val="100000"/>
              </a:lnSpc>
              <a:spcBef>
                <a:spcPts val="1000"/>
              </a:spcBef>
              <a:buNone/>
              <a:defRPr sz="1800"/>
            </a:lvl1pPr>
            <a:lvl2pPr marL="283464" indent="-285750">
              <a:lnSpc>
                <a:spcPct val="100000"/>
              </a:lnSpc>
              <a:spcBef>
                <a:spcPts val="1000"/>
              </a:spcBef>
              <a:buClr>
                <a:schemeClr val="accent5">
                  <a:lumMod val="60000"/>
                  <a:lumOff val="40000"/>
                </a:schemeClr>
              </a:buClr>
              <a:buFont typeface="Wingdings" panose="05000000000000000000" pitchFamily="2" charset="2"/>
              <a:buChar char=""/>
              <a:defRPr sz="1800" i="0"/>
            </a:lvl2pPr>
            <a:lvl3pPr marL="685800" indent="-283464">
              <a:lnSpc>
                <a:spcPct val="100000"/>
              </a:lnSpc>
              <a:spcBef>
                <a:spcPts val="1000"/>
              </a:spcBef>
              <a:buClr>
                <a:schemeClr val="accent5">
                  <a:lumMod val="60000"/>
                  <a:lumOff val="40000"/>
                </a:schemeClr>
              </a:buClr>
              <a:defRPr sz="1800" i="0"/>
            </a:lvl3pPr>
            <a:lvl4pPr marL="685800">
              <a:lnSpc>
                <a:spcPct val="100000"/>
              </a:lnSpc>
              <a:spcBef>
                <a:spcPts val="1000"/>
              </a:spcBef>
              <a:defRPr sz="1800" i="0"/>
            </a:lvl4pPr>
            <a:lvl5pPr indent="-283464">
              <a:defRPr sz="1600"/>
            </a:lvl5pPr>
          </a:lstStyle>
          <a:p>
            <a:pPr lvl="0"/>
            <a:r>
              <a:rPr lang="en-US" dirty="0"/>
              <a:t>Click to add content</a:t>
            </a:r>
          </a:p>
          <a:p>
            <a:pPr lvl="1"/>
            <a:r>
              <a:rPr lang="en-US" dirty="0"/>
              <a:t>Second level</a:t>
            </a:r>
          </a:p>
          <a:p>
            <a:pPr lvl="2"/>
            <a:r>
              <a:rPr lang="en-US" dirty="0"/>
              <a:t>Third level</a:t>
            </a:r>
          </a:p>
          <a:p>
            <a:pPr lvl="3"/>
            <a:r>
              <a:rPr lang="en-US" dirty="0"/>
              <a:t>Fourth level</a:t>
            </a:r>
          </a:p>
        </p:txBody>
      </p:sp>
      <p:sp>
        <p:nvSpPr>
          <p:cNvPr id="9" name="Date Placeholder 3">
            <a:extLst>
              <a:ext uri="{FF2B5EF4-FFF2-40B4-BE49-F238E27FC236}">
                <a16:creationId xmlns:a16="http://schemas.microsoft.com/office/drawing/2014/main" id="{85D87A86-18DB-4F48-991B-B96728C9E2B2}"/>
              </a:ext>
            </a:extLst>
          </p:cNvPr>
          <p:cNvSpPr>
            <a:spLocks noGrp="1"/>
          </p:cNvSpPr>
          <p:nvPr>
            <p:ph type="dt" sz="half" idx="10"/>
          </p:nvPr>
        </p:nvSpPr>
        <p:spPr>
          <a:xfrm>
            <a:off x="541338" y="6401999"/>
            <a:ext cx="2206625" cy="369332"/>
          </a:xfrm>
        </p:spPr>
        <p:txBody>
          <a:bodyPr/>
          <a:lstStyle>
            <a:lvl1pPr>
              <a:defRPr/>
            </a:lvl1pPr>
          </a:lstStyle>
          <a:p>
            <a:pPr>
              <a:defRPr/>
            </a:pPr>
            <a:r>
              <a:rPr lang="en-US">
                <a:solidFill>
                  <a:prstClr val="white">
                    <a:alpha val="70000"/>
                  </a:prstClr>
                </a:solidFill>
              </a:rPr>
              <a:t>20XX</a:t>
            </a:r>
            <a:endParaRPr lang="en-US" dirty="0">
              <a:solidFill>
                <a:prstClr val="white">
                  <a:alpha val="70000"/>
                </a:prstClr>
              </a:solidFill>
            </a:endParaRPr>
          </a:p>
        </p:txBody>
      </p:sp>
      <p:sp>
        <p:nvSpPr>
          <p:cNvPr id="10" name="Footer Placeholder 4">
            <a:extLst>
              <a:ext uri="{FF2B5EF4-FFF2-40B4-BE49-F238E27FC236}">
                <a16:creationId xmlns:a16="http://schemas.microsoft.com/office/drawing/2014/main" id="{E9F77D95-7E8B-48BA-B550-76A5C297FE04}"/>
              </a:ext>
            </a:extLst>
          </p:cNvPr>
          <p:cNvSpPr>
            <a:spLocks noGrp="1"/>
          </p:cNvSpPr>
          <p:nvPr>
            <p:ph type="ftr" sz="quarter" idx="11"/>
          </p:nvPr>
        </p:nvSpPr>
        <p:spPr>
          <a:xfrm>
            <a:off x="3308350" y="6401999"/>
            <a:ext cx="5575300" cy="36933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all" spc="300" normalizeH="0" baseline="0" noProof="0" dirty="0">
              <a:ln>
                <a:noFill/>
              </a:ln>
              <a:solidFill>
                <a:prstClr val="white">
                  <a:alpha val="70000"/>
                </a:prstClr>
              </a:solidFill>
              <a:effectLst/>
              <a:uLnTx/>
              <a:uFillTx/>
              <a:latin typeface="Avenir Next LT Pro Light"/>
              <a:ea typeface="+mn-ea"/>
              <a:cs typeface="+mn-cs"/>
            </a:endParaRPr>
          </a:p>
        </p:txBody>
      </p:sp>
      <p:sp>
        <p:nvSpPr>
          <p:cNvPr id="11" name="Slide Number Placeholder 5">
            <a:extLst>
              <a:ext uri="{FF2B5EF4-FFF2-40B4-BE49-F238E27FC236}">
                <a16:creationId xmlns:a16="http://schemas.microsoft.com/office/drawing/2014/main" id="{5510D382-212F-47D7-A76F-181F22622C97}"/>
              </a:ext>
            </a:extLst>
          </p:cNvPr>
          <p:cNvSpPr>
            <a:spLocks noGrp="1"/>
          </p:cNvSpPr>
          <p:nvPr>
            <p:ph type="sldNum" sz="quarter" idx="12"/>
          </p:nvPr>
        </p:nvSpPr>
        <p:spPr>
          <a:xfrm>
            <a:off x="9442800" y="6401999"/>
            <a:ext cx="2208212" cy="36933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9607A7-8386-47DB-8578-DDEDD194E5D4}" type="slidenum">
              <a:rPr kumimoji="0" lang="en-US" sz="1000" b="0" i="0" u="none" strike="noStrike" kern="1200" cap="all" spc="300" normalizeH="0" baseline="0" noProof="0" smtClean="0">
                <a:ln>
                  <a:noFill/>
                </a:ln>
                <a:solidFill>
                  <a:prstClr val="white">
                    <a:alpha val="70000"/>
                  </a:prstClr>
                </a:solidFill>
                <a:effectLst/>
                <a:uLnTx/>
                <a:uFillTx/>
                <a:latin typeface="Avenir Next LT Pro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all" spc="300" normalizeH="0" baseline="0" noProof="0" dirty="0">
              <a:ln>
                <a:noFill/>
              </a:ln>
              <a:solidFill>
                <a:prstClr val="white">
                  <a:alpha val="70000"/>
                </a:prstClr>
              </a:solidFill>
              <a:effectLst/>
              <a:uLnTx/>
              <a:uFillTx/>
              <a:latin typeface="Avenir Next LT Pro Light"/>
              <a:ea typeface="+mn-ea"/>
              <a:cs typeface="+mn-cs"/>
            </a:endParaRPr>
          </a:p>
        </p:txBody>
      </p:sp>
      <p:cxnSp>
        <p:nvCxnSpPr>
          <p:cNvPr id="2" name="Straight Connector 1">
            <a:extLst>
              <a:ext uri="{FF2B5EF4-FFF2-40B4-BE49-F238E27FC236}">
                <a16:creationId xmlns:a16="http://schemas.microsoft.com/office/drawing/2014/main" id="{C476BAB9-3D46-228B-0268-9918F152492E}"/>
              </a:ext>
              <a:ext uri="{C183D7F6-B498-43B3-948B-1728B52AA6E4}">
                <adec:decorative xmlns:adec="http://schemas.microsoft.com/office/drawing/2017/decorative" val="1"/>
              </a:ext>
            </a:extLst>
          </p:cNvPr>
          <p:cNvCxnSpPr>
            <a:cxnSpLocks/>
          </p:cNvCxnSpPr>
          <p:nvPr userDrawn="1"/>
        </p:nvCxnSpPr>
        <p:spPr>
          <a:xfrm rot="5400000">
            <a:off x="4714750" y="1691606"/>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4252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700152-D18D-4405-8FB2-5985831B57A0}"/>
              </a:ext>
            </a:extLst>
          </p:cNvPr>
          <p:cNvSpPr>
            <a:spLocks noGrp="1"/>
          </p:cNvSpPr>
          <p:nvPr>
            <p:ph type="title"/>
          </p:nvPr>
        </p:nvSpPr>
        <p:spPr>
          <a:xfrm>
            <a:off x="1079500" y="1011238"/>
            <a:ext cx="10026650" cy="655637"/>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22E92E1-0C4A-474E-8E29-8DB404101BA7}"/>
              </a:ext>
            </a:extLst>
          </p:cNvPr>
          <p:cNvSpPr>
            <a:spLocks noGrp="1"/>
          </p:cNvSpPr>
          <p:nvPr>
            <p:ph type="body" idx="1"/>
          </p:nvPr>
        </p:nvSpPr>
        <p:spPr>
          <a:xfrm>
            <a:off x="1079500" y="1790700"/>
            <a:ext cx="10026650" cy="3978275"/>
          </a:xfrm>
          <a:prstGeom prst="rect">
            <a:avLst/>
          </a:prstGeom>
        </p:spPr>
        <p:txBody>
          <a:bodyPr vert="horz" lIns="0" tIns="0" rIns="0" bIns="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122E245-B48B-4526-8D2D-9475E64B0624}"/>
              </a:ext>
            </a:extLst>
          </p:cNvPr>
          <p:cNvSpPr>
            <a:spLocks noGrp="1"/>
          </p:cNvSpPr>
          <p:nvPr>
            <p:ph type="dt" sz="half" idx="2"/>
          </p:nvPr>
        </p:nvSpPr>
        <p:spPr>
          <a:xfrm>
            <a:off x="541338" y="6401999"/>
            <a:ext cx="2206625" cy="369332"/>
          </a:xfrm>
          <a:prstGeom prst="rect">
            <a:avLst/>
          </a:prstGeom>
        </p:spPr>
        <p:txBody>
          <a:bodyPr vert="horz" lIns="0" tIns="0" rIns="0" bIns="0" rtlCol="0" anchor="ctr">
            <a:normAutofit/>
          </a:bodyPr>
          <a:lstStyle>
            <a:lvl1pPr algn="l">
              <a:defRPr sz="1000" cap="all" spc="300" baseline="0">
                <a:solidFill>
                  <a:schemeClr val="tx1">
                    <a:alpha val="70000"/>
                  </a:schemeClr>
                </a:solidFill>
              </a:defRPr>
            </a:lvl1pPr>
          </a:lstStyle>
          <a:p>
            <a:r>
              <a:rPr lang="en-US"/>
              <a:t>20XX</a:t>
            </a:r>
            <a:endParaRPr lang="en-US" dirty="0"/>
          </a:p>
        </p:txBody>
      </p:sp>
      <p:sp>
        <p:nvSpPr>
          <p:cNvPr id="5" name="Footer Placeholder 4">
            <a:extLst>
              <a:ext uri="{FF2B5EF4-FFF2-40B4-BE49-F238E27FC236}">
                <a16:creationId xmlns:a16="http://schemas.microsoft.com/office/drawing/2014/main" id="{C2A0FE5C-A494-40F2-A357-786AFFA6318E}"/>
              </a:ext>
            </a:extLst>
          </p:cNvPr>
          <p:cNvSpPr>
            <a:spLocks noGrp="1"/>
          </p:cNvSpPr>
          <p:nvPr>
            <p:ph type="ftr" sz="quarter" idx="3"/>
          </p:nvPr>
        </p:nvSpPr>
        <p:spPr>
          <a:xfrm>
            <a:off x="3308350" y="6401999"/>
            <a:ext cx="5575300" cy="369332"/>
          </a:xfrm>
          <a:prstGeom prst="rect">
            <a:avLst/>
          </a:prstGeom>
        </p:spPr>
        <p:txBody>
          <a:bodyPr vert="horz" lIns="0" tIns="0" rIns="0" bIns="0" rtlCol="0" anchor="ctr">
            <a:normAutofit/>
          </a:bodyPr>
          <a:lstStyle>
            <a:lvl1pPr algn="ctr">
              <a:defRPr sz="1000" cap="all" spc="300" baseline="0">
                <a:solidFill>
                  <a:schemeClr val="tx1">
                    <a:alpha val="70000"/>
                  </a:schemeClr>
                </a:solidFill>
              </a:defRPr>
            </a:lvl1pPr>
          </a:lstStyle>
          <a:p>
            <a:endParaRPr lang="en-US" dirty="0"/>
          </a:p>
        </p:txBody>
      </p:sp>
      <p:sp>
        <p:nvSpPr>
          <p:cNvPr id="6" name="Slide Number Placeholder 5">
            <a:extLst>
              <a:ext uri="{FF2B5EF4-FFF2-40B4-BE49-F238E27FC236}">
                <a16:creationId xmlns:a16="http://schemas.microsoft.com/office/drawing/2014/main" id="{504686A1-EDE2-44D9-A671-F708A6F883D7}"/>
              </a:ext>
            </a:extLst>
          </p:cNvPr>
          <p:cNvSpPr>
            <a:spLocks noGrp="1"/>
          </p:cNvSpPr>
          <p:nvPr>
            <p:ph type="sldNum" sz="quarter" idx="4"/>
          </p:nvPr>
        </p:nvSpPr>
        <p:spPr>
          <a:xfrm>
            <a:off x="9442800" y="6401999"/>
            <a:ext cx="2208212" cy="369332"/>
          </a:xfrm>
          <a:prstGeom prst="rect">
            <a:avLst/>
          </a:prstGeom>
        </p:spPr>
        <p:txBody>
          <a:bodyPr vert="horz" lIns="0" tIns="0" rIns="0" bIns="0" rtlCol="0" anchor="ctr">
            <a:normAutofit/>
          </a:bodyPr>
          <a:lstStyle>
            <a:lvl1pPr algn="r">
              <a:defRPr sz="1000" cap="all" spc="300" baseline="0">
                <a:solidFill>
                  <a:schemeClr val="tx1">
                    <a:alpha val="70000"/>
                  </a:schemeClr>
                </a:solidFill>
              </a:defRPr>
            </a:lvl1p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1238712456"/>
      </p:ext>
    </p:extLst>
  </p:cSld>
  <p:clrMap bg1="dk1" tx1="lt1" bg2="dk2" tx2="lt2" accent1="accent1" accent2="accent2" accent3="accent3" accent4="accent4" accent5="accent5" accent6="accent6" hlink="hlink" folHlink="folHlink"/>
  <p:sldLayoutIdLst>
    <p:sldLayoutId id="2147483667" r:id="rId1"/>
    <p:sldLayoutId id="2147483694" r:id="rId2"/>
    <p:sldLayoutId id="2147483679" r:id="rId3"/>
    <p:sldLayoutId id="2147483695" r:id="rId4"/>
    <p:sldLayoutId id="2147483678" r:id="rId5"/>
    <p:sldLayoutId id="2147483696" r:id="rId6"/>
    <p:sldLayoutId id="2147483697" r:id="rId7"/>
    <p:sldLayoutId id="2147483700" r:id="rId8"/>
    <p:sldLayoutId id="2147483701" r:id="rId9"/>
    <p:sldLayoutId id="2147483680" r:id="rId10"/>
    <p:sldLayoutId id="2147483698" r:id="rId11"/>
    <p:sldLayoutId id="2147483699" r:id="rId12"/>
    <p:sldLayoutId id="2147483684" r:id="rId13"/>
    <p:sldLayoutId id="2147483702" r:id="rId14"/>
  </p:sldLayoutIdLst>
  <p:hf sldNum="0" hdr="0" ftr="0" dt="0"/>
  <p:txStyles>
    <p:titleStyle>
      <a:lvl1pPr algn="l" defTabSz="914400" rtl="0" eaLnBrk="1" latinLnBrk="0" hangingPunct="1">
        <a:lnSpc>
          <a:spcPct val="100000"/>
        </a:lnSpc>
        <a:spcBef>
          <a:spcPct val="0"/>
        </a:spcBef>
        <a:buNone/>
        <a:defRPr sz="2800" kern="1200" cap="all" spc="400" baseline="0">
          <a:solidFill>
            <a:schemeClr val="tx1"/>
          </a:solidFill>
          <a:latin typeface="+mj-lt"/>
          <a:ea typeface="+mj-ea"/>
          <a:cs typeface="+mj-cs"/>
        </a:defRPr>
      </a:lvl1pPr>
    </p:titleStyle>
    <p:bodyStyle>
      <a:lvl1pPr marL="360000" indent="-360000" algn="l" defTabSz="914400" rtl="0" eaLnBrk="1" latinLnBrk="0" hangingPunct="1">
        <a:lnSpc>
          <a:spcPct val="125000"/>
        </a:lnSpc>
        <a:spcBef>
          <a:spcPts val="10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1pPr>
      <a:lvl2pPr marL="36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2pPr>
      <a:lvl3pPr marL="108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3pPr>
      <a:lvl4pPr marL="108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4pPr>
      <a:lvl5pPr marL="180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419">
          <p15:clr>
            <a:srgbClr val="5ACBF0"/>
          </p15:clr>
        </p15:guide>
        <p15:guide id="2" pos="1731">
          <p15:clr>
            <a:srgbClr val="5ACBF0"/>
          </p15:clr>
        </p15:guide>
        <p15:guide id="3" pos="3140">
          <p15:clr>
            <a:srgbClr val="5ACBF0"/>
          </p15:clr>
        </p15:guide>
        <p15:guide id="4" pos="3488">
          <p15:clr>
            <a:srgbClr val="5ACBF0"/>
          </p15:clr>
        </p15:guide>
        <p15:guide id="5" pos="2788">
          <p15:clr>
            <a:srgbClr val="5ACBF0"/>
          </p15:clr>
        </p15:guide>
        <p15:guide id="6" pos="2434">
          <p15:clr>
            <a:srgbClr val="5ACBF0"/>
          </p15:clr>
        </p15:guide>
        <p15:guide id="7" pos="2084">
          <p15:clr>
            <a:srgbClr val="5ACBF0"/>
          </p15:clr>
        </p15:guide>
        <p15:guide id="8" pos="341">
          <p15:clr>
            <a:srgbClr val="F26B43"/>
          </p15:clr>
        </p15:guide>
        <p15:guide id="9" pos="1384">
          <p15:clr>
            <a:srgbClr val="5ACBF0"/>
          </p15:clr>
        </p15:guide>
        <p15:guide id="10" pos="1032">
          <p15:clr>
            <a:srgbClr val="5ACBF0"/>
          </p15:clr>
        </p15:guide>
        <p15:guide id="11" pos="680">
          <p15:clr>
            <a:srgbClr val="FDE53C"/>
          </p15:clr>
        </p15:guide>
        <p15:guide id="12" pos="4192">
          <p15:clr>
            <a:srgbClr val="5ACBF0"/>
          </p15:clr>
        </p15:guide>
        <p15:guide id="13" pos="4543">
          <p15:clr>
            <a:srgbClr val="5ACBF0"/>
          </p15:clr>
        </p15:guide>
        <p15:guide id="14" pos="4892">
          <p15:clr>
            <a:srgbClr val="5ACBF0"/>
          </p15:clr>
        </p15:guide>
        <p15:guide id="15" pos="5244">
          <p15:clr>
            <a:srgbClr val="5ACBF0"/>
          </p15:clr>
        </p15:guide>
        <p15:guide id="16" pos="5596">
          <p15:clr>
            <a:srgbClr val="5ACBF0"/>
          </p15:clr>
        </p15:guide>
        <p15:guide id="17" pos="5948">
          <p15:clr>
            <a:srgbClr val="5ACBF0"/>
          </p15:clr>
        </p15:guide>
        <p15:guide id="18" pos="6296">
          <p15:clr>
            <a:srgbClr val="5ACBF0"/>
          </p15:clr>
        </p15:guide>
        <p15:guide id="19" pos="6648">
          <p15:clr>
            <a:srgbClr val="5ACBF0"/>
          </p15:clr>
        </p15:guide>
        <p15:guide id="20" pos="6996">
          <p15:clr>
            <a:srgbClr val="FDE53C"/>
          </p15:clr>
        </p15:guide>
        <p15:guide id="21" orient="horz" pos="335">
          <p15:clr>
            <a:srgbClr val="F26B43"/>
          </p15:clr>
        </p15:guide>
        <p15:guide id="22" orient="horz" pos="680">
          <p15:clr>
            <a:srgbClr val="FDE53C"/>
          </p15:clr>
        </p15:guide>
        <p15:guide id="23" orient="horz" pos="1050">
          <p15:clr>
            <a:srgbClr val="5ACBF0"/>
          </p15:clr>
        </p15:guide>
        <p15:guide id="24" orient="horz" pos="1791">
          <p15:clr>
            <a:srgbClr val="5ACBF0"/>
          </p15:clr>
        </p15:guide>
        <p15:guide id="26" orient="horz" pos="2530">
          <p15:clr>
            <a:srgbClr val="5ACBF0"/>
          </p15:clr>
        </p15:guide>
        <p15:guide id="27" orient="horz" pos="2899">
          <p15:clr>
            <a:srgbClr val="5ACBF0"/>
          </p15:clr>
        </p15:guide>
        <p15:guide id="28" orient="horz" pos="3268">
          <p15:clr>
            <a:srgbClr val="5ACBF0"/>
          </p15:clr>
        </p15:guide>
        <p15:guide id="29" orient="horz" pos="3634">
          <p15:clr>
            <a:srgbClr val="FDE53C"/>
          </p15:clr>
        </p15:guide>
        <p15:guide id="30" orient="horz" pos="3979">
          <p15:clr>
            <a:srgbClr val="F26B43"/>
          </p15:clr>
        </p15:guide>
        <p15:guide id="31" orient="horz" pos="2160">
          <p15:clr>
            <a:srgbClr val="FDE53C"/>
          </p15:clr>
        </p15:guide>
        <p15:guide id="32" pos="7340">
          <p15:clr>
            <a:srgbClr val="F26B43"/>
          </p15:clr>
        </p15:guide>
        <p15:guide id="33" pos="3840">
          <p15:clr>
            <a:srgbClr val="FDE53C"/>
          </p15:clr>
        </p15:guide>
        <p15:guide id="34" orient="horz" pos="637">
          <p15:clr>
            <a:srgbClr val="C35EA4"/>
          </p15:clr>
        </p15:guide>
        <p15:guide id="35" orient="horz" pos="1128">
          <p15:clr>
            <a:srgbClr val="C35E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381C4-F52E-F586-1465-77001CB91EEC}"/>
              </a:ext>
            </a:extLst>
          </p:cNvPr>
          <p:cNvSpPr>
            <a:spLocks noGrp="1"/>
          </p:cNvSpPr>
          <p:nvPr>
            <p:ph type="ctrTitle"/>
          </p:nvPr>
        </p:nvSpPr>
        <p:spPr>
          <a:xfrm>
            <a:off x="2197100" y="1079500"/>
            <a:ext cx="7797799" cy="2543594"/>
          </a:xfrm>
        </p:spPr>
        <p:txBody>
          <a:bodyPr/>
          <a:lstStyle/>
          <a:p>
            <a:r>
              <a:rPr lang="en-US" dirty="0"/>
              <a:t>JOINT REPRESENTATION AND WAIVERS</a:t>
            </a:r>
          </a:p>
        </p:txBody>
      </p:sp>
      <p:sp>
        <p:nvSpPr>
          <p:cNvPr id="3" name="TextBox 2">
            <a:extLst>
              <a:ext uri="{FF2B5EF4-FFF2-40B4-BE49-F238E27FC236}">
                <a16:creationId xmlns:a16="http://schemas.microsoft.com/office/drawing/2014/main" id="{BDEF0AD8-1597-C25D-6D2F-8585D45D4C7A}"/>
              </a:ext>
            </a:extLst>
          </p:cNvPr>
          <p:cNvSpPr txBox="1"/>
          <p:nvPr/>
        </p:nvSpPr>
        <p:spPr>
          <a:xfrm>
            <a:off x="3174275" y="4348841"/>
            <a:ext cx="5841274"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t>TABLE 6</a:t>
            </a:r>
          </a:p>
          <a:p>
            <a:pPr algn="ctr"/>
            <a:endParaRPr lang="en-US" dirty="0">
              <a:ea typeface="+mn-lt"/>
              <a:cs typeface="+mn-lt"/>
            </a:endParaRPr>
          </a:p>
          <a:p>
            <a:pPr algn="ctr"/>
            <a:r>
              <a:rPr lang="en-US" dirty="0">
                <a:ea typeface="+mn-lt"/>
                <a:cs typeface="+mn-lt"/>
              </a:rPr>
              <a:t>The Daniel Webster-Batchelder American Inn of Court</a:t>
            </a:r>
          </a:p>
        </p:txBody>
      </p:sp>
    </p:spTree>
    <p:extLst>
      <p:ext uri="{BB962C8B-B14F-4D97-AF65-F5344CB8AC3E}">
        <p14:creationId xmlns:p14="http://schemas.microsoft.com/office/powerpoint/2010/main" val="2420619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152CD-4C4C-9E44-BE9B-72AB9835E6A9}"/>
              </a:ext>
            </a:extLst>
          </p:cNvPr>
          <p:cNvSpPr>
            <a:spLocks noGrp="1"/>
          </p:cNvSpPr>
          <p:nvPr>
            <p:ph type="ctrTitle"/>
          </p:nvPr>
        </p:nvSpPr>
        <p:spPr>
          <a:xfrm>
            <a:off x="3870326" y="539751"/>
            <a:ext cx="4451349" cy="2082226"/>
          </a:xfrm>
        </p:spPr>
        <p:txBody>
          <a:bodyPr/>
          <a:lstStyle/>
          <a:p>
            <a:r>
              <a:rPr lang="en-US" dirty="0"/>
              <a:t>Thank you</a:t>
            </a:r>
          </a:p>
        </p:txBody>
      </p:sp>
      <p:sp>
        <p:nvSpPr>
          <p:cNvPr id="3" name="Subtitle 2">
            <a:extLst>
              <a:ext uri="{FF2B5EF4-FFF2-40B4-BE49-F238E27FC236}">
                <a16:creationId xmlns:a16="http://schemas.microsoft.com/office/drawing/2014/main" id="{F3F2E30C-1333-5529-886B-FD732D3DCBD3}"/>
              </a:ext>
            </a:extLst>
          </p:cNvPr>
          <p:cNvSpPr>
            <a:spLocks noGrp="1"/>
          </p:cNvSpPr>
          <p:nvPr>
            <p:ph type="subTitle" idx="1"/>
          </p:nvPr>
        </p:nvSpPr>
        <p:spPr>
          <a:xfrm>
            <a:off x="3870326" y="4248000"/>
            <a:ext cx="4451349" cy="2082226"/>
          </a:xfrm>
        </p:spPr>
        <p:txBody>
          <a:bodyPr/>
          <a:lstStyle/>
          <a:p>
            <a:r>
              <a:rPr lang="en-US" dirty="0"/>
              <a:t>Table 6</a:t>
            </a:r>
          </a:p>
          <a:p>
            <a:r>
              <a:rPr lang="en-US" i="0" dirty="0">
                <a:ea typeface="+mn-lt"/>
                <a:cs typeface="+mn-lt"/>
              </a:rPr>
              <a:t>The Daniel Webster-Batchelder American Inn of Court</a:t>
            </a:r>
            <a:endParaRPr lang="en-US" i="0" dirty="0">
              <a:solidFill>
                <a:srgbClr val="FFFFFF">
                  <a:alpha val="70000"/>
                </a:srgbClr>
              </a:solidFill>
              <a:ea typeface="+mn-lt"/>
              <a:cs typeface="+mn-lt"/>
            </a:endParaRPr>
          </a:p>
        </p:txBody>
      </p:sp>
    </p:spTree>
    <p:extLst>
      <p:ext uri="{BB962C8B-B14F-4D97-AF65-F5344CB8AC3E}">
        <p14:creationId xmlns:p14="http://schemas.microsoft.com/office/powerpoint/2010/main" val="3684793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B14C0111-86AA-B377-753D-02A3CA89F8E6}"/>
              </a:ext>
            </a:extLst>
          </p:cNvPr>
          <p:cNvSpPr>
            <a:spLocks noGrp="1"/>
          </p:cNvSpPr>
          <p:nvPr>
            <p:ph type="title"/>
          </p:nvPr>
        </p:nvSpPr>
        <p:spPr/>
        <p:txBody>
          <a:bodyPr/>
          <a:lstStyle/>
          <a:p>
            <a:r>
              <a:rPr lang="en-US" dirty="0"/>
              <a:t>APPLICABLE RULES OF PROFESSIONAL conduct</a:t>
            </a:r>
          </a:p>
        </p:txBody>
      </p:sp>
      <p:sp>
        <p:nvSpPr>
          <p:cNvPr id="13" name="Content Placeholder 12">
            <a:extLst>
              <a:ext uri="{FF2B5EF4-FFF2-40B4-BE49-F238E27FC236}">
                <a16:creationId xmlns:a16="http://schemas.microsoft.com/office/drawing/2014/main" id="{03252AFB-1364-05E7-C423-89DB466EDAD6}"/>
              </a:ext>
            </a:extLst>
          </p:cNvPr>
          <p:cNvSpPr>
            <a:spLocks noGrp="1"/>
          </p:cNvSpPr>
          <p:nvPr>
            <p:ph sz="quarter" idx="17"/>
          </p:nvPr>
        </p:nvSpPr>
        <p:spPr>
          <a:xfrm>
            <a:off x="1711243" y="2205792"/>
            <a:ext cx="8769514" cy="3768195"/>
          </a:xfrm>
        </p:spPr>
        <p:txBody>
          <a:bodyPr/>
          <a:lstStyle/>
          <a:p>
            <a:pPr marL="359410" indent="-359410"/>
            <a:r>
              <a:rPr lang="en-US" dirty="0">
                <a:solidFill>
                  <a:srgbClr val="FFFFFF"/>
                </a:solidFill>
                <a:ea typeface="+mn-lt"/>
                <a:cs typeface="+mn-lt"/>
              </a:rPr>
              <a:t>RULE 1.1 - COMPETENCE</a:t>
            </a:r>
          </a:p>
          <a:p>
            <a:pPr marL="359410" indent="-359410">
              <a:buClr>
                <a:srgbClr val="EF8C6A"/>
              </a:buClr>
            </a:pPr>
            <a:r>
              <a:rPr lang="en-US" dirty="0">
                <a:solidFill>
                  <a:srgbClr val="FFFFFF"/>
                </a:solidFill>
                <a:ea typeface="+mn-lt"/>
                <a:cs typeface="+mn-lt"/>
              </a:rPr>
              <a:t>RULE 1.14 - CLIENT WITH DIMISHED CAPACITY</a:t>
            </a:r>
          </a:p>
          <a:p>
            <a:pPr marL="359410" indent="-359410">
              <a:buClr>
                <a:srgbClr val="EF8C6A"/>
              </a:buClr>
            </a:pPr>
            <a:r>
              <a:rPr lang="en-US" dirty="0">
                <a:solidFill>
                  <a:srgbClr val="FFFFFF"/>
                </a:solidFill>
                <a:ea typeface="+mn-lt"/>
                <a:cs typeface="+mn-lt"/>
              </a:rPr>
              <a:t>RULE 1.16 - DECLINING OR TERMINATING REPRESENTATION</a:t>
            </a:r>
          </a:p>
          <a:p>
            <a:pPr marL="359410" indent="-359410">
              <a:buClr>
                <a:srgbClr val="EF8C6A"/>
              </a:buClr>
            </a:pPr>
            <a:r>
              <a:rPr lang="en-US" dirty="0">
                <a:solidFill>
                  <a:srgbClr val="FFFFFF"/>
                </a:solidFill>
                <a:ea typeface="+mn-lt"/>
                <a:cs typeface="+mn-lt"/>
              </a:rPr>
              <a:t>RULE 1.18 - DUTIES TO PROSPECTIVE CLIENT</a:t>
            </a:r>
          </a:p>
          <a:p>
            <a:pPr marL="359410" indent="-359410">
              <a:buClr>
                <a:srgbClr val="EF8C6A"/>
              </a:buClr>
            </a:pPr>
            <a:r>
              <a:rPr lang="en-US" dirty="0">
                <a:solidFill>
                  <a:srgbClr val="FFFFFF"/>
                </a:solidFill>
                <a:ea typeface="+mn-lt"/>
                <a:cs typeface="+mn-lt"/>
              </a:rPr>
              <a:t>RULE 1.4 - CLIENT COMMUNICATIONS</a:t>
            </a:r>
          </a:p>
          <a:p>
            <a:pPr marL="359410" indent="-359410">
              <a:buClr>
                <a:srgbClr val="EF8C6A"/>
              </a:buClr>
            </a:pPr>
            <a:r>
              <a:rPr lang="en-US" dirty="0">
                <a:solidFill>
                  <a:srgbClr val="FFFFFF"/>
                </a:solidFill>
                <a:ea typeface="+mn-lt"/>
                <a:cs typeface="+mn-lt"/>
              </a:rPr>
              <a:t>RULE 1.6 - CONFIDENTIALITY OF INFORMATION</a:t>
            </a:r>
          </a:p>
          <a:p>
            <a:pPr marL="359410" indent="-359410">
              <a:buClr>
                <a:srgbClr val="EF8C6A"/>
              </a:buClr>
            </a:pPr>
            <a:r>
              <a:rPr lang="en-US" dirty="0">
                <a:solidFill>
                  <a:srgbClr val="FFFFFF"/>
                </a:solidFill>
                <a:ea typeface="+mn-lt"/>
                <a:cs typeface="+mn-lt"/>
              </a:rPr>
              <a:t>RULE 1.7 - CONFLICTS OF INTEREST</a:t>
            </a:r>
          </a:p>
          <a:p>
            <a:pPr marL="359410" indent="-359410">
              <a:buClr>
                <a:srgbClr val="EF8C6A"/>
              </a:buClr>
            </a:pPr>
            <a:r>
              <a:rPr lang="en-US" dirty="0">
                <a:solidFill>
                  <a:srgbClr val="FFFFFF"/>
                </a:solidFill>
                <a:ea typeface="+mn-lt"/>
                <a:cs typeface="+mn-lt"/>
              </a:rPr>
              <a:t>RULE 1.9 - DUTIES TO FORMER CLIENTS</a:t>
            </a:r>
          </a:p>
          <a:p>
            <a:pPr marL="359410" indent="-359410">
              <a:buClr>
                <a:srgbClr val="EF8C6A"/>
              </a:buClr>
            </a:pPr>
            <a:r>
              <a:rPr lang="en-US" dirty="0">
                <a:solidFill>
                  <a:srgbClr val="FFFFFF"/>
                </a:solidFill>
                <a:ea typeface="+mn-lt"/>
                <a:cs typeface="+mn-lt"/>
              </a:rPr>
              <a:t>RULE 8.4 - MISCONDUCT</a:t>
            </a:r>
          </a:p>
          <a:p>
            <a:pPr marL="359410" indent="-359410"/>
            <a:endParaRPr lang="en-US" dirty="0">
              <a:solidFill>
                <a:srgbClr val="FFFFFF">
                  <a:alpha val="70000"/>
                </a:srgbClr>
              </a:solidFill>
            </a:endParaRPr>
          </a:p>
        </p:txBody>
      </p:sp>
    </p:spTree>
    <p:extLst>
      <p:ext uri="{BB962C8B-B14F-4D97-AF65-F5344CB8AC3E}">
        <p14:creationId xmlns:p14="http://schemas.microsoft.com/office/powerpoint/2010/main" val="4148681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39648-1959-1637-B309-746268413760}"/>
              </a:ext>
            </a:extLst>
          </p:cNvPr>
          <p:cNvSpPr>
            <a:spLocks noGrp="1"/>
          </p:cNvSpPr>
          <p:nvPr>
            <p:ph type="title"/>
          </p:nvPr>
        </p:nvSpPr>
        <p:spPr/>
        <p:txBody>
          <a:bodyPr/>
          <a:lstStyle/>
          <a:p>
            <a:r>
              <a:rPr lang="en-US" dirty="0"/>
              <a:t>HYPOTHETICAL #1</a:t>
            </a:r>
          </a:p>
        </p:txBody>
      </p:sp>
      <p:sp>
        <p:nvSpPr>
          <p:cNvPr id="3" name="Content Placeholder 2">
            <a:extLst>
              <a:ext uri="{FF2B5EF4-FFF2-40B4-BE49-F238E27FC236}">
                <a16:creationId xmlns:a16="http://schemas.microsoft.com/office/drawing/2014/main" id="{21F93776-BE02-DE49-3BEA-8F2C05DF7BF9}"/>
              </a:ext>
            </a:extLst>
          </p:cNvPr>
          <p:cNvSpPr>
            <a:spLocks noGrp="1"/>
          </p:cNvSpPr>
          <p:nvPr>
            <p:ph sz="quarter" idx="17"/>
          </p:nvPr>
        </p:nvSpPr>
        <p:spPr>
          <a:xfrm>
            <a:off x="1711243" y="2076978"/>
            <a:ext cx="8769514" cy="3768195"/>
          </a:xfrm>
        </p:spPr>
        <p:txBody>
          <a:bodyPr/>
          <a:lstStyle/>
          <a:p>
            <a:pPr marL="283210" indent="-283210"/>
            <a:r>
              <a:rPr lang="en-US" dirty="0">
                <a:solidFill>
                  <a:srgbClr val="FFFFFF"/>
                </a:solidFill>
                <a:ea typeface="+mn-lt"/>
                <a:cs typeface="+mn-lt"/>
              </a:rPr>
              <a:t>Husband Harry was arrested for an assault committed against Wife Whitney.  Their teenage Daughter Darla called the police.  Harry and Whitney reported different stories of the incident.  Harry was released on PR bail and ordered not to contact Whitney or be within 100 feet of her.</a:t>
            </a:r>
          </a:p>
          <a:p>
            <a:pPr marL="283210" indent="-283210"/>
            <a:r>
              <a:rPr lang="en-US" dirty="0">
                <a:solidFill>
                  <a:srgbClr val="FFFFFF"/>
                </a:solidFill>
                <a:ea typeface="+mn-lt"/>
                <a:cs typeface="+mn-lt"/>
              </a:rPr>
              <a:t>Whitney retained Attorney Alan to lift the no-contact condition of the bail so Harry could return home.</a:t>
            </a:r>
          </a:p>
          <a:p>
            <a:pPr marL="283210" indent="-283210"/>
            <a:r>
              <a:rPr lang="en-US" dirty="0">
                <a:solidFill>
                  <a:srgbClr val="FFFFFF"/>
                </a:solidFill>
                <a:ea typeface="+mn-lt"/>
                <a:cs typeface="+mn-lt"/>
              </a:rPr>
              <a:t>Alan called Harry to obtain his consent to appear on his behalf at the bail hearing. The bail order was modified, but the judge expressed concern about the dual representation.</a:t>
            </a:r>
          </a:p>
          <a:p>
            <a:pPr marL="283210" indent="-283210"/>
            <a:r>
              <a:rPr lang="en-US" dirty="0">
                <a:solidFill>
                  <a:srgbClr val="FFFFFF"/>
                </a:solidFill>
                <a:ea typeface="+mn-lt"/>
                <a:cs typeface="+mn-lt"/>
              </a:rPr>
              <a:t>Alan represented Harry in the criminal matter.</a:t>
            </a:r>
          </a:p>
          <a:p>
            <a:pPr marL="283210" indent="-283210"/>
            <a:endParaRPr lang="en-US" dirty="0">
              <a:solidFill>
                <a:srgbClr val="FFFFFF"/>
              </a:solidFill>
              <a:ea typeface="+mn-lt"/>
              <a:cs typeface="+mn-lt"/>
            </a:endParaRPr>
          </a:p>
          <a:p>
            <a:pPr marL="0" indent="0" algn="ctr">
              <a:buNone/>
            </a:pPr>
            <a:r>
              <a:rPr lang="en-US" dirty="0">
                <a:solidFill>
                  <a:srgbClr val="FFFFFF"/>
                </a:solidFill>
                <a:ea typeface="+mn-lt"/>
                <a:cs typeface="+mn-lt"/>
              </a:rPr>
              <a:t>What should Alan consider and which ethical rules apply?</a:t>
            </a:r>
          </a:p>
          <a:p>
            <a:pPr marL="283210" indent="-283210">
              <a:buClr>
                <a:srgbClr val="EF8C6A"/>
              </a:buClr>
            </a:pPr>
            <a:endParaRPr lang="en-US" sz="1100" dirty="0">
              <a:solidFill>
                <a:srgbClr val="222222"/>
              </a:solidFill>
              <a:latin typeface="Arial"/>
              <a:cs typeface="Arial"/>
            </a:endParaRPr>
          </a:p>
          <a:p>
            <a:pPr marL="283210" indent="-283210">
              <a:buClr>
                <a:srgbClr val="EF8C6A"/>
              </a:buClr>
            </a:pPr>
            <a:endParaRPr lang="en-US" dirty="0">
              <a:solidFill>
                <a:srgbClr val="FFFFFF">
                  <a:alpha val="70000"/>
                </a:srgbClr>
              </a:solidFill>
              <a:latin typeface="Avenir Next LT Pro Light"/>
              <a:cs typeface="Arial"/>
            </a:endParaRPr>
          </a:p>
        </p:txBody>
      </p:sp>
    </p:spTree>
    <p:extLst>
      <p:ext uri="{BB962C8B-B14F-4D97-AF65-F5344CB8AC3E}">
        <p14:creationId xmlns:p14="http://schemas.microsoft.com/office/powerpoint/2010/main" val="3939490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39648-1959-1637-B309-746268413760}"/>
              </a:ext>
            </a:extLst>
          </p:cNvPr>
          <p:cNvSpPr>
            <a:spLocks noGrp="1"/>
          </p:cNvSpPr>
          <p:nvPr>
            <p:ph type="title"/>
          </p:nvPr>
        </p:nvSpPr>
        <p:spPr/>
        <p:txBody>
          <a:bodyPr/>
          <a:lstStyle/>
          <a:p>
            <a:r>
              <a:rPr lang="en-US" dirty="0"/>
              <a:t>HYPOTHETICAL #1 – APPLICABLE RULES</a:t>
            </a:r>
          </a:p>
        </p:txBody>
      </p:sp>
      <p:sp>
        <p:nvSpPr>
          <p:cNvPr id="3" name="Content Placeholder 2">
            <a:extLst>
              <a:ext uri="{FF2B5EF4-FFF2-40B4-BE49-F238E27FC236}">
                <a16:creationId xmlns:a16="http://schemas.microsoft.com/office/drawing/2014/main" id="{21F93776-BE02-DE49-3BEA-8F2C05DF7BF9}"/>
              </a:ext>
            </a:extLst>
          </p:cNvPr>
          <p:cNvSpPr>
            <a:spLocks noGrp="1"/>
          </p:cNvSpPr>
          <p:nvPr>
            <p:ph sz="quarter" idx="17"/>
          </p:nvPr>
        </p:nvSpPr>
        <p:spPr/>
        <p:txBody>
          <a:bodyPr/>
          <a:lstStyle/>
          <a:p>
            <a:pPr marL="283210" indent="-283210"/>
            <a:endParaRPr lang="en-US">
              <a:solidFill>
                <a:srgbClr val="FFFFFF"/>
              </a:solidFill>
              <a:ea typeface="+mn-lt"/>
              <a:cs typeface="+mn-lt"/>
            </a:endParaRPr>
          </a:p>
          <a:p>
            <a:pPr marL="283210" indent="-283210">
              <a:buClr>
                <a:srgbClr val="EF8C6A"/>
              </a:buClr>
            </a:pPr>
            <a:r>
              <a:rPr lang="en-US" dirty="0">
                <a:solidFill>
                  <a:srgbClr val="FFFFFF"/>
                </a:solidFill>
                <a:ea typeface="+mn-lt"/>
                <a:cs typeface="+mn-lt"/>
              </a:rPr>
              <a:t>Rule 1.1 - Competence</a:t>
            </a:r>
          </a:p>
          <a:p>
            <a:pPr marL="283210" indent="-283210">
              <a:buClr>
                <a:srgbClr val="EF8C6A"/>
              </a:buClr>
            </a:pPr>
            <a:r>
              <a:rPr lang="en-US" dirty="0">
                <a:solidFill>
                  <a:srgbClr val="FFFFFF"/>
                </a:solidFill>
                <a:ea typeface="+mn-lt"/>
                <a:cs typeface="+mn-lt"/>
              </a:rPr>
              <a:t>Rule 1.7(a) - Conflicts of Interest</a:t>
            </a:r>
          </a:p>
          <a:p>
            <a:pPr marL="283210" indent="-283210">
              <a:buClr>
                <a:srgbClr val="EF8C6A"/>
              </a:buClr>
            </a:pPr>
            <a:r>
              <a:rPr lang="en-US" dirty="0">
                <a:solidFill>
                  <a:srgbClr val="FFFFFF"/>
                </a:solidFill>
                <a:ea typeface="+mn-lt"/>
                <a:cs typeface="+mn-lt"/>
              </a:rPr>
              <a:t>Rule 1.8 - Conflicts of Interest: Current Clients: Specific Rules</a:t>
            </a:r>
          </a:p>
          <a:p>
            <a:pPr marL="283210" indent="-283210">
              <a:buClr>
                <a:srgbClr val="EF8C6A"/>
              </a:buClr>
            </a:pPr>
            <a:r>
              <a:rPr lang="en-US" dirty="0">
                <a:solidFill>
                  <a:srgbClr val="FFFFFF"/>
                </a:solidFill>
                <a:ea typeface="+mn-lt"/>
                <a:cs typeface="+mn-lt"/>
              </a:rPr>
              <a:t>Rule 1.9(a) - Duties to Former Clients</a:t>
            </a:r>
          </a:p>
          <a:p>
            <a:pPr marL="283210" indent="-283210">
              <a:buClr>
                <a:srgbClr val="EF8C6A"/>
              </a:buClr>
            </a:pPr>
            <a:r>
              <a:rPr lang="en-US" dirty="0">
                <a:solidFill>
                  <a:srgbClr val="FFFFFF"/>
                </a:solidFill>
                <a:ea typeface="+mn-lt"/>
                <a:cs typeface="+mn-lt"/>
              </a:rPr>
              <a:t>Rule 8.4(a) - Misconduct</a:t>
            </a:r>
          </a:p>
          <a:p>
            <a:pPr marL="283210" indent="-283210">
              <a:buClr>
                <a:srgbClr val="EF8C6A"/>
              </a:buClr>
            </a:pPr>
            <a:endParaRPr lang="en-US" dirty="0">
              <a:solidFill>
                <a:srgbClr val="FFFFFF">
                  <a:alpha val="70000"/>
                </a:srgbClr>
              </a:solidFill>
            </a:endParaRPr>
          </a:p>
        </p:txBody>
      </p:sp>
    </p:spTree>
    <p:extLst>
      <p:ext uri="{BB962C8B-B14F-4D97-AF65-F5344CB8AC3E}">
        <p14:creationId xmlns:p14="http://schemas.microsoft.com/office/powerpoint/2010/main" val="1352535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39648-1959-1637-B309-746268413760}"/>
              </a:ext>
            </a:extLst>
          </p:cNvPr>
          <p:cNvSpPr>
            <a:spLocks noGrp="1"/>
          </p:cNvSpPr>
          <p:nvPr>
            <p:ph type="title"/>
          </p:nvPr>
        </p:nvSpPr>
        <p:spPr/>
        <p:txBody>
          <a:bodyPr/>
          <a:lstStyle/>
          <a:p>
            <a:r>
              <a:rPr lang="en-US" dirty="0"/>
              <a:t>HYPOTHETICAL #2</a:t>
            </a:r>
          </a:p>
        </p:txBody>
      </p:sp>
      <p:sp>
        <p:nvSpPr>
          <p:cNvPr id="3" name="Content Placeholder 2">
            <a:extLst>
              <a:ext uri="{FF2B5EF4-FFF2-40B4-BE49-F238E27FC236}">
                <a16:creationId xmlns:a16="http://schemas.microsoft.com/office/drawing/2014/main" id="{21F93776-BE02-DE49-3BEA-8F2C05DF7BF9}"/>
              </a:ext>
            </a:extLst>
          </p:cNvPr>
          <p:cNvSpPr>
            <a:spLocks noGrp="1"/>
          </p:cNvSpPr>
          <p:nvPr>
            <p:ph sz="quarter" idx="17"/>
          </p:nvPr>
        </p:nvSpPr>
        <p:spPr/>
        <p:txBody>
          <a:bodyPr/>
          <a:lstStyle/>
          <a:p>
            <a:pPr marL="283210" indent="-283210">
              <a:buClr>
                <a:srgbClr val="EF8C6A"/>
              </a:buClr>
            </a:pPr>
            <a:r>
              <a:rPr lang="en-US" dirty="0">
                <a:solidFill>
                  <a:srgbClr val="FFFFFF"/>
                </a:solidFill>
                <a:ea typeface="+mn-lt"/>
                <a:cs typeface="+mn-lt"/>
              </a:rPr>
              <a:t>Husband Henry and Wife Wendy schedule a meeting with Attorney Alana looking to make “sweetheart wills” for each other.  At the meeting, things go smoothly until Henry asks if he can speak to Alana alone. </a:t>
            </a:r>
            <a:endParaRPr lang="en-US">
              <a:solidFill>
                <a:srgbClr val="FFFFFF"/>
              </a:solidFill>
              <a:ea typeface="+mn-lt"/>
              <a:cs typeface="+mn-lt"/>
            </a:endParaRPr>
          </a:p>
          <a:p>
            <a:pPr marL="283210" indent="-283210">
              <a:buClr>
                <a:srgbClr val="EF8C6A"/>
              </a:buClr>
            </a:pPr>
            <a:r>
              <a:rPr lang="en-US">
                <a:solidFill>
                  <a:srgbClr val="FFFFFF"/>
                </a:solidFill>
                <a:ea typeface="+mn-lt"/>
                <a:cs typeface="+mn-lt"/>
              </a:rPr>
              <a:t>After Wendy has left the room, Henry explains that when he was younger during his "wild days," he had a </a:t>
            </a:r>
            <a:r>
              <a:rPr lang="en-US" dirty="0">
                <a:solidFill>
                  <a:srgbClr val="FFFFFF"/>
                </a:solidFill>
                <a:ea typeface="+mn-lt"/>
                <a:cs typeface="+mn-lt"/>
              </a:rPr>
              <a:t>child with another woman.  Later, Henry voluntarily terminated his parental rights to the child. </a:t>
            </a:r>
            <a:endParaRPr lang="en-US">
              <a:solidFill>
                <a:srgbClr val="FFFFFF"/>
              </a:solidFill>
              <a:ea typeface="+mn-lt"/>
              <a:cs typeface="+mn-lt"/>
            </a:endParaRPr>
          </a:p>
          <a:p>
            <a:pPr marL="283210" indent="-283210">
              <a:buClr>
                <a:srgbClr val="EF8C6A"/>
              </a:buClr>
            </a:pPr>
            <a:r>
              <a:rPr lang="en-US" dirty="0">
                <a:solidFill>
                  <a:srgbClr val="FFFFFF"/>
                </a:solidFill>
                <a:ea typeface="+mn-lt"/>
                <a:cs typeface="+mn-lt"/>
              </a:rPr>
              <a:t>Now, later in life, Henry wants to give something to this child through his will, but he does not want Wendy to know about it because he’s never told her about the child.</a:t>
            </a:r>
            <a:endParaRPr lang="en-US">
              <a:solidFill>
                <a:srgbClr val="FFFFFF"/>
              </a:solidFill>
              <a:ea typeface="+mn-lt"/>
              <a:cs typeface="+mn-lt"/>
            </a:endParaRPr>
          </a:p>
          <a:p>
            <a:pPr marL="0" indent="0">
              <a:buClr>
                <a:srgbClr val="EF8C6A"/>
              </a:buClr>
              <a:buNone/>
            </a:pPr>
            <a:endParaRPr lang="en-US" dirty="0">
              <a:solidFill>
                <a:srgbClr val="FFFFFF"/>
              </a:solidFill>
              <a:ea typeface="+mn-lt"/>
              <a:cs typeface="+mn-lt"/>
            </a:endParaRPr>
          </a:p>
          <a:p>
            <a:pPr marL="0" indent="0" algn="ctr">
              <a:buClr>
                <a:srgbClr val="EF8C6A"/>
              </a:buClr>
              <a:buNone/>
            </a:pPr>
            <a:r>
              <a:rPr lang="en-US" dirty="0">
                <a:solidFill>
                  <a:srgbClr val="FFFFFF"/>
                </a:solidFill>
                <a:ea typeface="+mn-lt"/>
                <a:cs typeface="+mn-lt"/>
              </a:rPr>
              <a:t>What should Alana consider and which ethical rules apply?</a:t>
            </a:r>
          </a:p>
          <a:p>
            <a:pPr marL="283210" indent="-283210">
              <a:buClr>
                <a:srgbClr val="EF8C6A"/>
              </a:buClr>
            </a:pPr>
            <a:endParaRPr lang="en-US" sz="1100" dirty="0">
              <a:solidFill>
                <a:srgbClr val="222222"/>
              </a:solidFill>
              <a:latin typeface="Arial"/>
              <a:cs typeface="Arial"/>
            </a:endParaRPr>
          </a:p>
          <a:p>
            <a:pPr marL="283210" indent="-283210">
              <a:buClr>
                <a:srgbClr val="EF8C6A"/>
              </a:buClr>
            </a:pPr>
            <a:endParaRPr lang="en-US" sz="1100" dirty="0">
              <a:solidFill>
                <a:srgbClr val="222222"/>
              </a:solidFill>
              <a:latin typeface="Arial"/>
              <a:cs typeface="Arial"/>
            </a:endParaRPr>
          </a:p>
          <a:p>
            <a:pPr marL="283210" indent="-283210">
              <a:buClr>
                <a:srgbClr val="EF8C6A"/>
              </a:buClr>
            </a:pPr>
            <a:endParaRPr lang="en-US" dirty="0">
              <a:solidFill>
                <a:srgbClr val="FFFFFF">
                  <a:alpha val="70000"/>
                </a:srgbClr>
              </a:solidFill>
            </a:endParaRPr>
          </a:p>
        </p:txBody>
      </p:sp>
    </p:spTree>
    <p:extLst>
      <p:ext uri="{BB962C8B-B14F-4D97-AF65-F5344CB8AC3E}">
        <p14:creationId xmlns:p14="http://schemas.microsoft.com/office/powerpoint/2010/main" val="2156076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39648-1959-1637-B309-746268413760}"/>
              </a:ext>
            </a:extLst>
          </p:cNvPr>
          <p:cNvSpPr>
            <a:spLocks noGrp="1"/>
          </p:cNvSpPr>
          <p:nvPr>
            <p:ph type="title"/>
          </p:nvPr>
        </p:nvSpPr>
        <p:spPr/>
        <p:txBody>
          <a:bodyPr/>
          <a:lstStyle/>
          <a:p>
            <a:r>
              <a:rPr lang="en-US" dirty="0"/>
              <a:t>HYPOTHETICAL #2 – applicable rules</a:t>
            </a:r>
          </a:p>
        </p:txBody>
      </p:sp>
      <p:sp>
        <p:nvSpPr>
          <p:cNvPr id="3" name="Content Placeholder 2">
            <a:extLst>
              <a:ext uri="{FF2B5EF4-FFF2-40B4-BE49-F238E27FC236}">
                <a16:creationId xmlns:a16="http://schemas.microsoft.com/office/drawing/2014/main" id="{21F93776-BE02-DE49-3BEA-8F2C05DF7BF9}"/>
              </a:ext>
            </a:extLst>
          </p:cNvPr>
          <p:cNvSpPr>
            <a:spLocks noGrp="1"/>
          </p:cNvSpPr>
          <p:nvPr>
            <p:ph sz="quarter" idx="17"/>
          </p:nvPr>
        </p:nvSpPr>
        <p:spPr/>
        <p:txBody>
          <a:bodyPr/>
          <a:lstStyle/>
          <a:p>
            <a:pPr marL="283210" indent="-283210">
              <a:buClr>
                <a:srgbClr val="EF8C6A"/>
              </a:buClr>
            </a:pPr>
            <a:r>
              <a:rPr lang="en-US" dirty="0">
                <a:solidFill>
                  <a:srgbClr val="FFFFFF"/>
                </a:solidFill>
                <a:ea typeface="+mn-lt"/>
                <a:cs typeface="+mn-lt"/>
              </a:rPr>
              <a:t>Rule 1.1 - Competence</a:t>
            </a:r>
          </a:p>
          <a:p>
            <a:pPr marL="283210" indent="-283210">
              <a:buClr>
                <a:srgbClr val="EF8C6A"/>
              </a:buClr>
            </a:pPr>
            <a:r>
              <a:rPr lang="en-US" dirty="0">
                <a:solidFill>
                  <a:srgbClr val="FFFFFF"/>
                </a:solidFill>
                <a:ea typeface="+mn-lt"/>
                <a:cs typeface="+mn-lt"/>
              </a:rPr>
              <a:t>Rule 1.4 - Client Communications</a:t>
            </a:r>
          </a:p>
          <a:p>
            <a:pPr marL="283210" indent="-283210">
              <a:buClr>
                <a:srgbClr val="EF8C6A"/>
              </a:buClr>
            </a:pPr>
            <a:r>
              <a:rPr lang="en-US" dirty="0">
                <a:solidFill>
                  <a:srgbClr val="FFFFFF"/>
                </a:solidFill>
                <a:ea typeface="+mn-lt"/>
                <a:cs typeface="+mn-lt"/>
              </a:rPr>
              <a:t>Rule 1.6 - Confidentiality of Information</a:t>
            </a:r>
          </a:p>
          <a:p>
            <a:pPr marL="283210" indent="-283210">
              <a:buClr>
                <a:srgbClr val="EF8C6A"/>
              </a:buClr>
            </a:pPr>
            <a:r>
              <a:rPr lang="en-US" dirty="0">
                <a:solidFill>
                  <a:srgbClr val="FFFFFF"/>
                </a:solidFill>
                <a:ea typeface="+mn-lt"/>
                <a:cs typeface="+mn-lt"/>
              </a:rPr>
              <a:t>Rule 1.7 - Conflicts of Interest</a:t>
            </a:r>
          </a:p>
          <a:p>
            <a:pPr marL="283210" indent="-283210">
              <a:buClr>
                <a:srgbClr val="EF8C6A"/>
              </a:buClr>
            </a:pPr>
            <a:r>
              <a:rPr lang="en-US" dirty="0">
                <a:solidFill>
                  <a:srgbClr val="FFFFFF"/>
                </a:solidFill>
                <a:ea typeface="+mn-lt"/>
                <a:cs typeface="+mn-lt"/>
              </a:rPr>
              <a:t>Rule 1.16 - Declining or Terminating Representation</a:t>
            </a:r>
          </a:p>
          <a:p>
            <a:pPr marL="283210" indent="-283210">
              <a:buClr>
                <a:srgbClr val="EF8C6A"/>
              </a:buClr>
            </a:pPr>
            <a:r>
              <a:rPr lang="en-US" dirty="0">
                <a:solidFill>
                  <a:srgbClr val="FFFFFF"/>
                </a:solidFill>
                <a:ea typeface="+mn-lt"/>
                <a:cs typeface="+mn-lt"/>
              </a:rPr>
              <a:t>Rule 1.18 - Duties to Prospective Clients</a:t>
            </a:r>
          </a:p>
          <a:p>
            <a:pPr marL="283210" indent="-283210">
              <a:buClr>
                <a:srgbClr val="EF8C6A"/>
              </a:buClr>
            </a:pPr>
            <a:endParaRPr lang="en-US" sz="1100" dirty="0">
              <a:solidFill>
                <a:srgbClr val="222222"/>
              </a:solidFill>
              <a:latin typeface="Arial"/>
              <a:cs typeface="Arial"/>
            </a:endParaRPr>
          </a:p>
          <a:p>
            <a:pPr marL="283210" indent="-283210">
              <a:buClr>
                <a:srgbClr val="EF8C6A"/>
              </a:buClr>
            </a:pPr>
            <a:endParaRPr lang="en-US" sz="1100" dirty="0">
              <a:solidFill>
                <a:srgbClr val="222222"/>
              </a:solidFill>
              <a:latin typeface="Arial"/>
              <a:cs typeface="Arial"/>
            </a:endParaRPr>
          </a:p>
          <a:p>
            <a:pPr marL="283210" indent="-283210">
              <a:buClr>
                <a:srgbClr val="EF8C6A"/>
              </a:buClr>
            </a:pPr>
            <a:endParaRPr lang="en-US" dirty="0">
              <a:solidFill>
                <a:srgbClr val="FFFFFF">
                  <a:alpha val="70000"/>
                </a:srgbClr>
              </a:solidFill>
            </a:endParaRPr>
          </a:p>
        </p:txBody>
      </p:sp>
    </p:spTree>
    <p:extLst>
      <p:ext uri="{BB962C8B-B14F-4D97-AF65-F5344CB8AC3E}">
        <p14:creationId xmlns:p14="http://schemas.microsoft.com/office/powerpoint/2010/main" val="4241629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39648-1959-1637-B309-746268413760}"/>
              </a:ext>
            </a:extLst>
          </p:cNvPr>
          <p:cNvSpPr>
            <a:spLocks noGrp="1"/>
          </p:cNvSpPr>
          <p:nvPr>
            <p:ph type="title"/>
          </p:nvPr>
        </p:nvSpPr>
        <p:spPr/>
        <p:txBody>
          <a:bodyPr/>
          <a:lstStyle/>
          <a:p>
            <a:r>
              <a:rPr lang="en-US" dirty="0"/>
              <a:t>HYPOTHETICAL #3</a:t>
            </a:r>
          </a:p>
        </p:txBody>
      </p:sp>
      <p:sp>
        <p:nvSpPr>
          <p:cNvPr id="3" name="Content Placeholder 2">
            <a:extLst>
              <a:ext uri="{FF2B5EF4-FFF2-40B4-BE49-F238E27FC236}">
                <a16:creationId xmlns:a16="http://schemas.microsoft.com/office/drawing/2014/main" id="{21F93776-BE02-DE49-3BEA-8F2C05DF7BF9}"/>
              </a:ext>
            </a:extLst>
          </p:cNvPr>
          <p:cNvSpPr>
            <a:spLocks noGrp="1"/>
          </p:cNvSpPr>
          <p:nvPr>
            <p:ph sz="quarter" idx="17"/>
          </p:nvPr>
        </p:nvSpPr>
        <p:spPr>
          <a:xfrm>
            <a:off x="583129" y="2985455"/>
            <a:ext cx="5398278" cy="3598163"/>
          </a:xfrm>
        </p:spPr>
        <p:txBody>
          <a:bodyPr/>
          <a:lstStyle/>
          <a:p>
            <a:pPr marL="283210" indent="-283210">
              <a:buClr>
                <a:srgbClr val="EF8C6A"/>
              </a:buClr>
            </a:pPr>
            <a:r>
              <a:rPr lang="en-US" dirty="0">
                <a:solidFill>
                  <a:srgbClr val="FFFFFF">
                    <a:alpha val="70000"/>
                  </a:srgbClr>
                </a:solidFill>
              </a:rPr>
              <a:t>    </a:t>
            </a:r>
            <a:r>
              <a:rPr lang="en-US" dirty="0">
                <a:solidFill>
                  <a:srgbClr val="FFFFFF"/>
                </a:solidFill>
                <a:ea typeface="+mn-lt"/>
                <a:cs typeface="+mn-lt"/>
              </a:rPr>
              <a:t> Attorney Arthur receives a call from two members of a closely held three member LLC.  The third member of the LLC has filed suit against the other two alleging that they wasted corporate assets and usurped corporate business opportunities.  The two LLC members contacting Arthur want him to represent both of them in the lawsuit.</a:t>
            </a:r>
          </a:p>
          <a:p>
            <a:pPr marL="283210" indent="-283210">
              <a:buClr>
                <a:srgbClr val="EF8C6A"/>
              </a:buClr>
            </a:pPr>
            <a:endParaRPr lang="en-US" sz="1100" dirty="0">
              <a:solidFill>
                <a:srgbClr val="222222"/>
              </a:solidFill>
              <a:latin typeface="Arial"/>
              <a:cs typeface="Arial"/>
            </a:endParaRPr>
          </a:p>
          <a:p>
            <a:pPr marL="283210" indent="-283210">
              <a:buClr>
                <a:srgbClr val="EF8C6A"/>
              </a:buClr>
            </a:pPr>
            <a:endParaRPr lang="en-US" sz="1100" dirty="0">
              <a:solidFill>
                <a:srgbClr val="222222"/>
              </a:solidFill>
              <a:latin typeface="Arial"/>
              <a:cs typeface="Arial"/>
            </a:endParaRPr>
          </a:p>
          <a:p>
            <a:pPr marL="283210" indent="-283210">
              <a:buClr>
                <a:srgbClr val="EF8C6A"/>
              </a:buClr>
            </a:pPr>
            <a:endParaRPr lang="en-US" sz="1100" dirty="0">
              <a:solidFill>
                <a:srgbClr val="222222"/>
              </a:solidFill>
              <a:latin typeface="Arial"/>
              <a:cs typeface="Arial"/>
            </a:endParaRPr>
          </a:p>
          <a:p>
            <a:pPr marL="283210" indent="-283210">
              <a:buClr>
                <a:srgbClr val="EF8C6A"/>
              </a:buClr>
            </a:pPr>
            <a:endParaRPr lang="en-US" dirty="0">
              <a:solidFill>
                <a:srgbClr val="FFFFFF">
                  <a:alpha val="70000"/>
                </a:srgbClr>
              </a:solidFill>
              <a:latin typeface="Avenir Next LT Pro Light"/>
              <a:cs typeface="Arial"/>
            </a:endParaRPr>
          </a:p>
        </p:txBody>
      </p:sp>
      <p:sp>
        <p:nvSpPr>
          <p:cNvPr id="4" name="Content Placeholder 3">
            <a:extLst>
              <a:ext uri="{FF2B5EF4-FFF2-40B4-BE49-F238E27FC236}">
                <a16:creationId xmlns:a16="http://schemas.microsoft.com/office/drawing/2014/main" id="{46D0D5BE-AB05-176E-B8A2-210619F19DB1}"/>
              </a:ext>
            </a:extLst>
          </p:cNvPr>
          <p:cNvSpPr>
            <a:spLocks noGrp="1"/>
          </p:cNvSpPr>
          <p:nvPr>
            <p:ph sz="quarter" idx="18"/>
          </p:nvPr>
        </p:nvSpPr>
        <p:spPr>
          <a:xfrm>
            <a:off x="6330620" y="3095382"/>
            <a:ext cx="5144278" cy="2712792"/>
          </a:xfrm>
        </p:spPr>
        <p:txBody>
          <a:bodyPr/>
          <a:lstStyle/>
          <a:p>
            <a:pPr marL="285750" indent="-285750">
              <a:buFont typeface="Calibri" panose="05000000000000000000" pitchFamily="2" charset="2"/>
              <a:buChar char="-"/>
            </a:pPr>
            <a:r>
              <a:rPr lang="en-US" dirty="0">
                <a:solidFill>
                  <a:srgbClr val="FFFFFF"/>
                </a:solidFill>
                <a:ea typeface="+mn-lt"/>
                <a:cs typeface="+mn-lt"/>
              </a:rPr>
              <a:t>Can he represent both LLC members?  If yes, does he need a waiver, what should it say, and how should it be documented?</a:t>
            </a:r>
          </a:p>
          <a:p>
            <a:pPr marL="285750" indent="-285750">
              <a:buClr>
                <a:srgbClr val="EF8C6A"/>
              </a:buClr>
              <a:buFont typeface="Calibri" panose="05000000000000000000" pitchFamily="2" charset="2"/>
              <a:buChar char="-"/>
            </a:pPr>
            <a:r>
              <a:rPr lang="en-US" dirty="0">
                <a:solidFill>
                  <a:srgbClr val="FFFFFF"/>
                </a:solidFill>
                <a:ea typeface="+mn-lt"/>
                <a:cs typeface="+mn-lt"/>
              </a:rPr>
              <a:t>Who, if anyone, represents the LLC?  Does the LLC need to be a named party in the lawsuit?  What facts would help answer this question?</a:t>
            </a:r>
          </a:p>
        </p:txBody>
      </p:sp>
    </p:spTree>
    <p:extLst>
      <p:ext uri="{BB962C8B-B14F-4D97-AF65-F5344CB8AC3E}">
        <p14:creationId xmlns:p14="http://schemas.microsoft.com/office/powerpoint/2010/main" val="2582150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39648-1959-1637-B309-746268413760}"/>
              </a:ext>
            </a:extLst>
          </p:cNvPr>
          <p:cNvSpPr>
            <a:spLocks noGrp="1"/>
          </p:cNvSpPr>
          <p:nvPr>
            <p:ph type="title"/>
          </p:nvPr>
        </p:nvSpPr>
        <p:spPr/>
        <p:txBody>
          <a:bodyPr/>
          <a:lstStyle/>
          <a:p>
            <a:r>
              <a:rPr lang="en-US" dirty="0"/>
              <a:t>HYPOTHETICAL #3 - Continued</a:t>
            </a:r>
          </a:p>
        </p:txBody>
      </p:sp>
      <p:sp>
        <p:nvSpPr>
          <p:cNvPr id="3" name="Content Placeholder 2">
            <a:extLst>
              <a:ext uri="{FF2B5EF4-FFF2-40B4-BE49-F238E27FC236}">
                <a16:creationId xmlns:a16="http://schemas.microsoft.com/office/drawing/2014/main" id="{21F93776-BE02-DE49-3BEA-8F2C05DF7BF9}"/>
              </a:ext>
            </a:extLst>
          </p:cNvPr>
          <p:cNvSpPr>
            <a:spLocks noGrp="1"/>
          </p:cNvSpPr>
          <p:nvPr>
            <p:ph sz="quarter" idx="17"/>
          </p:nvPr>
        </p:nvSpPr>
        <p:spPr>
          <a:xfrm>
            <a:off x="658958" y="1968121"/>
            <a:ext cx="10816026" cy="4218138"/>
          </a:xfrm>
        </p:spPr>
        <p:txBody>
          <a:bodyPr/>
          <a:lstStyle/>
          <a:p>
            <a:pPr marL="283210" indent="-283210"/>
            <a:r>
              <a:rPr lang="en-US" dirty="0">
                <a:solidFill>
                  <a:srgbClr val="FFFFFF"/>
                </a:solidFill>
                <a:ea typeface="+mn-lt"/>
                <a:cs typeface="+mn-lt"/>
              </a:rPr>
              <a:t>Assume the same scenario as above, and add that Arthur's law firm previously represented the LLC and one of his partners wrote the LLC operating agreement.  How does this impact whether he can represent the two LLC members being sued by the third member?</a:t>
            </a:r>
            <a:endParaRPr lang="en-US">
              <a:solidFill>
                <a:srgbClr val="222222"/>
              </a:solidFill>
              <a:latin typeface="Arial"/>
              <a:ea typeface="+mn-lt"/>
              <a:cs typeface="Arial"/>
            </a:endParaRPr>
          </a:p>
          <a:p>
            <a:pPr marL="0" indent="0">
              <a:buClr>
                <a:srgbClr val="EF8C6A"/>
              </a:buClr>
              <a:buNone/>
            </a:pPr>
            <a:endParaRPr lang="en-US" dirty="0">
              <a:solidFill>
                <a:srgbClr val="222222"/>
              </a:solidFill>
              <a:latin typeface="Arial"/>
              <a:cs typeface="Arial"/>
            </a:endParaRPr>
          </a:p>
          <a:p>
            <a:pPr marL="283210" indent="-283210">
              <a:buClr>
                <a:srgbClr val="EF8C6A"/>
              </a:buClr>
            </a:pPr>
            <a:r>
              <a:rPr lang="en-US" dirty="0">
                <a:solidFill>
                  <a:srgbClr val="FFFFFF"/>
                </a:solidFill>
                <a:ea typeface="+mn-lt"/>
                <a:cs typeface="+mn-lt"/>
              </a:rPr>
              <a:t>Assume that upon a review of the facts Arthur has determined he can appropriately represent the two LLC members and he schedules a meeting to discuss the case and review relevant client documents.  During the meeting, he learns that one of the two members has not reported income or distributions from the LLC on her tax return for the last several years.</a:t>
            </a:r>
            <a:endParaRPr lang="en-US" i="1">
              <a:solidFill>
                <a:srgbClr val="FFFFFF"/>
              </a:solidFill>
              <a:ea typeface="+mn-lt"/>
              <a:cs typeface="+mn-lt"/>
            </a:endParaRPr>
          </a:p>
          <a:p>
            <a:pPr marL="0" indent="0">
              <a:buNone/>
            </a:pPr>
            <a:r>
              <a:rPr lang="en-US" dirty="0">
                <a:solidFill>
                  <a:srgbClr val="FFFFFF"/>
                </a:solidFill>
                <a:ea typeface="+mn-lt"/>
                <a:cs typeface="+mn-lt"/>
              </a:rPr>
              <a:t>             Does Arthur's representation of the two LLC members extend to representation on the tax issue? </a:t>
            </a:r>
          </a:p>
          <a:p>
            <a:pPr marL="0" indent="0">
              <a:buClr>
                <a:srgbClr val="EF8C6A"/>
              </a:buClr>
              <a:buNone/>
            </a:pPr>
            <a:r>
              <a:rPr lang="en-US" dirty="0">
                <a:solidFill>
                  <a:srgbClr val="FFFFFF"/>
                </a:solidFill>
                <a:ea typeface="+mn-lt"/>
                <a:cs typeface="+mn-lt"/>
              </a:rPr>
              <a:t>             How does the tax issue impact his ability to represent the two LLC members? </a:t>
            </a:r>
          </a:p>
          <a:p>
            <a:pPr marL="0" indent="0">
              <a:buClr>
                <a:srgbClr val="EF8C6A"/>
              </a:buClr>
              <a:buNone/>
            </a:pPr>
            <a:endParaRPr lang="en-US" dirty="0">
              <a:solidFill>
                <a:srgbClr val="FFFFFF"/>
              </a:solidFill>
              <a:latin typeface="Avenir Next LT Pro Light"/>
              <a:cs typeface="Arial"/>
            </a:endParaRPr>
          </a:p>
          <a:p>
            <a:pPr marL="0" indent="0" algn="ctr">
              <a:buClr>
                <a:srgbClr val="EF8C6A"/>
              </a:buClr>
              <a:buNone/>
            </a:pPr>
            <a:r>
              <a:rPr lang="en-US" dirty="0">
                <a:solidFill>
                  <a:srgbClr val="FFFFFF"/>
                </a:solidFill>
                <a:latin typeface="Avenir Next LT Pro Light"/>
                <a:cs typeface="Arial"/>
              </a:rPr>
              <a:t>Which ethical rules apply?</a:t>
            </a:r>
          </a:p>
        </p:txBody>
      </p:sp>
    </p:spTree>
    <p:extLst>
      <p:ext uri="{BB962C8B-B14F-4D97-AF65-F5344CB8AC3E}">
        <p14:creationId xmlns:p14="http://schemas.microsoft.com/office/powerpoint/2010/main" val="3904201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39648-1959-1637-B309-746268413760}"/>
              </a:ext>
            </a:extLst>
          </p:cNvPr>
          <p:cNvSpPr>
            <a:spLocks noGrp="1"/>
          </p:cNvSpPr>
          <p:nvPr>
            <p:ph type="title"/>
          </p:nvPr>
        </p:nvSpPr>
        <p:spPr/>
        <p:txBody>
          <a:bodyPr/>
          <a:lstStyle/>
          <a:p>
            <a:r>
              <a:rPr lang="en-US" dirty="0"/>
              <a:t>HYPOTHETICAL #3 – applicable rules</a:t>
            </a:r>
          </a:p>
        </p:txBody>
      </p:sp>
      <p:sp>
        <p:nvSpPr>
          <p:cNvPr id="3" name="Content Placeholder 2">
            <a:extLst>
              <a:ext uri="{FF2B5EF4-FFF2-40B4-BE49-F238E27FC236}">
                <a16:creationId xmlns:a16="http://schemas.microsoft.com/office/drawing/2014/main" id="{21F93776-BE02-DE49-3BEA-8F2C05DF7BF9}"/>
              </a:ext>
            </a:extLst>
          </p:cNvPr>
          <p:cNvSpPr>
            <a:spLocks noGrp="1"/>
          </p:cNvSpPr>
          <p:nvPr>
            <p:ph sz="quarter" idx="17"/>
          </p:nvPr>
        </p:nvSpPr>
        <p:spPr>
          <a:xfrm>
            <a:off x="1733014" y="2454349"/>
            <a:ext cx="7876885" cy="3238424"/>
          </a:xfrm>
        </p:spPr>
        <p:txBody>
          <a:bodyPr/>
          <a:lstStyle/>
          <a:p>
            <a:pPr marL="283210" indent="-283210"/>
            <a:r>
              <a:rPr lang="en-US" dirty="0">
                <a:solidFill>
                  <a:srgbClr val="FFFFFF"/>
                </a:solidFill>
                <a:ea typeface="+mn-lt"/>
                <a:cs typeface="+mn-lt"/>
              </a:rPr>
              <a:t>Rule 1.6 - Confidentiality of Information</a:t>
            </a:r>
            <a:endParaRPr lang="en-US" dirty="0">
              <a:solidFill>
                <a:srgbClr val="FFFFFF"/>
              </a:solidFill>
              <a:ea typeface="+mn-lt"/>
              <a:cs typeface="Arial"/>
            </a:endParaRPr>
          </a:p>
          <a:p>
            <a:pPr marL="283210" indent="-283210">
              <a:buClr>
                <a:srgbClr val="EF8C6A"/>
              </a:buClr>
            </a:pPr>
            <a:r>
              <a:rPr lang="en-US" dirty="0">
                <a:solidFill>
                  <a:srgbClr val="FFFFFF"/>
                </a:solidFill>
                <a:ea typeface="+mn-lt"/>
                <a:cs typeface="Arial"/>
              </a:rPr>
              <a:t>Rule 1.7 - Conflicts of Interest</a:t>
            </a:r>
          </a:p>
          <a:p>
            <a:pPr marL="283210" indent="-283210">
              <a:buClr>
                <a:srgbClr val="EF8C6A"/>
              </a:buClr>
            </a:pPr>
            <a:r>
              <a:rPr lang="en-US" dirty="0">
                <a:solidFill>
                  <a:srgbClr val="FFFFFF"/>
                </a:solidFill>
                <a:ea typeface="+mn-lt"/>
                <a:cs typeface="Arial"/>
              </a:rPr>
              <a:t>Rule 1.13 - Organization as a Client</a:t>
            </a:r>
          </a:p>
        </p:txBody>
      </p:sp>
    </p:spTree>
    <p:extLst>
      <p:ext uri="{BB962C8B-B14F-4D97-AF65-F5344CB8AC3E}">
        <p14:creationId xmlns:p14="http://schemas.microsoft.com/office/powerpoint/2010/main" val="3210751089"/>
      </p:ext>
    </p:extLst>
  </p:cSld>
  <p:clrMapOvr>
    <a:masterClrMapping/>
  </p:clrMapOvr>
</p:sld>
</file>

<file path=ppt/theme/theme1.xml><?xml version="1.0" encoding="utf-8"?>
<a:theme xmlns:a="http://schemas.openxmlformats.org/drawingml/2006/main" name="LeafVTI">
  <a:themeElements>
    <a:clrScheme name="Leaf">
      <a:dk1>
        <a:sysClr val="windowText" lastClr="000000"/>
      </a:dk1>
      <a:lt1>
        <a:sysClr val="window" lastClr="FFFFFF"/>
      </a:lt1>
      <a:dk2>
        <a:srgbClr val="732124"/>
      </a:dk2>
      <a:lt2>
        <a:srgbClr val="F0EDE5"/>
      </a:lt2>
      <a:accent1>
        <a:srgbClr val="D34817"/>
      </a:accent1>
      <a:accent2>
        <a:srgbClr val="A68D65"/>
      </a:accent2>
      <a:accent3>
        <a:srgbClr val="728377"/>
      </a:accent3>
      <a:accent4>
        <a:srgbClr val="B4797B"/>
      </a:accent4>
      <a:accent5>
        <a:srgbClr val="CE8439"/>
      </a:accent5>
      <a:accent6>
        <a:srgbClr val="CF3A2A"/>
      </a:accent6>
      <a:hlink>
        <a:srgbClr val="D06853"/>
      </a:hlink>
      <a:folHlink>
        <a:srgbClr val="B67779"/>
      </a:folHlink>
    </a:clrScheme>
    <a:fontScheme name="Leaf">
      <a:majorFont>
        <a:latin typeface="Rockwell Nova Light"/>
        <a:ea typeface=""/>
        <a:cs typeface=""/>
      </a:majorFont>
      <a:minorFont>
        <a:latin typeface="Avenir Next LT Pro Light"/>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22339732_win32_SL_V4" id="{52CD7D06-EB0F-4442-B8CC-D6797E66CEC9}" vid="{71772D25-A8C7-4B89-A7D4-19332CD2B2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79889578-43d6-4445-9ce6-54b3a0210c03" xsi:nil="true"/>
    <lcf76f155ced4ddcb4097134ff3c332f xmlns="4238b5ed-037c-4ce6-a24b-8be3fc08e49c">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8E97C4453A7FA489277ACE784DCD47F" ma:contentTypeVersion="15" ma:contentTypeDescription="Create a new document." ma:contentTypeScope="" ma:versionID="9082b077b536e9c280b87eeb40658bec">
  <xsd:schema xmlns:xsd="http://www.w3.org/2001/XMLSchema" xmlns:xs="http://www.w3.org/2001/XMLSchema" xmlns:p="http://schemas.microsoft.com/office/2006/metadata/properties" xmlns:ns2="4238b5ed-037c-4ce6-a24b-8be3fc08e49c" xmlns:ns3="79889578-43d6-4445-9ce6-54b3a0210c03" targetNamespace="http://schemas.microsoft.com/office/2006/metadata/properties" ma:root="true" ma:fieldsID="b5797d024964b48c6e6ac425670015dd" ns2:_="" ns3:_="">
    <xsd:import namespace="4238b5ed-037c-4ce6-a24b-8be3fc08e49c"/>
    <xsd:import namespace="79889578-43d6-4445-9ce6-54b3a0210c0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38b5ed-037c-4ce6-a24b-8be3fc08e49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25a0697d-dd59-489e-abc8-0fe9da776a8a"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descrip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9889578-43d6-4445-9ce6-54b3a0210c03"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1e10080b-9619-447c-8d7d-a00dee03574d}" ma:internalName="TaxCatchAll" ma:showField="CatchAllData" ma:web="79889578-43d6-4445-9ce6-54b3a0210c03">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3A5F18C-93E4-4C3A-A312-44EF0CB57AC8}">
  <ds:schemaRefs>
    <ds:schemaRef ds:uri="http://schemas.microsoft.com/sharepoint/v3/contenttype/forms"/>
  </ds:schemaRefs>
</ds:datastoreItem>
</file>

<file path=customXml/itemProps2.xml><?xml version="1.0" encoding="utf-8"?>
<ds:datastoreItem xmlns:ds="http://schemas.openxmlformats.org/officeDocument/2006/customXml" ds:itemID="{4A33059B-AF8D-467E-BDB3-CD063FDD209D}">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B564CCD7-52FD-4F60-8708-861B408F9C2A}"/>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
  <TotalTime>0</TotalTime>
  <Words>428</Words>
  <Application>Microsoft Office PowerPoint</Application>
  <PresentationFormat>Widescreen</PresentationFormat>
  <Paragraphs>122</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LeafVTI</vt:lpstr>
      <vt:lpstr>JOINT REPRESENTATION AND WAIVERS</vt:lpstr>
      <vt:lpstr>APPLICABLE RULES OF PROFESSIONAL conduct</vt:lpstr>
      <vt:lpstr>HYPOTHETICAL #1</vt:lpstr>
      <vt:lpstr>HYPOTHETICAL #1 – APPLICABLE RULES</vt:lpstr>
      <vt:lpstr>HYPOTHETICAL #2</vt:lpstr>
      <vt:lpstr>HYPOTHETICAL #2 – applicable rules</vt:lpstr>
      <vt:lpstr>HYPOTHETICAL #3</vt:lpstr>
      <vt:lpstr>HYPOTHETICAL #3 - Continued</vt:lpstr>
      <vt:lpstr>HYPOTHETICAL #3 – applicable rules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presentation</dc:title>
  <dc:creator/>
  <cp:lastModifiedBy/>
  <cp:revision>305</cp:revision>
  <dcterms:created xsi:type="dcterms:W3CDTF">2024-03-05T22:18:32Z</dcterms:created>
  <dcterms:modified xsi:type="dcterms:W3CDTF">2024-03-06T18:31:27Z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0x01010008E97C4453A7FA489277ACE784DCD47F</vt:lpwstr>
  </property>
</Properties>
</file>