
<file path=[Content_Types].xml><?xml version="1.0" encoding="utf-8"?>
<Types xmlns="http://schemas.openxmlformats.org/package/2006/content-types">
  <Default Extension="png" ContentType="image/png"/>
  <Default Extension="jpeg" ContentType="image/jpeg"/>
  <Default Extension="webp"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media/image3.jpg" ContentType="image/p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4"/>
  </p:sldMasterIdLst>
  <p:notesMasterIdLst>
    <p:notesMasterId r:id="rId40"/>
  </p:notesMasterIdLst>
  <p:sldIdLst>
    <p:sldId id="256" r:id="rId5"/>
    <p:sldId id="259" r:id="rId6"/>
    <p:sldId id="260" r:id="rId7"/>
    <p:sldId id="300" r:id="rId8"/>
    <p:sldId id="261" r:id="rId9"/>
    <p:sldId id="272" r:id="rId10"/>
    <p:sldId id="262" r:id="rId11"/>
    <p:sldId id="304" r:id="rId12"/>
    <p:sldId id="307" r:id="rId13"/>
    <p:sldId id="308" r:id="rId14"/>
    <p:sldId id="310" r:id="rId15"/>
    <p:sldId id="324" r:id="rId16"/>
    <p:sldId id="299" r:id="rId17"/>
    <p:sldId id="305" r:id="rId18"/>
    <p:sldId id="311" r:id="rId19"/>
    <p:sldId id="302" r:id="rId20"/>
    <p:sldId id="306" r:id="rId21"/>
    <p:sldId id="318" r:id="rId22"/>
    <p:sldId id="298" r:id="rId23"/>
    <p:sldId id="303" r:id="rId24"/>
    <p:sldId id="301" r:id="rId25"/>
    <p:sldId id="263" r:id="rId26"/>
    <p:sldId id="312" r:id="rId27"/>
    <p:sldId id="313" r:id="rId28"/>
    <p:sldId id="314" r:id="rId29"/>
    <p:sldId id="315" r:id="rId30"/>
    <p:sldId id="316" r:id="rId31"/>
    <p:sldId id="319" r:id="rId32"/>
    <p:sldId id="321" r:id="rId33"/>
    <p:sldId id="325" r:id="rId34"/>
    <p:sldId id="323" r:id="rId35"/>
    <p:sldId id="322" r:id="rId36"/>
    <p:sldId id="265" r:id="rId37"/>
    <p:sldId id="277" r:id="rId38"/>
    <p:sldId id="275" r:id="rId39"/>
  </p:sldIdLst>
  <p:sldSz cx="9144000" cy="5143500" type="screen16x9"/>
  <p:notesSz cx="6858000" cy="9144000"/>
  <p:embeddedFontLst>
    <p:embeddedFont>
      <p:font typeface="Amatic SC" panose="020B0604020202020204" charset="-79"/>
      <p:regular r:id="rId41"/>
      <p:bold r:id="rId42"/>
    </p:embeddedFont>
    <p:embeddedFont>
      <p:font typeface="Bellota" panose="020B0604020202020204" charset="0"/>
      <p:regular r:id="rId43"/>
      <p:bold r:id="rId44"/>
      <p:italic r:id="rId45"/>
      <p:boldItalic r:id="rId46"/>
    </p:embeddedFont>
    <p:embeddedFont>
      <p:font typeface="Bebas Neue" panose="020B0604020202020204" charset="0"/>
      <p:regular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6F7845-0FC4-4809-B396-C22146B76810}">
  <a:tblStyle styleId="{106F7845-0FC4-4809-B396-C22146B7681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54"/>
  </p:normalViewPr>
  <p:slideViewPr>
    <p:cSldViewPr snapToGrid="0">
      <p:cViewPr varScale="1">
        <p:scale>
          <a:sx n="141" d="100"/>
          <a:sy n="141" d="100"/>
        </p:scale>
        <p:origin x="138"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3.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1"/>
        <p:cNvGrpSpPr/>
        <p:nvPr/>
      </p:nvGrpSpPr>
      <p:grpSpPr>
        <a:xfrm>
          <a:off x="0" y="0"/>
          <a:ext cx="0" cy="0"/>
          <a:chOff x="0" y="0"/>
          <a:chExt cx="0" cy="0"/>
        </a:xfrm>
      </p:grpSpPr>
      <p:sp>
        <p:nvSpPr>
          <p:cNvPr id="1392" name="Google Shape;1392;gcffbec8061_0_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3" name="Google Shape;1393;gcffbec8061_0_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643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2456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95847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54174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7705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99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10984274d68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10984274d6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0010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9"/>
        <p:cNvGrpSpPr/>
        <p:nvPr/>
      </p:nvGrpSpPr>
      <p:grpSpPr>
        <a:xfrm>
          <a:off x="0" y="0"/>
          <a:ext cx="0" cy="0"/>
          <a:chOff x="0" y="0"/>
          <a:chExt cx="0" cy="0"/>
        </a:xfrm>
      </p:grpSpPr>
      <p:sp>
        <p:nvSpPr>
          <p:cNvPr id="1620" name="Google Shape;1620;ge1d838b627_4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1" name="Google Shape;1621;ge1d838b627_4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1167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1227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4"/>
        <p:cNvGrpSpPr/>
        <p:nvPr/>
      </p:nvGrpSpPr>
      <p:grpSpPr>
        <a:xfrm>
          <a:off x="0" y="0"/>
          <a:ext cx="0" cy="0"/>
          <a:chOff x="0" y="0"/>
          <a:chExt cx="0" cy="0"/>
        </a:xfrm>
      </p:grpSpPr>
      <p:sp>
        <p:nvSpPr>
          <p:cNvPr id="1565" name="Google Shape;1565;ge1d838b627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6" name="Google Shape;1566;ge1d838b627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10984274d68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10984274d6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4912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7243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55932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7853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466045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3"/>
        <p:cNvGrpSpPr/>
        <p:nvPr/>
      </p:nvGrpSpPr>
      <p:grpSpPr>
        <a:xfrm>
          <a:off x="0" y="0"/>
          <a:ext cx="0" cy="0"/>
          <a:chOff x="0" y="0"/>
          <a:chExt cx="0" cy="0"/>
        </a:xfrm>
      </p:grpSpPr>
      <p:sp>
        <p:nvSpPr>
          <p:cNvPr id="1954" name="Google Shape;1954;ge1d838b627_4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5" name="Google Shape;1955;ge1d838b627_4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9422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10984274d68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10984274d6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4219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7"/>
        <p:cNvGrpSpPr/>
        <p:nvPr/>
      </p:nvGrpSpPr>
      <p:grpSpPr>
        <a:xfrm>
          <a:off x="0" y="0"/>
          <a:ext cx="0" cy="0"/>
          <a:chOff x="0" y="0"/>
          <a:chExt cx="0" cy="0"/>
        </a:xfrm>
      </p:grpSpPr>
      <p:sp>
        <p:nvSpPr>
          <p:cNvPr id="1708" name="Google Shape;1708;ge1d838b627_4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9" name="Google Shape;1709;ge1d838b627_4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4"/>
        <p:cNvGrpSpPr/>
        <p:nvPr/>
      </p:nvGrpSpPr>
      <p:grpSpPr>
        <a:xfrm>
          <a:off x="0" y="0"/>
          <a:ext cx="0" cy="0"/>
          <a:chOff x="0" y="0"/>
          <a:chExt cx="0" cy="0"/>
        </a:xfrm>
      </p:grpSpPr>
      <p:sp>
        <p:nvSpPr>
          <p:cNvPr id="2465" name="Google Shape;2465;ge207fd22f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6" name="Google Shape;2466;ge207fd22f2_0_4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3"/>
        <p:cNvGrpSpPr/>
        <p:nvPr/>
      </p:nvGrpSpPr>
      <p:grpSpPr>
        <a:xfrm>
          <a:off x="0" y="0"/>
          <a:ext cx="0" cy="0"/>
          <a:chOff x="0" y="0"/>
          <a:chExt cx="0" cy="0"/>
        </a:xfrm>
      </p:grpSpPr>
      <p:sp>
        <p:nvSpPr>
          <p:cNvPr id="2134" name="Google Shape;2134;ge207fd22f2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5" name="Google Shape;2135;ge207fd22f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5"/>
        <p:cNvGrpSpPr/>
        <p:nvPr/>
      </p:nvGrpSpPr>
      <p:grpSpPr>
        <a:xfrm>
          <a:off x="0" y="0"/>
          <a:ext cx="0" cy="0"/>
          <a:chOff x="0" y="0"/>
          <a:chExt cx="0" cy="0"/>
        </a:xfrm>
      </p:grpSpPr>
      <p:sp>
        <p:nvSpPr>
          <p:cNvPr id="1576" name="Google Shape;1576;ge207fd22f2_0_250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7" name="Google Shape;1577;ge207fd22f2_0_250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g10984274d68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4" name="Google Shape;1964;g10984274d68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65410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5"/>
        <p:cNvGrpSpPr/>
        <p:nvPr/>
      </p:nvGrpSpPr>
      <p:grpSpPr>
        <a:xfrm>
          <a:off x="0" y="0"/>
          <a:ext cx="0" cy="0"/>
          <a:chOff x="0" y="0"/>
          <a:chExt cx="0" cy="0"/>
        </a:xfrm>
      </p:grpSpPr>
      <p:sp>
        <p:nvSpPr>
          <p:cNvPr id="1586" name="Google Shape;1586;ge1d838b627_4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7" name="Google Shape;1587;ge1d838b627_4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4"/>
        <p:cNvGrpSpPr/>
        <p:nvPr/>
      </p:nvGrpSpPr>
      <p:grpSpPr>
        <a:xfrm>
          <a:off x="0" y="0"/>
          <a:ext cx="0" cy="0"/>
          <a:chOff x="0" y="0"/>
          <a:chExt cx="0" cy="0"/>
        </a:xfrm>
      </p:grpSpPr>
      <p:sp>
        <p:nvSpPr>
          <p:cNvPr id="2105" name="Google Shape;2105;ge1d838b627_4_1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6" name="Google Shape;2106;ge1d838b627_4_1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535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2"/>
        <p:cNvGrpSpPr/>
        <p:nvPr/>
      </p:nvGrpSpPr>
      <p:grpSpPr>
        <a:xfrm>
          <a:off x="0" y="0"/>
          <a:ext cx="0" cy="0"/>
          <a:chOff x="0" y="0"/>
          <a:chExt cx="0" cy="0"/>
        </a:xfrm>
      </p:grpSpPr>
      <p:sp>
        <p:nvSpPr>
          <p:cNvPr id="1593" name="Google Shape;1593;ge1d838b627_4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4" name="Google Shape;1594;ge1d838b627_4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6591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0" y="1977817"/>
            <a:ext cx="9130118" cy="3180130"/>
          </a:xfrm>
          <a:custGeom>
            <a:avLst/>
            <a:gdLst/>
            <a:ahLst/>
            <a:cxnLst/>
            <a:rect l="l" t="t" r="r" b="b"/>
            <a:pathLst>
              <a:path w="284960" h="99255" extrusionOk="0">
                <a:moveTo>
                  <a:pt x="40383" y="1"/>
                </a:moveTo>
                <a:cubicBezTo>
                  <a:pt x="22950" y="1"/>
                  <a:pt x="7885" y="4365"/>
                  <a:pt x="0" y="7156"/>
                </a:cubicBezTo>
                <a:lnTo>
                  <a:pt x="0" y="99254"/>
                </a:lnTo>
                <a:lnTo>
                  <a:pt x="284960" y="99254"/>
                </a:lnTo>
                <a:lnTo>
                  <a:pt x="284960" y="30955"/>
                </a:lnTo>
                <a:cubicBezTo>
                  <a:pt x="279285" y="30817"/>
                  <a:pt x="271857" y="30678"/>
                  <a:pt x="264143" y="30678"/>
                </a:cubicBezTo>
                <a:cubicBezTo>
                  <a:pt x="254956" y="30678"/>
                  <a:pt x="245364" y="30875"/>
                  <a:pt x="237846" y="31502"/>
                </a:cubicBezTo>
                <a:cubicBezTo>
                  <a:pt x="228386" y="32319"/>
                  <a:pt x="212845" y="33550"/>
                  <a:pt x="195709" y="33550"/>
                </a:cubicBezTo>
                <a:cubicBezTo>
                  <a:pt x="175188" y="33550"/>
                  <a:pt x="152380" y="31784"/>
                  <a:pt x="134987" y="25423"/>
                </a:cubicBezTo>
                <a:cubicBezTo>
                  <a:pt x="103072" y="13782"/>
                  <a:pt x="80549" y="3660"/>
                  <a:pt x="50396" y="499"/>
                </a:cubicBezTo>
                <a:cubicBezTo>
                  <a:pt x="46996" y="154"/>
                  <a:pt x="43648" y="1"/>
                  <a:pt x="40383" y="1"/>
                </a:cubicBezTo>
                <a:close/>
              </a:path>
            </a:pathLst>
          </a:custGeom>
          <a:solidFill>
            <a:srgbClr val="000000">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1806655"/>
            <a:ext cx="9130118" cy="3351288"/>
          </a:xfrm>
          <a:custGeom>
            <a:avLst/>
            <a:gdLst/>
            <a:ahLst/>
            <a:cxnLst/>
            <a:rect l="l" t="t" r="r" b="b"/>
            <a:pathLst>
              <a:path w="284960" h="104597" extrusionOk="0">
                <a:moveTo>
                  <a:pt x="259482" y="1"/>
                </a:moveTo>
                <a:cubicBezTo>
                  <a:pt x="245830" y="1"/>
                  <a:pt x="229928" y="1613"/>
                  <a:pt x="214776" y="6966"/>
                </a:cubicBezTo>
                <a:cubicBezTo>
                  <a:pt x="176781" y="20370"/>
                  <a:pt x="138300" y="45446"/>
                  <a:pt x="102038" y="54079"/>
                </a:cubicBezTo>
                <a:cubicBezTo>
                  <a:pt x="71096" y="61435"/>
                  <a:pt x="15441" y="62468"/>
                  <a:pt x="0" y="62620"/>
                </a:cubicBezTo>
                <a:lnTo>
                  <a:pt x="0" y="104596"/>
                </a:lnTo>
                <a:lnTo>
                  <a:pt x="284960" y="104596"/>
                </a:lnTo>
                <a:lnTo>
                  <a:pt x="284960" y="1798"/>
                </a:lnTo>
                <a:cubicBezTo>
                  <a:pt x="278532" y="891"/>
                  <a:pt x="269628" y="1"/>
                  <a:pt x="259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795671" y="1806655"/>
            <a:ext cx="3334595" cy="680914"/>
          </a:xfrm>
          <a:custGeom>
            <a:avLst/>
            <a:gdLst/>
            <a:ahLst/>
            <a:cxnLst/>
            <a:rect l="l" t="t" r="r" b="b"/>
            <a:pathLst>
              <a:path w="104076" h="21252" extrusionOk="0">
                <a:moveTo>
                  <a:pt x="78598" y="1"/>
                </a:moveTo>
                <a:cubicBezTo>
                  <a:pt x="64946" y="1"/>
                  <a:pt x="49044" y="1613"/>
                  <a:pt x="33892" y="6966"/>
                </a:cubicBezTo>
                <a:cubicBezTo>
                  <a:pt x="22615" y="10947"/>
                  <a:pt x="11278" y="15963"/>
                  <a:pt x="1" y="21252"/>
                </a:cubicBezTo>
                <a:cubicBezTo>
                  <a:pt x="4864" y="20036"/>
                  <a:pt x="9515" y="18850"/>
                  <a:pt x="14135" y="18577"/>
                </a:cubicBezTo>
                <a:cubicBezTo>
                  <a:pt x="20700" y="18303"/>
                  <a:pt x="22980" y="16571"/>
                  <a:pt x="28846" y="13744"/>
                </a:cubicBezTo>
                <a:cubicBezTo>
                  <a:pt x="31914" y="12289"/>
                  <a:pt x="35397" y="11926"/>
                  <a:pt x="38921" y="11926"/>
                </a:cubicBezTo>
                <a:cubicBezTo>
                  <a:pt x="41507" y="11926"/>
                  <a:pt x="44115" y="12121"/>
                  <a:pt x="46597" y="12224"/>
                </a:cubicBezTo>
                <a:cubicBezTo>
                  <a:pt x="46111" y="12984"/>
                  <a:pt x="45564" y="14261"/>
                  <a:pt x="45078" y="15020"/>
                </a:cubicBezTo>
                <a:cubicBezTo>
                  <a:pt x="45559" y="15332"/>
                  <a:pt x="46121" y="15468"/>
                  <a:pt x="46743" y="15468"/>
                </a:cubicBezTo>
                <a:cubicBezTo>
                  <a:pt x="50677" y="15468"/>
                  <a:pt x="56995" y="10017"/>
                  <a:pt x="60276" y="8941"/>
                </a:cubicBezTo>
                <a:cubicBezTo>
                  <a:pt x="64072" y="7878"/>
                  <a:pt x="68733" y="6478"/>
                  <a:pt x="72977" y="6478"/>
                </a:cubicBezTo>
                <a:cubicBezTo>
                  <a:pt x="73829" y="6478"/>
                  <a:pt x="74665" y="6535"/>
                  <a:pt x="75473" y="6662"/>
                </a:cubicBezTo>
                <a:cubicBezTo>
                  <a:pt x="78027" y="7148"/>
                  <a:pt x="79759" y="8425"/>
                  <a:pt x="82312" y="8668"/>
                </a:cubicBezTo>
                <a:cubicBezTo>
                  <a:pt x="82723" y="8708"/>
                  <a:pt x="83130" y="8726"/>
                  <a:pt x="83533" y="8726"/>
                </a:cubicBezTo>
                <a:cubicBezTo>
                  <a:pt x="85842" y="8726"/>
                  <a:pt x="88043" y="8141"/>
                  <a:pt x="90398" y="7908"/>
                </a:cubicBezTo>
                <a:cubicBezTo>
                  <a:pt x="91051" y="7875"/>
                  <a:pt x="91695" y="7860"/>
                  <a:pt x="92333" y="7860"/>
                </a:cubicBezTo>
                <a:cubicBezTo>
                  <a:pt x="96386" y="7860"/>
                  <a:pt x="100163" y="8469"/>
                  <a:pt x="104076" y="8941"/>
                </a:cubicBezTo>
                <a:lnTo>
                  <a:pt x="104076" y="1798"/>
                </a:lnTo>
                <a:cubicBezTo>
                  <a:pt x="97648" y="891"/>
                  <a:pt x="88744" y="1"/>
                  <a:pt x="78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3166371"/>
            <a:ext cx="9130118" cy="1992568"/>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912927" y="3167332"/>
            <a:ext cx="4853836" cy="1992568"/>
          </a:xfrm>
          <a:custGeom>
            <a:avLst/>
            <a:gdLst/>
            <a:ahLst/>
            <a:cxnLst/>
            <a:rect l="l" t="t" r="r" b="b"/>
            <a:pathLst>
              <a:path w="151493" h="62190" extrusionOk="0">
                <a:moveTo>
                  <a:pt x="62373" y="1"/>
                </a:moveTo>
                <a:cubicBezTo>
                  <a:pt x="62373" y="948"/>
                  <a:pt x="58935" y="1145"/>
                  <a:pt x="54026" y="1145"/>
                </a:cubicBezTo>
                <a:cubicBezTo>
                  <a:pt x="50528" y="1145"/>
                  <a:pt x="46283" y="1045"/>
                  <a:pt x="42001" y="1045"/>
                </a:cubicBezTo>
                <a:cubicBezTo>
                  <a:pt x="31268" y="1045"/>
                  <a:pt x="20305" y="1673"/>
                  <a:pt x="20305" y="6080"/>
                </a:cubicBezTo>
                <a:cubicBezTo>
                  <a:pt x="20305" y="9990"/>
                  <a:pt x="28380" y="10414"/>
                  <a:pt x="37216" y="10414"/>
                </a:cubicBezTo>
                <a:cubicBezTo>
                  <a:pt x="39664" y="10414"/>
                  <a:pt x="42170" y="10381"/>
                  <a:pt x="44578" y="10381"/>
                </a:cubicBezTo>
                <a:cubicBezTo>
                  <a:pt x="52671" y="10381"/>
                  <a:pt x="59667" y="10749"/>
                  <a:pt x="59667" y="13952"/>
                </a:cubicBezTo>
                <a:cubicBezTo>
                  <a:pt x="59667" y="21551"/>
                  <a:pt x="1" y="11855"/>
                  <a:pt x="1" y="24591"/>
                </a:cubicBezTo>
                <a:cubicBezTo>
                  <a:pt x="1" y="35715"/>
                  <a:pt x="40548" y="29910"/>
                  <a:pt x="40548" y="37235"/>
                </a:cubicBezTo>
                <a:cubicBezTo>
                  <a:pt x="40548" y="44561"/>
                  <a:pt x="16992" y="38481"/>
                  <a:pt x="16992" y="45108"/>
                </a:cubicBezTo>
                <a:cubicBezTo>
                  <a:pt x="16992" y="47480"/>
                  <a:pt x="21294" y="48003"/>
                  <a:pt x="26790" y="48003"/>
                </a:cubicBezTo>
                <a:cubicBezTo>
                  <a:pt x="31122" y="48003"/>
                  <a:pt x="36195" y="47678"/>
                  <a:pt x="40486" y="47678"/>
                </a:cubicBezTo>
                <a:cubicBezTo>
                  <a:pt x="45817" y="47678"/>
                  <a:pt x="49941" y="48179"/>
                  <a:pt x="49941" y="50427"/>
                </a:cubicBezTo>
                <a:cubicBezTo>
                  <a:pt x="49941" y="56780"/>
                  <a:pt x="28937" y="51187"/>
                  <a:pt x="28937" y="62190"/>
                </a:cubicBezTo>
                <a:lnTo>
                  <a:pt x="105778" y="62190"/>
                </a:lnTo>
                <a:cubicBezTo>
                  <a:pt x="110033" y="62068"/>
                  <a:pt x="118544" y="61461"/>
                  <a:pt x="118544" y="57965"/>
                </a:cubicBezTo>
                <a:cubicBezTo>
                  <a:pt x="118544" y="52372"/>
                  <a:pt x="97267" y="55412"/>
                  <a:pt x="97267" y="50609"/>
                </a:cubicBezTo>
                <a:cubicBezTo>
                  <a:pt x="97267" y="49234"/>
                  <a:pt x="100034" y="48856"/>
                  <a:pt x="103983" y="48856"/>
                </a:cubicBezTo>
                <a:cubicBezTo>
                  <a:pt x="108809" y="48856"/>
                  <a:pt x="115401" y="49420"/>
                  <a:pt x="120865" y="49420"/>
                </a:cubicBezTo>
                <a:cubicBezTo>
                  <a:pt x="126544" y="49420"/>
                  <a:pt x="131006" y="48811"/>
                  <a:pt x="131006" y="46324"/>
                </a:cubicBezTo>
                <a:cubicBezTo>
                  <a:pt x="131006" y="39485"/>
                  <a:pt x="107905" y="43010"/>
                  <a:pt x="107905" y="38238"/>
                </a:cubicBezTo>
                <a:cubicBezTo>
                  <a:pt x="107905" y="36776"/>
                  <a:pt x="111898" y="36466"/>
                  <a:pt x="117467" y="36466"/>
                </a:cubicBezTo>
                <a:cubicBezTo>
                  <a:pt x="121564" y="36466"/>
                  <a:pt x="126514" y="36633"/>
                  <a:pt x="131354" y="36633"/>
                </a:cubicBezTo>
                <a:cubicBezTo>
                  <a:pt x="141672" y="36633"/>
                  <a:pt x="151493" y="35871"/>
                  <a:pt x="151493" y="31095"/>
                </a:cubicBezTo>
                <a:cubicBezTo>
                  <a:pt x="151493" y="21004"/>
                  <a:pt x="108179" y="27083"/>
                  <a:pt x="108179" y="18238"/>
                </a:cubicBezTo>
                <a:cubicBezTo>
                  <a:pt x="108179" y="9393"/>
                  <a:pt x="128210" y="14439"/>
                  <a:pt x="128210" y="9119"/>
                </a:cubicBezTo>
                <a:cubicBezTo>
                  <a:pt x="128210" y="3800"/>
                  <a:pt x="95048" y="10153"/>
                  <a:pt x="95048" y="1794"/>
                </a:cubicBezTo>
                <a:cubicBezTo>
                  <a:pt x="95048" y="1065"/>
                  <a:pt x="95261" y="487"/>
                  <a:pt x="95686"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896395" y="2931159"/>
            <a:ext cx="1233924" cy="1601904"/>
          </a:xfrm>
          <a:custGeom>
            <a:avLst/>
            <a:gdLst/>
            <a:ahLst/>
            <a:cxnLst/>
            <a:rect l="l" t="t" r="r" b="b"/>
            <a:pathLst>
              <a:path w="38512" h="49997" extrusionOk="0">
                <a:moveTo>
                  <a:pt x="31743" y="1"/>
                </a:moveTo>
                <a:cubicBezTo>
                  <a:pt x="29890" y="1"/>
                  <a:pt x="27848" y="368"/>
                  <a:pt x="25746" y="1384"/>
                </a:cubicBezTo>
                <a:cubicBezTo>
                  <a:pt x="18116" y="5062"/>
                  <a:pt x="18755" y="15943"/>
                  <a:pt x="18755" y="15943"/>
                </a:cubicBezTo>
                <a:cubicBezTo>
                  <a:pt x="18755" y="15943"/>
                  <a:pt x="17272" y="15499"/>
                  <a:pt x="15130" y="15499"/>
                </a:cubicBezTo>
                <a:cubicBezTo>
                  <a:pt x="12453" y="15499"/>
                  <a:pt x="8748" y="16193"/>
                  <a:pt x="5624" y="19317"/>
                </a:cubicBezTo>
                <a:cubicBezTo>
                  <a:pt x="0" y="24940"/>
                  <a:pt x="6231" y="32418"/>
                  <a:pt x="6231" y="32418"/>
                </a:cubicBezTo>
                <a:cubicBezTo>
                  <a:pt x="6231" y="32418"/>
                  <a:pt x="1155" y="36855"/>
                  <a:pt x="2523" y="42600"/>
                </a:cubicBezTo>
                <a:cubicBezTo>
                  <a:pt x="3731" y="47482"/>
                  <a:pt x="8414" y="49997"/>
                  <a:pt x="12294" y="49997"/>
                </a:cubicBezTo>
                <a:cubicBezTo>
                  <a:pt x="13004" y="49997"/>
                  <a:pt x="13687" y="49912"/>
                  <a:pt x="14317" y="49743"/>
                </a:cubicBezTo>
                <a:lnTo>
                  <a:pt x="38512" y="47463"/>
                </a:lnTo>
                <a:lnTo>
                  <a:pt x="38512" y="1597"/>
                </a:lnTo>
                <a:cubicBezTo>
                  <a:pt x="37017" y="877"/>
                  <a:pt x="34605" y="1"/>
                  <a:pt x="3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64512" y="3194599"/>
            <a:ext cx="784019" cy="1026498"/>
          </a:xfrm>
          <a:custGeom>
            <a:avLst/>
            <a:gdLst/>
            <a:ahLst/>
            <a:cxnLst/>
            <a:rect l="l" t="t" r="r" b="b"/>
            <a:pathLst>
              <a:path w="24470" h="32038" fill="none" extrusionOk="0">
                <a:moveTo>
                  <a:pt x="15746" y="1"/>
                </a:moveTo>
                <a:cubicBezTo>
                  <a:pt x="15746" y="1"/>
                  <a:pt x="21916" y="11521"/>
                  <a:pt x="24469" y="32038"/>
                </a:cubicBezTo>
                <a:cubicBezTo>
                  <a:pt x="24469" y="32038"/>
                  <a:pt x="9241" y="28117"/>
                  <a:pt x="1" y="19363"/>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8953069" y="3133241"/>
            <a:ext cx="190926" cy="574637"/>
          </a:xfrm>
          <a:custGeom>
            <a:avLst/>
            <a:gdLst/>
            <a:ahLst/>
            <a:cxnLst/>
            <a:rect l="l" t="t" r="r" b="b"/>
            <a:pathLst>
              <a:path w="5959" h="17935" fill="none" extrusionOk="0">
                <a:moveTo>
                  <a:pt x="3891" y="1"/>
                </a:moveTo>
                <a:cubicBezTo>
                  <a:pt x="3891" y="1"/>
                  <a:pt x="5958" y="13314"/>
                  <a:pt x="1" y="17934"/>
                </a:cubicBezTo>
              </a:path>
            </a:pathLst>
          </a:custGeom>
          <a:noFill/>
          <a:ln w="19000" cap="rnd" cmpd="sng">
            <a:solidFill>
              <a:srgbClr val="555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8627790" y="3279347"/>
            <a:ext cx="268816" cy="242511"/>
          </a:xfrm>
          <a:custGeom>
            <a:avLst/>
            <a:gdLst/>
            <a:ahLst/>
            <a:cxnLst/>
            <a:rect l="l" t="t" r="r" b="b"/>
            <a:pathLst>
              <a:path w="8390" h="7569" fill="none" extrusionOk="0">
                <a:moveTo>
                  <a:pt x="1" y="0"/>
                </a:moveTo>
                <a:cubicBezTo>
                  <a:pt x="1" y="0"/>
                  <a:pt x="3770" y="7569"/>
                  <a:pt x="8390" y="735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330740" y="3661113"/>
            <a:ext cx="173400" cy="285380"/>
          </a:xfrm>
          <a:custGeom>
            <a:avLst/>
            <a:gdLst/>
            <a:ahLst/>
            <a:cxnLst/>
            <a:rect l="l" t="t" r="r" b="b"/>
            <a:pathLst>
              <a:path w="5412" h="8907" fill="none" extrusionOk="0">
                <a:moveTo>
                  <a:pt x="1" y="0"/>
                </a:moveTo>
                <a:cubicBezTo>
                  <a:pt x="1" y="0"/>
                  <a:pt x="5411" y="4955"/>
                  <a:pt x="3223" y="890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57973" y="3746822"/>
            <a:ext cx="194803" cy="373010"/>
          </a:xfrm>
          <a:custGeom>
            <a:avLst/>
            <a:gdLst/>
            <a:ahLst/>
            <a:cxnLst/>
            <a:rect l="l" t="t" r="r" b="b"/>
            <a:pathLst>
              <a:path w="6080" h="11642" fill="none" extrusionOk="0">
                <a:moveTo>
                  <a:pt x="1" y="0"/>
                </a:moveTo>
                <a:cubicBezTo>
                  <a:pt x="1" y="0"/>
                  <a:pt x="6080" y="4195"/>
                  <a:pt x="3284" y="11642"/>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01231" y="3998086"/>
            <a:ext cx="403223" cy="216206"/>
          </a:xfrm>
          <a:custGeom>
            <a:avLst/>
            <a:gdLst/>
            <a:ahLst/>
            <a:cxnLst/>
            <a:rect l="l" t="t" r="r" b="b"/>
            <a:pathLst>
              <a:path w="12585" h="6748" fill="none" extrusionOk="0">
                <a:moveTo>
                  <a:pt x="0" y="0"/>
                </a:moveTo>
                <a:cubicBezTo>
                  <a:pt x="0" y="0"/>
                  <a:pt x="7690" y="6748"/>
                  <a:pt x="12584" y="1520"/>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49429" y="3913498"/>
            <a:ext cx="2280864" cy="1245459"/>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8" y="4278883"/>
            <a:ext cx="3742519" cy="873722"/>
          </a:xfrm>
          <a:custGeom>
            <a:avLst/>
            <a:gdLst/>
            <a:ahLst/>
            <a:cxnLst/>
            <a:rect l="l" t="t" r="r" b="b"/>
            <a:pathLst>
              <a:path w="114136" h="26646" extrusionOk="0">
                <a:moveTo>
                  <a:pt x="26134" y="1"/>
                </a:moveTo>
                <a:cubicBezTo>
                  <a:pt x="13860" y="1"/>
                  <a:pt x="4593" y="1646"/>
                  <a:pt x="0" y="2663"/>
                </a:cubicBezTo>
                <a:lnTo>
                  <a:pt x="0" y="26645"/>
                </a:lnTo>
                <a:lnTo>
                  <a:pt x="114136" y="26645"/>
                </a:lnTo>
                <a:cubicBezTo>
                  <a:pt x="104835" y="20961"/>
                  <a:pt x="87357" y="11691"/>
                  <a:pt x="63071" y="5004"/>
                </a:cubicBezTo>
                <a:cubicBezTo>
                  <a:pt x="49261" y="1198"/>
                  <a:pt x="36604" y="1"/>
                  <a:pt x="26134"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8" y="4279670"/>
            <a:ext cx="3741536" cy="872935"/>
          </a:xfrm>
          <a:custGeom>
            <a:avLst/>
            <a:gdLst/>
            <a:ahLst/>
            <a:cxnLst/>
            <a:rect l="l" t="t" r="r" b="b"/>
            <a:pathLst>
              <a:path w="114106" h="26622" extrusionOk="0">
                <a:moveTo>
                  <a:pt x="26054" y="1"/>
                </a:moveTo>
                <a:cubicBezTo>
                  <a:pt x="13822" y="1"/>
                  <a:pt x="4584" y="1624"/>
                  <a:pt x="0" y="2639"/>
                </a:cubicBezTo>
                <a:lnTo>
                  <a:pt x="0" y="7259"/>
                </a:lnTo>
                <a:cubicBezTo>
                  <a:pt x="1915" y="6955"/>
                  <a:pt x="3799" y="6712"/>
                  <a:pt x="5502" y="6287"/>
                </a:cubicBezTo>
                <a:cubicBezTo>
                  <a:pt x="8047" y="5723"/>
                  <a:pt x="12664" y="4025"/>
                  <a:pt x="16046" y="4025"/>
                </a:cubicBezTo>
                <a:cubicBezTo>
                  <a:pt x="17227" y="4025"/>
                  <a:pt x="18258" y="4232"/>
                  <a:pt x="18997" y="4767"/>
                </a:cubicBezTo>
                <a:cubicBezTo>
                  <a:pt x="17873" y="6287"/>
                  <a:pt x="15775" y="7046"/>
                  <a:pt x="14833" y="8779"/>
                </a:cubicBezTo>
                <a:cubicBezTo>
                  <a:pt x="15562" y="9164"/>
                  <a:pt x="16506" y="9316"/>
                  <a:pt x="17571" y="9316"/>
                </a:cubicBezTo>
                <a:cubicBezTo>
                  <a:pt x="21215" y="9316"/>
                  <a:pt x="26283" y="7541"/>
                  <a:pt x="29058" y="7259"/>
                </a:cubicBezTo>
                <a:cubicBezTo>
                  <a:pt x="30897" y="7095"/>
                  <a:pt x="32750" y="7024"/>
                  <a:pt x="34613" y="7024"/>
                </a:cubicBezTo>
                <a:cubicBezTo>
                  <a:pt x="39310" y="7024"/>
                  <a:pt x="44071" y="7475"/>
                  <a:pt x="48816" y="8019"/>
                </a:cubicBezTo>
                <a:cubicBezTo>
                  <a:pt x="54712" y="8566"/>
                  <a:pt x="60427" y="9904"/>
                  <a:pt x="66293" y="10664"/>
                </a:cubicBezTo>
                <a:cubicBezTo>
                  <a:pt x="70852" y="11423"/>
                  <a:pt x="76384" y="11241"/>
                  <a:pt x="79606" y="14858"/>
                </a:cubicBezTo>
                <a:cubicBezTo>
                  <a:pt x="81126" y="16560"/>
                  <a:pt x="81491" y="17898"/>
                  <a:pt x="83983" y="18658"/>
                </a:cubicBezTo>
                <a:cubicBezTo>
                  <a:pt x="86050" y="19417"/>
                  <a:pt x="88148" y="19600"/>
                  <a:pt x="90245" y="20177"/>
                </a:cubicBezTo>
                <a:cubicBezTo>
                  <a:pt x="94409" y="21302"/>
                  <a:pt x="98604" y="23582"/>
                  <a:pt x="102403" y="25497"/>
                </a:cubicBezTo>
                <a:cubicBezTo>
                  <a:pt x="103011" y="25831"/>
                  <a:pt x="103680" y="26196"/>
                  <a:pt x="104379" y="26621"/>
                </a:cubicBezTo>
                <a:lnTo>
                  <a:pt x="114105" y="26621"/>
                </a:lnTo>
                <a:cubicBezTo>
                  <a:pt x="104835" y="20937"/>
                  <a:pt x="87357" y="11606"/>
                  <a:pt x="63041" y="4980"/>
                </a:cubicBezTo>
                <a:cubicBezTo>
                  <a:pt x="49211" y="1193"/>
                  <a:pt x="36534" y="1"/>
                  <a:pt x="26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20843" y="24875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2"/>
          <p:cNvGrpSpPr/>
          <p:nvPr/>
        </p:nvGrpSpPr>
        <p:grpSpPr>
          <a:xfrm>
            <a:off x="120843" y="360336"/>
            <a:ext cx="8781444" cy="4439068"/>
            <a:chOff x="120843" y="360336"/>
            <a:chExt cx="8781444" cy="4439068"/>
          </a:xfrm>
        </p:grpSpPr>
        <p:sp>
          <p:nvSpPr>
            <p:cNvPr id="26" name="Google Shape;26;p2"/>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2"/>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txBox="1">
            <a:spLocks noGrp="1"/>
          </p:cNvSpPr>
          <p:nvPr>
            <p:ph type="ctrTitle"/>
          </p:nvPr>
        </p:nvSpPr>
        <p:spPr>
          <a:xfrm>
            <a:off x="1326200" y="1128325"/>
            <a:ext cx="6491700" cy="7422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49" name="Google Shape;49;p2"/>
          <p:cNvSpPr txBox="1">
            <a:spLocks noGrp="1"/>
          </p:cNvSpPr>
          <p:nvPr>
            <p:ph type="subTitle" idx="1"/>
          </p:nvPr>
        </p:nvSpPr>
        <p:spPr>
          <a:xfrm>
            <a:off x="2280075" y="1923750"/>
            <a:ext cx="4491000" cy="3729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bg>
      <p:bgPr>
        <a:solidFill>
          <a:schemeClr val="dk2"/>
        </a:solidFill>
        <a:effectLst/>
      </p:bgPr>
    </p:bg>
    <p:spTree>
      <p:nvGrpSpPr>
        <p:cNvPr id="1" name="Shape 908"/>
        <p:cNvGrpSpPr/>
        <p:nvPr/>
      </p:nvGrpSpPr>
      <p:grpSpPr>
        <a:xfrm>
          <a:off x="0" y="0"/>
          <a:ext cx="0" cy="0"/>
          <a:chOff x="0" y="0"/>
          <a:chExt cx="0" cy="0"/>
        </a:xfrm>
      </p:grpSpPr>
      <p:sp>
        <p:nvSpPr>
          <p:cNvPr id="909" name="Google Shape;909;p16"/>
          <p:cNvSpPr/>
          <p:nvPr/>
        </p:nvSpPr>
        <p:spPr>
          <a:xfrm flipH="1">
            <a:off x="14344" y="4570767"/>
            <a:ext cx="9130118" cy="588162"/>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0" name="Google Shape;910;p16"/>
          <p:cNvGrpSpPr/>
          <p:nvPr/>
        </p:nvGrpSpPr>
        <p:grpSpPr>
          <a:xfrm flipH="1">
            <a:off x="95267" y="3427662"/>
            <a:ext cx="1153102" cy="1496979"/>
            <a:chOff x="7896395" y="2931159"/>
            <a:chExt cx="1233924" cy="1601904"/>
          </a:xfrm>
        </p:grpSpPr>
        <p:sp>
          <p:nvSpPr>
            <p:cNvPr id="911" name="Google Shape;911;p16"/>
            <p:cNvSpPr/>
            <p:nvPr/>
          </p:nvSpPr>
          <p:spPr>
            <a:xfrm>
              <a:off x="7896395" y="2931159"/>
              <a:ext cx="1233924" cy="1601904"/>
            </a:xfrm>
            <a:custGeom>
              <a:avLst/>
              <a:gdLst/>
              <a:ahLst/>
              <a:cxnLst/>
              <a:rect l="l" t="t" r="r" b="b"/>
              <a:pathLst>
                <a:path w="38512" h="49997" extrusionOk="0">
                  <a:moveTo>
                    <a:pt x="31743" y="1"/>
                  </a:moveTo>
                  <a:cubicBezTo>
                    <a:pt x="29890" y="1"/>
                    <a:pt x="27848" y="368"/>
                    <a:pt x="25746" y="1384"/>
                  </a:cubicBezTo>
                  <a:cubicBezTo>
                    <a:pt x="18116" y="5062"/>
                    <a:pt x="18755" y="15943"/>
                    <a:pt x="18755" y="15943"/>
                  </a:cubicBezTo>
                  <a:cubicBezTo>
                    <a:pt x="18755" y="15943"/>
                    <a:pt x="17272" y="15499"/>
                    <a:pt x="15130" y="15499"/>
                  </a:cubicBezTo>
                  <a:cubicBezTo>
                    <a:pt x="12453" y="15499"/>
                    <a:pt x="8748" y="16193"/>
                    <a:pt x="5624" y="19317"/>
                  </a:cubicBezTo>
                  <a:cubicBezTo>
                    <a:pt x="0" y="24940"/>
                    <a:pt x="6231" y="32418"/>
                    <a:pt x="6231" y="32418"/>
                  </a:cubicBezTo>
                  <a:cubicBezTo>
                    <a:pt x="6231" y="32418"/>
                    <a:pt x="1155" y="36855"/>
                    <a:pt x="2523" y="42600"/>
                  </a:cubicBezTo>
                  <a:cubicBezTo>
                    <a:pt x="3731" y="47482"/>
                    <a:pt x="8414" y="49997"/>
                    <a:pt x="12294" y="49997"/>
                  </a:cubicBezTo>
                  <a:cubicBezTo>
                    <a:pt x="13004" y="49997"/>
                    <a:pt x="13687" y="49912"/>
                    <a:pt x="14317" y="49743"/>
                  </a:cubicBezTo>
                  <a:lnTo>
                    <a:pt x="38512" y="47463"/>
                  </a:lnTo>
                  <a:lnTo>
                    <a:pt x="38512" y="1597"/>
                  </a:lnTo>
                  <a:cubicBezTo>
                    <a:pt x="37017" y="877"/>
                    <a:pt x="34605" y="1"/>
                    <a:pt x="3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6"/>
            <p:cNvSpPr/>
            <p:nvPr/>
          </p:nvSpPr>
          <p:spPr>
            <a:xfrm>
              <a:off x="8264512" y="3194599"/>
              <a:ext cx="784019" cy="1026498"/>
            </a:xfrm>
            <a:custGeom>
              <a:avLst/>
              <a:gdLst/>
              <a:ahLst/>
              <a:cxnLst/>
              <a:rect l="l" t="t" r="r" b="b"/>
              <a:pathLst>
                <a:path w="24470" h="32038" fill="none" extrusionOk="0">
                  <a:moveTo>
                    <a:pt x="15746" y="1"/>
                  </a:moveTo>
                  <a:cubicBezTo>
                    <a:pt x="15746" y="1"/>
                    <a:pt x="21916" y="11521"/>
                    <a:pt x="24469" y="32038"/>
                  </a:cubicBezTo>
                  <a:cubicBezTo>
                    <a:pt x="24469" y="32038"/>
                    <a:pt x="9241" y="28117"/>
                    <a:pt x="1" y="19363"/>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6"/>
            <p:cNvSpPr/>
            <p:nvPr/>
          </p:nvSpPr>
          <p:spPr>
            <a:xfrm>
              <a:off x="8627790" y="3279347"/>
              <a:ext cx="268816" cy="242511"/>
            </a:xfrm>
            <a:custGeom>
              <a:avLst/>
              <a:gdLst/>
              <a:ahLst/>
              <a:cxnLst/>
              <a:rect l="l" t="t" r="r" b="b"/>
              <a:pathLst>
                <a:path w="8390" h="7569" fill="none" extrusionOk="0">
                  <a:moveTo>
                    <a:pt x="1" y="0"/>
                  </a:moveTo>
                  <a:cubicBezTo>
                    <a:pt x="1" y="0"/>
                    <a:pt x="3770" y="7569"/>
                    <a:pt x="8390" y="735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16"/>
            <p:cNvSpPr/>
            <p:nvPr/>
          </p:nvSpPr>
          <p:spPr>
            <a:xfrm>
              <a:off x="8330740" y="3661113"/>
              <a:ext cx="173400" cy="285380"/>
            </a:xfrm>
            <a:custGeom>
              <a:avLst/>
              <a:gdLst/>
              <a:ahLst/>
              <a:cxnLst/>
              <a:rect l="l" t="t" r="r" b="b"/>
              <a:pathLst>
                <a:path w="5412" h="8907" fill="none" extrusionOk="0">
                  <a:moveTo>
                    <a:pt x="1" y="0"/>
                  </a:moveTo>
                  <a:cubicBezTo>
                    <a:pt x="1" y="0"/>
                    <a:pt x="5411" y="4955"/>
                    <a:pt x="3223" y="890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16"/>
            <p:cNvSpPr/>
            <p:nvPr/>
          </p:nvSpPr>
          <p:spPr>
            <a:xfrm>
              <a:off x="8657973" y="3746822"/>
              <a:ext cx="194803" cy="373010"/>
            </a:xfrm>
            <a:custGeom>
              <a:avLst/>
              <a:gdLst/>
              <a:ahLst/>
              <a:cxnLst/>
              <a:rect l="l" t="t" r="r" b="b"/>
              <a:pathLst>
                <a:path w="6080" h="11642" fill="none" extrusionOk="0">
                  <a:moveTo>
                    <a:pt x="1" y="0"/>
                  </a:moveTo>
                  <a:cubicBezTo>
                    <a:pt x="1" y="0"/>
                    <a:pt x="6080" y="4195"/>
                    <a:pt x="3284" y="11642"/>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6"/>
            <p:cNvSpPr/>
            <p:nvPr/>
          </p:nvSpPr>
          <p:spPr>
            <a:xfrm>
              <a:off x="8201231" y="3998086"/>
              <a:ext cx="403223" cy="216206"/>
            </a:xfrm>
            <a:custGeom>
              <a:avLst/>
              <a:gdLst/>
              <a:ahLst/>
              <a:cxnLst/>
              <a:rect l="l" t="t" r="r" b="b"/>
              <a:pathLst>
                <a:path w="12585" h="6748" fill="none" extrusionOk="0">
                  <a:moveTo>
                    <a:pt x="0" y="0"/>
                  </a:moveTo>
                  <a:cubicBezTo>
                    <a:pt x="0" y="0"/>
                    <a:pt x="7690" y="6748"/>
                    <a:pt x="12584" y="1520"/>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7" name="Google Shape;917;p16"/>
          <p:cNvSpPr/>
          <p:nvPr/>
        </p:nvSpPr>
        <p:spPr>
          <a:xfrm flipH="1">
            <a:off x="-5" y="3981273"/>
            <a:ext cx="2280864" cy="1245459"/>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8" name="Google Shape;918;p16"/>
          <p:cNvGrpSpPr/>
          <p:nvPr/>
        </p:nvGrpSpPr>
        <p:grpSpPr>
          <a:xfrm>
            <a:off x="242175" y="360336"/>
            <a:ext cx="8781444" cy="4439068"/>
            <a:chOff x="120843" y="360336"/>
            <a:chExt cx="8781444" cy="4439068"/>
          </a:xfrm>
        </p:grpSpPr>
        <p:sp>
          <p:nvSpPr>
            <p:cNvPr id="919" name="Google Shape;919;p16"/>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6"/>
            <p:cNvSpPr/>
            <p:nvPr/>
          </p:nvSpPr>
          <p:spPr>
            <a:xfrm>
              <a:off x="4829218" y="28549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6"/>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6"/>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6"/>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6"/>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6"/>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6"/>
            <p:cNvSpPr/>
            <p:nvPr/>
          </p:nvSpPr>
          <p:spPr>
            <a:xfrm>
              <a:off x="496143" y="3289950"/>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6"/>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6"/>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6"/>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6"/>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6"/>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6"/>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6"/>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6"/>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6"/>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6"/>
            <p:cNvSpPr/>
            <p:nvPr/>
          </p:nvSpPr>
          <p:spPr>
            <a:xfrm>
              <a:off x="5189558" y="1405188"/>
              <a:ext cx="105166" cy="10502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6"/>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6"/>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6"/>
            <p:cNvSpPr/>
            <p:nvPr/>
          </p:nvSpPr>
          <p:spPr>
            <a:xfrm>
              <a:off x="1776043" y="44159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16"/>
          <p:cNvGrpSpPr/>
          <p:nvPr/>
        </p:nvGrpSpPr>
        <p:grpSpPr>
          <a:xfrm flipH="1">
            <a:off x="7895627" y="3219621"/>
            <a:ext cx="1076081" cy="1384635"/>
            <a:chOff x="7838946" y="2070735"/>
            <a:chExt cx="924230" cy="1189141"/>
          </a:xfrm>
        </p:grpSpPr>
        <p:sp>
          <p:nvSpPr>
            <p:cNvPr id="941" name="Google Shape;941;p16"/>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6"/>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6"/>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6"/>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6"/>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6"/>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6"/>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6"/>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6"/>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6"/>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6"/>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6"/>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6"/>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6"/>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5" name="Google Shape;955;p16"/>
          <p:cNvGrpSpPr/>
          <p:nvPr/>
        </p:nvGrpSpPr>
        <p:grpSpPr>
          <a:xfrm flipH="1">
            <a:off x="0" y="-2275"/>
            <a:ext cx="9144463" cy="5170375"/>
            <a:chOff x="0" y="-2275"/>
            <a:chExt cx="9144463" cy="5170375"/>
          </a:xfrm>
        </p:grpSpPr>
        <p:sp>
          <p:nvSpPr>
            <p:cNvPr id="956" name="Google Shape;956;p16"/>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57" name="Google Shape;957;p16"/>
            <p:cNvGrpSpPr/>
            <p:nvPr/>
          </p:nvGrpSpPr>
          <p:grpSpPr>
            <a:xfrm>
              <a:off x="0" y="-2275"/>
              <a:ext cx="9144463" cy="5170375"/>
              <a:chOff x="0" y="-2275"/>
              <a:chExt cx="9144463" cy="5170375"/>
            </a:xfrm>
          </p:grpSpPr>
          <p:sp>
            <p:nvSpPr>
              <p:cNvPr id="958" name="Google Shape;958;p16"/>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6"/>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6"/>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61" name="Google Shape;961;p16"/>
          <p:cNvSpPr/>
          <p:nvPr/>
        </p:nvSpPr>
        <p:spPr>
          <a:xfrm rot="10800000">
            <a:off x="8078092"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6"/>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6"/>
          <p:cNvSpPr/>
          <p:nvPr/>
        </p:nvSpPr>
        <p:spPr>
          <a:xfrm>
            <a:off x="709992" y="360049"/>
            <a:ext cx="7713994"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16"/>
          <p:cNvSpPr txBox="1">
            <a:spLocks noGrp="1"/>
          </p:cNvSpPr>
          <p:nvPr>
            <p:ph type="title"/>
          </p:nvPr>
        </p:nvSpPr>
        <p:spPr>
          <a:xfrm>
            <a:off x="715100" y="2138680"/>
            <a:ext cx="324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5" name="Google Shape;965;p16"/>
          <p:cNvSpPr txBox="1">
            <a:spLocks noGrp="1"/>
          </p:cNvSpPr>
          <p:nvPr>
            <p:ph type="subTitle" idx="1"/>
          </p:nvPr>
        </p:nvSpPr>
        <p:spPr>
          <a:xfrm>
            <a:off x="1167950" y="2544200"/>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6" name="Google Shape;966;p16"/>
          <p:cNvSpPr txBox="1">
            <a:spLocks noGrp="1"/>
          </p:cNvSpPr>
          <p:nvPr>
            <p:ph type="title" idx="2"/>
          </p:nvPr>
        </p:nvSpPr>
        <p:spPr>
          <a:xfrm>
            <a:off x="2950949" y="3351455"/>
            <a:ext cx="324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7" name="Google Shape;967;p16"/>
          <p:cNvSpPr txBox="1">
            <a:spLocks noGrp="1"/>
          </p:cNvSpPr>
          <p:nvPr>
            <p:ph type="subTitle" idx="3"/>
          </p:nvPr>
        </p:nvSpPr>
        <p:spPr>
          <a:xfrm>
            <a:off x="3403800" y="3756227"/>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8" name="Google Shape;968;p16"/>
          <p:cNvSpPr txBox="1">
            <a:spLocks noGrp="1"/>
          </p:cNvSpPr>
          <p:nvPr>
            <p:ph type="title" idx="4"/>
          </p:nvPr>
        </p:nvSpPr>
        <p:spPr>
          <a:xfrm>
            <a:off x="5186797" y="2138680"/>
            <a:ext cx="32421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69" name="Google Shape;969;p16"/>
          <p:cNvSpPr txBox="1">
            <a:spLocks noGrp="1"/>
          </p:cNvSpPr>
          <p:nvPr>
            <p:ph type="subTitle" idx="5"/>
          </p:nvPr>
        </p:nvSpPr>
        <p:spPr>
          <a:xfrm>
            <a:off x="5639650" y="2544200"/>
            <a:ext cx="2336400" cy="776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0" name="Google Shape;970;p16"/>
          <p:cNvSpPr txBox="1">
            <a:spLocks noGrp="1"/>
          </p:cNvSpPr>
          <p:nvPr>
            <p:ph type="title" idx="6"/>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our columns">
  <p:cSld name="BLANK_1_1_1_1">
    <p:bg>
      <p:bgPr>
        <a:solidFill>
          <a:schemeClr val="dk2"/>
        </a:solidFill>
        <a:effectLst/>
      </p:bgPr>
    </p:bg>
    <p:spTree>
      <p:nvGrpSpPr>
        <p:cNvPr id="1" name="Shape 971"/>
        <p:cNvGrpSpPr/>
        <p:nvPr/>
      </p:nvGrpSpPr>
      <p:grpSpPr>
        <a:xfrm>
          <a:off x="0" y="0"/>
          <a:ext cx="0" cy="0"/>
          <a:chOff x="0" y="0"/>
          <a:chExt cx="0" cy="0"/>
        </a:xfrm>
      </p:grpSpPr>
      <p:grpSp>
        <p:nvGrpSpPr>
          <p:cNvPr id="972" name="Google Shape;972;p17"/>
          <p:cNvGrpSpPr/>
          <p:nvPr/>
        </p:nvGrpSpPr>
        <p:grpSpPr>
          <a:xfrm>
            <a:off x="86825" y="2498308"/>
            <a:ext cx="855930" cy="1101382"/>
            <a:chOff x="7838946" y="2070735"/>
            <a:chExt cx="924230" cy="1189141"/>
          </a:xfrm>
        </p:grpSpPr>
        <p:sp>
          <p:nvSpPr>
            <p:cNvPr id="973" name="Google Shape;973;p17"/>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7"/>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7"/>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7"/>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7"/>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7"/>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7"/>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7"/>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7"/>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7"/>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7"/>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7"/>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7"/>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7"/>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7"/>
          <p:cNvSpPr/>
          <p:nvPr/>
        </p:nvSpPr>
        <p:spPr>
          <a:xfrm>
            <a:off x="0" y="3586373"/>
            <a:ext cx="9130118" cy="1572630"/>
          </a:xfrm>
          <a:custGeom>
            <a:avLst/>
            <a:gdLst/>
            <a:ahLst/>
            <a:cxnLst/>
            <a:rect l="l" t="t" r="r" b="b"/>
            <a:pathLst>
              <a:path w="284960" h="62190" extrusionOk="0">
                <a:moveTo>
                  <a:pt x="0" y="0"/>
                </a:moveTo>
                <a:lnTo>
                  <a:pt x="0" y="62190"/>
                </a:lnTo>
                <a:lnTo>
                  <a:pt x="284960" y="62190"/>
                </a:lnTo>
                <a:lnTo>
                  <a:pt x="2849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8" name="Google Shape;988;p17"/>
          <p:cNvGrpSpPr/>
          <p:nvPr/>
        </p:nvGrpSpPr>
        <p:grpSpPr>
          <a:xfrm>
            <a:off x="8001624" y="2271341"/>
            <a:ext cx="1101313" cy="1416980"/>
            <a:chOff x="7838946" y="2070735"/>
            <a:chExt cx="924230" cy="1189141"/>
          </a:xfrm>
        </p:grpSpPr>
        <p:sp>
          <p:nvSpPr>
            <p:cNvPr id="989" name="Google Shape;989;p17"/>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17"/>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17"/>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7"/>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7"/>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7"/>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7"/>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7"/>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7"/>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7"/>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7"/>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7"/>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7"/>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3" name="Google Shape;1003;p17"/>
          <p:cNvSpPr/>
          <p:nvPr/>
        </p:nvSpPr>
        <p:spPr>
          <a:xfrm>
            <a:off x="7009867" y="3922648"/>
            <a:ext cx="2280864" cy="1245459"/>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04" name="Google Shape;1004;p17"/>
          <p:cNvGrpSpPr/>
          <p:nvPr/>
        </p:nvGrpSpPr>
        <p:grpSpPr>
          <a:xfrm>
            <a:off x="120843" y="360336"/>
            <a:ext cx="8781444" cy="4439068"/>
            <a:chOff x="120843" y="360336"/>
            <a:chExt cx="8781444" cy="4439068"/>
          </a:xfrm>
        </p:grpSpPr>
        <p:sp>
          <p:nvSpPr>
            <p:cNvPr id="1005" name="Google Shape;1005;p17"/>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17"/>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7"/>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7"/>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17"/>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17"/>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17"/>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17"/>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17"/>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17"/>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17"/>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17"/>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17"/>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17"/>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17"/>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17"/>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17"/>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17"/>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17"/>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17"/>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17"/>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6" name="Google Shape;1026;p17"/>
          <p:cNvGrpSpPr/>
          <p:nvPr/>
        </p:nvGrpSpPr>
        <p:grpSpPr>
          <a:xfrm>
            <a:off x="0" y="-2275"/>
            <a:ext cx="9144463" cy="5170375"/>
            <a:chOff x="0" y="-2275"/>
            <a:chExt cx="9144463" cy="5170375"/>
          </a:xfrm>
        </p:grpSpPr>
        <p:grpSp>
          <p:nvGrpSpPr>
            <p:cNvPr id="1027" name="Google Shape;1027;p17"/>
            <p:cNvGrpSpPr/>
            <p:nvPr/>
          </p:nvGrpSpPr>
          <p:grpSpPr>
            <a:xfrm>
              <a:off x="0" y="-2275"/>
              <a:ext cx="9144463" cy="5170375"/>
              <a:chOff x="0" y="-2275"/>
              <a:chExt cx="9144463" cy="5170375"/>
            </a:xfrm>
          </p:grpSpPr>
          <p:sp>
            <p:nvSpPr>
              <p:cNvPr id="1028" name="Google Shape;1028;p17"/>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17"/>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17"/>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17"/>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2" name="Google Shape;1032;p17"/>
          <p:cNvSpPr/>
          <p:nvPr/>
        </p:nvSpPr>
        <p:spPr>
          <a:xfrm rot="10800000">
            <a:off x="8078092"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17"/>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17"/>
          <p:cNvSpPr/>
          <p:nvPr/>
        </p:nvSpPr>
        <p:spPr>
          <a:xfrm>
            <a:off x="709992" y="360049"/>
            <a:ext cx="7713994"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17"/>
          <p:cNvSpPr txBox="1">
            <a:spLocks noGrp="1"/>
          </p:cNvSpPr>
          <p:nvPr>
            <p:ph type="title"/>
          </p:nvPr>
        </p:nvSpPr>
        <p:spPr>
          <a:xfrm>
            <a:off x="720000" y="1642175"/>
            <a:ext cx="35892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6" name="Google Shape;1036;p17"/>
          <p:cNvSpPr txBox="1">
            <a:spLocks noGrp="1"/>
          </p:cNvSpPr>
          <p:nvPr>
            <p:ph type="subTitle" idx="1"/>
          </p:nvPr>
        </p:nvSpPr>
        <p:spPr>
          <a:xfrm>
            <a:off x="1077450" y="2228700"/>
            <a:ext cx="2874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7" name="Google Shape;1037;p17"/>
          <p:cNvSpPr txBox="1">
            <a:spLocks noGrp="1"/>
          </p:cNvSpPr>
          <p:nvPr>
            <p:ph type="title" idx="2"/>
          </p:nvPr>
        </p:nvSpPr>
        <p:spPr>
          <a:xfrm>
            <a:off x="4809401" y="1642175"/>
            <a:ext cx="36147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38" name="Google Shape;1038;p17"/>
          <p:cNvSpPr txBox="1">
            <a:spLocks noGrp="1"/>
          </p:cNvSpPr>
          <p:nvPr>
            <p:ph type="subTitle" idx="3"/>
          </p:nvPr>
        </p:nvSpPr>
        <p:spPr>
          <a:xfrm>
            <a:off x="5179601" y="2228700"/>
            <a:ext cx="2874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9" name="Google Shape;1039;p17"/>
          <p:cNvSpPr txBox="1">
            <a:spLocks noGrp="1"/>
          </p:cNvSpPr>
          <p:nvPr>
            <p:ph type="title" idx="4"/>
          </p:nvPr>
        </p:nvSpPr>
        <p:spPr>
          <a:xfrm>
            <a:off x="720000" y="3540837"/>
            <a:ext cx="35892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0" name="Google Shape;1040;p17"/>
          <p:cNvSpPr txBox="1">
            <a:spLocks noGrp="1"/>
          </p:cNvSpPr>
          <p:nvPr>
            <p:ph type="subTitle" idx="5"/>
          </p:nvPr>
        </p:nvSpPr>
        <p:spPr>
          <a:xfrm>
            <a:off x="1077450" y="4127362"/>
            <a:ext cx="2874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1" name="Google Shape;1041;p17"/>
          <p:cNvSpPr txBox="1">
            <a:spLocks noGrp="1"/>
          </p:cNvSpPr>
          <p:nvPr>
            <p:ph type="title" idx="6"/>
          </p:nvPr>
        </p:nvSpPr>
        <p:spPr>
          <a:xfrm>
            <a:off x="4822151" y="3540837"/>
            <a:ext cx="3589200" cy="527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2500"/>
              <a:buNone/>
              <a:defRPr sz="20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042" name="Google Shape;1042;p17"/>
          <p:cNvSpPr txBox="1">
            <a:spLocks noGrp="1"/>
          </p:cNvSpPr>
          <p:nvPr>
            <p:ph type="subTitle" idx="7"/>
          </p:nvPr>
        </p:nvSpPr>
        <p:spPr>
          <a:xfrm>
            <a:off x="5179601" y="4127362"/>
            <a:ext cx="28743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3" name="Google Shape;1043;p17"/>
          <p:cNvSpPr txBox="1">
            <a:spLocks noGrp="1"/>
          </p:cNvSpPr>
          <p:nvPr>
            <p:ph type="title" idx="8"/>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bg>
      <p:bgPr>
        <a:solidFill>
          <a:schemeClr val="dk2"/>
        </a:solidFill>
        <a:effectLst/>
      </p:bgPr>
    </p:bg>
    <p:spTree>
      <p:nvGrpSpPr>
        <p:cNvPr id="1" name="Shape 1153"/>
        <p:cNvGrpSpPr/>
        <p:nvPr/>
      </p:nvGrpSpPr>
      <p:grpSpPr>
        <a:xfrm>
          <a:off x="0" y="0"/>
          <a:ext cx="0" cy="0"/>
          <a:chOff x="0" y="0"/>
          <a:chExt cx="0" cy="0"/>
        </a:xfrm>
      </p:grpSpPr>
      <p:grpSp>
        <p:nvGrpSpPr>
          <p:cNvPr id="1154" name="Google Shape;1154;p20"/>
          <p:cNvGrpSpPr/>
          <p:nvPr/>
        </p:nvGrpSpPr>
        <p:grpSpPr>
          <a:xfrm>
            <a:off x="86825" y="2498308"/>
            <a:ext cx="855930" cy="1101382"/>
            <a:chOff x="7838946" y="2070735"/>
            <a:chExt cx="924230" cy="1189141"/>
          </a:xfrm>
        </p:grpSpPr>
        <p:sp>
          <p:nvSpPr>
            <p:cNvPr id="1155" name="Google Shape;1155;p20"/>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20"/>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20"/>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0"/>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0"/>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0"/>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0"/>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20"/>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20"/>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20"/>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0"/>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0"/>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0"/>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0"/>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20"/>
          <p:cNvSpPr/>
          <p:nvPr/>
        </p:nvSpPr>
        <p:spPr>
          <a:xfrm>
            <a:off x="0" y="3586373"/>
            <a:ext cx="9130118" cy="1572630"/>
          </a:xfrm>
          <a:custGeom>
            <a:avLst/>
            <a:gdLst/>
            <a:ahLst/>
            <a:cxnLst/>
            <a:rect l="l" t="t" r="r" b="b"/>
            <a:pathLst>
              <a:path w="284960" h="62190" extrusionOk="0">
                <a:moveTo>
                  <a:pt x="0" y="0"/>
                </a:moveTo>
                <a:lnTo>
                  <a:pt x="0" y="62190"/>
                </a:lnTo>
                <a:lnTo>
                  <a:pt x="284960" y="62190"/>
                </a:lnTo>
                <a:lnTo>
                  <a:pt x="2849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20"/>
          <p:cNvGrpSpPr/>
          <p:nvPr/>
        </p:nvGrpSpPr>
        <p:grpSpPr>
          <a:xfrm>
            <a:off x="8001624" y="2271341"/>
            <a:ext cx="1101313" cy="1416980"/>
            <a:chOff x="7838946" y="2070735"/>
            <a:chExt cx="924230" cy="1189141"/>
          </a:xfrm>
        </p:grpSpPr>
        <p:sp>
          <p:nvSpPr>
            <p:cNvPr id="1171" name="Google Shape;1171;p20"/>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20"/>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0"/>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0"/>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0"/>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0"/>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20"/>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20"/>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20"/>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20"/>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0"/>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0"/>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0"/>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0"/>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20"/>
          <p:cNvSpPr/>
          <p:nvPr/>
        </p:nvSpPr>
        <p:spPr>
          <a:xfrm>
            <a:off x="7009867" y="3922648"/>
            <a:ext cx="2280864" cy="1245459"/>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86" name="Google Shape;1186;p20"/>
          <p:cNvGrpSpPr/>
          <p:nvPr/>
        </p:nvGrpSpPr>
        <p:grpSpPr>
          <a:xfrm>
            <a:off x="120843" y="360336"/>
            <a:ext cx="8781444" cy="4439068"/>
            <a:chOff x="120843" y="360336"/>
            <a:chExt cx="8781444" cy="4439068"/>
          </a:xfrm>
        </p:grpSpPr>
        <p:sp>
          <p:nvSpPr>
            <p:cNvPr id="1187" name="Google Shape;1187;p20"/>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20"/>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0"/>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0"/>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0"/>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0"/>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20"/>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20"/>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20"/>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20"/>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0"/>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0"/>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0"/>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0"/>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20"/>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20"/>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20"/>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20"/>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20"/>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0"/>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0"/>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 name="Google Shape;1208;p20"/>
          <p:cNvGrpSpPr/>
          <p:nvPr/>
        </p:nvGrpSpPr>
        <p:grpSpPr>
          <a:xfrm>
            <a:off x="0" y="-2275"/>
            <a:ext cx="9144463" cy="5170375"/>
            <a:chOff x="0" y="-2275"/>
            <a:chExt cx="9144463" cy="5170375"/>
          </a:xfrm>
        </p:grpSpPr>
        <p:grpSp>
          <p:nvGrpSpPr>
            <p:cNvPr id="1209" name="Google Shape;1209;p20"/>
            <p:cNvGrpSpPr/>
            <p:nvPr/>
          </p:nvGrpSpPr>
          <p:grpSpPr>
            <a:xfrm>
              <a:off x="0" y="-2275"/>
              <a:ext cx="9144463" cy="5170375"/>
              <a:chOff x="0" y="-2275"/>
              <a:chExt cx="9144463" cy="5170375"/>
            </a:xfrm>
          </p:grpSpPr>
          <p:sp>
            <p:nvSpPr>
              <p:cNvPr id="1210" name="Google Shape;1210;p20"/>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20"/>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20"/>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3" name="Google Shape;1213;p20"/>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4" name="Google Shape;1214;p20"/>
          <p:cNvSpPr/>
          <p:nvPr/>
        </p:nvSpPr>
        <p:spPr>
          <a:xfrm rot="10800000">
            <a:off x="8078092"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0"/>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0"/>
          <p:cNvSpPr/>
          <p:nvPr/>
        </p:nvSpPr>
        <p:spPr>
          <a:xfrm>
            <a:off x="709992" y="360049"/>
            <a:ext cx="7713994"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20"/>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s">
  <p:cSld name="BLANK_1_1_1_1_1_1_2">
    <p:bg>
      <p:bgPr>
        <a:solidFill>
          <a:schemeClr val="dk2"/>
        </a:solidFill>
        <a:effectLst/>
      </p:bgPr>
    </p:bg>
    <p:spTree>
      <p:nvGrpSpPr>
        <p:cNvPr id="1" name="Shape 1218"/>
        <p:cNvGrpSpPr/>
        <p:nvPr/>
      </p:nvGrpSpPr>
      <p:grpSpPr>
        <a:xfrm>
          <a:off x="0" y="0"/>
          <a:ext cx="0" cy="0"/>
          <a:chOff x="0" y="0"/>
          <a:chExt cx="0" cy="0"/>
        </a:xfrm>
      </p:grpSpPr>
      <p:sp>
        <p:nvSpPr>
          <p:cNvPr id="1219" name="Google Shape;1219;p21"/>
          <p:cNvSpPr/>
          <p:nvPr/>
        </p:nvSpPr>
        <p:spPr>
          <a:xfrm flipH="1">
            <a:off x="14335" y="1977817"/>
            <a:ext cx="9130118" cy="3180130"/>
          </a:xfrm>
          <a:custGeom>
            <a:avLst/>
            <a:gdLst/>
            <a:ahLst/>
            <a:cxnLst/>
            <a:rect l="l" t="t" r="r" b="b"/>
            <a:pathLst>
              <a:path w="284960" h="99255" extrusionOk="0">
                <a:moveTo>
                  <a:pt x="40383" y="1"/>
                </a:moveTo>
                <a:cubicBezTo>
                  <a:pt x="22950" y="1"/>
                  <a:pt x="7885" y="4365"/>
                  <a:pt x="0" y="7156"/>
                </a:cubicBezTo>
                <a:lnTo>
                  <a:pt x="0" y="99254"/>
                </a:lnTo>
                <a:lnTo>
                  <a:pt x="284960" y="99254"/>
                </a:lnTo>
                <a:lnTo>
                  <a:pt x="284960" y="30955"/>
                </a:lnTo>
                <a:cubicBezTo>
                  <a:pt x="279285" y="30817"/>
                  <a:pt x="271857" y="30678"/>
                  <a:pt x="264143" y="30678"/>
                </a:cubicBezTo>
                <a:cubicBezTo>
                  <a:pt x="254956" y="30678"/>
                  <a:pt x="245364" y="30875"/>
                  <a:pt x="237846" y="31502"/>
                </a:cubicBezTo>
                <a:cubicBezTo>
                  <a:pt x="228386" y="32319"/>
                  <a:pt x="212845" y="33550"/>
                  <a:pt x="195709" y="33550"/>
                </a:cubicBezTo>
                <a:cubicBezTo>
                  <a:pt x="175188" y="33550"/>
                  <a:pt x="152380" y="31784"/>
                  <a:pt x="134987" y="25423"/>
                </a:cubicBezTo>
                <a:cubicBezTo>
                  <a:pt x="103072" y="13782"/>
                  <a:pt x="80549" y="3660"/>
                  <a:pt x="50396" y="499"/>
                </a:cubicBezTo>
                <a:cubicBezTo>
                  <a:pt x="46996" y="154"/>
                  <a:pt x="43648" y="1"/>
                  <a:pt x="40383" y="1"/>
                </a:cubicBezTo>
                <a:close/>
              </a:path>
            </a:pathLst>
          </a:custGeom>
          <a:solidFill>
            <a:srgbClr val="000000">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21"/>
          <p:cNvSpPr/>
          <p:nvPr/>
        </p:nvSpPr>
        <p:spPr>
          <a:xfrm flipH="1">
            <a:off x="14332" y="828677"/>
            <a:ext cx="9130118" cy="4329270"/>
          </a:xfrm>
          <a:custGeom>
            <a:avLst/>
            <a:gdLst/>
            <a:ahLst/>
            <a:cxnLst/>
            <a:rect l="l" t="t" r="r" b="b"/>
            <a:pathLst>
              <a:path w="284960" h="104597" extrusionOk="0">
                <a:moveTo>
                  <a:pt x="259482" y="1"/>
                </a:moveTo>
                <a:cubicBezTo>
                  <a:pt x="245830" y="1"/>
                  <a:pt x="229928" y="1613"/>
                  <a:pt x="214776" y="6966"/>
                </a:cubicBezTo>
                <a:cubicBezTo>
                  <a:pt x="176781" y="20370"/>
                  <a:pt x="138300" y="45446"/>
                  <a:pt x="102038" y="54079"/>
                </a:cubicBezTo>
                <a:cubicBezTo>
                  <a:pt x="71096" y="61435"/>
                  <a:pt x="15441" y="62468"/>
                  <a:pt x="0" y="62620"/>
                </a:cubicBezTo>
                <a:lnTo>
                  <a:pt x="0" y="104596"/>
                </a:lnTo>
                <a:lnTo>
                  <a:pt x="284960" y="104596"/>
                </a:lnTo>
                <a:lnTo>
                  <a:pt x="284960" y="1798"/>
                </a:lnTo>
                <a:cubicBezTo>
                  <a:pt x="278532" y="891"/>
                  <a:pt x="269628" y="1"/>
                  <a:pt x="259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1" name="Google Shape;1221;p21"/>
          <p:cNvGrpSpPr/>
          <p:nvPr/>
        </p:nvGrpSpPr>
        <p:grpSpPr>
          <a:xfrm>
            <a:off x="726450" y="550313"/>
            <a:ext cx="4356075" cy="807456"/>
            <a:chOff x="360525" y="283613"/>
            <a:chExt cx="4356075" cy="807456"/>
          </a:xfrm>
        </p:grpSpPr>
        <p:sp>
          <p:nvSpPr>
            <p:cNvPr id="1222" name="Google Shape;1222;p21"/>
            <p:cNvSpPr/>
            <p:nvPr/>
          </p:nvSpPr>
          <p:spPr>
            <a:xfrm rot="10800000">
              <a:off x="4011217"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1"/>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1"/>
            <p:cNvSpPr/>
            <p:nvPr/>
          </p:nvSpPr>
          <p:spPr>
            <a:xfrm>
              <a:off x="709996" y="360050"/>
              <a:ext cx="3671569"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21"/>
          <p:cNvSpPr/>
          <p:nvPr/>
        </p:nvSpPr>
        <p:spPr>
          <a:xfrm flipH="1">
            <a:off x="14188" y="1806655"/>
            <a:ext cx="3334595" cy="680914"/>
          </a:xfrm>
          <a:custGeom>
            <a:avLst/>
            <a:gdLst/>
            <a:ahLst/>
            <a:cxnLst/>
            <a:rect l="l" t="t" r="r" b="b"/>
            <a:pathLst>
              <a:path w="104076" h="21252" extrusionOk="0">
                <a:moveTo>
                  <a:pt x="78598" y="1"/>
                </a:moveTo>
                <a:cubicBezTo>
                  <a:pt x="64946" y="1"/>
                  <a:pt x="49044" y="1613"/>
                  <a:pt x="33892" y="6966"/>
                </a:cubicBezTo>
                <a:cubicBezTo>
                  <a:pt x="22615" y="10947"/>
                  <a:pt x="11278" y="15963"/>
                  <a:pt x="1" y="21252"/>
                </a:cubicBezTo>
                <a:cubicBezTo>
                  <a:pt x="4864" y="20036"/>
                  <a:pt x="9515" y="18850"/>
                  <a:pt x="14135" y="18577"/>
                </a:cubicBezTo>
                <a:cubicBezTo>
                  <a:pt x="20700" y="18303"/>
                  <a:pt x="22980" y="16571"/>
                  <a:pt x="28846" y="13744"/>
                </a:cubicBezTo>
                <a:cubicBezTo>
                  <a:pt x="31914" y="12289"/>
                  <a:pt x="35397" y="11926"/>
                  <a:pt x="38921" y="11926"/>
                </a:cubicBezTo>
                <a:cubicBezTo>
                  <a:pt x="41507" y="11926"/>
                  <a:pt x="44115" y="12121"/>
                  <a:pt x="46597" y="12224"/>
                </a:cubicBezTo>
                <a:cubicBezTo>
                  <a:pt x="46111" y="12984"/>
                  <a:pt x="45564" y="14261"/>
                  <a:pt x="45078" y="15020"/>
                </a:cubicBezTo>
                <a:cubicBezTo>
                  <a:pt x="45559" y="15332"/>
                  <a:pt x="46121" y="15468"/>
                  <a:pt x="46743" y="15468"/>
                </a:cubicBezTo>
                <a:cubicBezTo>
                  <a:pt x="50677" y="15468"/>
                  <a:pt x="56995" y="10017"/>
                  <a:pt x="60276" y="8941"/>
                </a:cubicBezTo>
                <a:cubicBezTo>
                  <a:pt x="64072" y="7878"/>
                  <a:pt x="68733" y="6478"/>
                  <a:pt x="72977" y="6478"/>
                </a:cubicBezTo>
                <a:cubicBezTo>
                  <a:pt x="73829" y="6478"/>
                  <a:pt x="74665" y="6535"/>
                  <a:pt x="75473" y="6662"/>
                </a:cubicBezTo>
                <a:cubicBezTo>
                  <a:pt x="78027" y="7148"/>
                  <a:pt x="79759" y="8425"/>
                  <a:pt x="82312" y="8668"/>
                </a:cubicBezTo>
                <a:cubicBezTo>
                  <a:pt x="82723" y="8708"/>
                  <a:pt x="83130" y="8726"/>
                  <a:pt x="83533" y="8726"/>
                </a:cubicBezTo>
                <a:cubicBezTo>
                  <a:pt x="85842" y="8726"/>
                  <a:pt x="88043" y="8141"/>
                  <a:pt x="90398" y="7908"/>
                </a:cubicBezTo>
                <a:cubicBezTo>
                  <a:pt x="91051" y="7875"/>
                  <a:pt x="91695" y="7860"/>
                  <a:pt x="92333" y="7860"/>
                </a:cubicBezTo>
                <a:cubicBezTo>
                  <a:pt x="96386" y="7860"/>
                  <a:pt x="100163" y="8469"/>
                  <a:pt x="104076" y="8941"/>
                </a:cubicBezTo>
                <a:lnTo>
                  <a:pt x="104076" y="1798"/>
                </a:lnTo>
                <a:cubicBezTo>
                  <a:pt x="97648" y="891"/>
                  <a:pt x="88744" y="1"/>
                  <a:pt x="785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21"/>
          <p:cNvSpPr/>
          <p:nvPr/>
        </p:nvSpPr>
        <p:spPr>
          <a:xfrm flipH="1">
            <a:off x="14335" y="3166371"/>
            <a:ext cx="9130118" cy="1992568"/>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21"/>
          <p:cNvSpPr/>
          <p:nvPr/>
        </p:nvSpPr>
        <p:spPr>
          <a:xfrm flipH="1">
            <a:off x="1377691" y="3167332"/>
            <a:ext cx="4853836" cy="1992568"/>
          </a:xfrm>
          <a:custGeom>
            <a:avLst/>
            <a:gdLst/>
            <a:ahLst/>
            <a:cxnLst/>
            <a:rect l="l" t="t" r="r" b="b"/>
            <a:pathLst>
              <a:path w="151493" h="62190" extrusionOk="0">
                <a:moveTo>
                  <a:pt x="62373" y="1"/>
                </a:moveTo>
                <a:cubicBezTo>
                  <a:pt x="62373" y="948"/>
                  <a:pt x="58935" y="1145"/>
                  <a:pt x="54026" y="1145"/>
                </a:cubicBezTo>
                <a:cubicBezTo>
                  <a:pt x="50528" y="1145"/>
                  <a:pt x="46283" y="1045"/>
                  <a:pt x="42001" y="1045"/>
                </a:cubicBezTo>
                <a:cubicBezTo>
                  <a:pt x="31268" y="1045"/>
                  <a:pt x="20305" y="1673"/>
                  <a:pt x="20305" y="6080"/>
                </a:cubicBezTo>
                <a:cubicBezTo>
                  <a:pt x="20305" y="9990"/>
                  <a:pt x="28380" y="10414"/>
                  <a:pt x="37216" y="10414"/>
                </a:cubicBezTo>
                <a:cubicBezTo>
                  <a:pt x="39664" y="10414"/>
                  <a:pt x="42170" y="10381"/>
                  <a:pt x="44578" y="10381"/>
                </a:cubicBezTo>
                <a:cubicBezTo>
                  <a:pt x="52671" y="10381"/>
                  <a:pt x="59667" y="10749"/>
                  <a:pt x="59667" y="13952"/>
                </a:cubicBezTo>
                <a:cubicBezTo>
                  <a:pt x="59667" y="21551"/>
                  <a:pt x="1" y="11855"/>
                  <a:pt x="1" y="24591"/>
                </a:cubicBezTo>
                <a:cubicBezTo>
                  <a:pt x="1" y="35715"/>
                  <a:pt x="40548" y="29910"/>
                  <a:pt x="40548" y="37235"/>
                </a:cubicBezTo>
                <a:cubicBezTo>
                  <a:pt x="40548" y="44561"/>
                  <a:pt x="16992" y="38481"/>
                  <a:pt x="16992" y="45108"/>
                </a:cubicBezTo>
                <a:cubicBezTo>
                  <a:pt x="16992" y="47480"/>
                  <a:pt x="21294" y="48003"/>
                  <a:pt x="26790" y="48003"/>
                </a:cubicBezTo>
                <a:cubicBezTo>
                  <a:pt x="31122" y="48003"/>
                  <a:pt x="36195" y="47678"/>
                  <a:pt x="40486" y="47678"/>
                </a:cubicBezTo>
                <a:cubicBezTo>
                  <a:pt x="45817" y="47678"/>
                  <a:pt x="49941" y="48179"/>
                  <a:pt x="49941" y="50427"/>
                </a:cubicBezTo>
                <a:cubicBezTo>
                  <a:pt x="49941" y="56780"/>
                  <a:pt x="28937" y="51187"/>
                  <a:pt x="28937" y="62190"/>
                </a:cubicBezTo>
                <a:lnTo>
                  <a:pt x="105778" y="62190"/>
                </a:lnTo>
                <a:cubicBezTo>
                  <a:pt x="110033" y="62068"/>
                  <a:pt x="118544" y="61461"/>
                  <a:pt x="118544" y="57965"/>
                </a:cubicBezTo>
                <a:cubicBezTo>
                  <a:pt x="118544" y="52372"/>
                  <a:pt x="97267" y="55412"/>
                  <a:pt x="97267" y="50609"/>
                </a:cubicBezTo>
                <a:cubicBezTo>
                  <a:pt x="97267" y="49234"/>
                  <a:pt x="100034" y="48856"/>
                  <a:pt x="103983" y="48856"/>
                </a:cubicBezTo>
                <a:cubicBezTo>
                  <a:pt x="108809" y="48856"/>
                  <a:pt x="115401" y="49420"/>
                  <a:pt x="120865" y="49420"/>
                </a:cubicBezTo>
                <a:cubicBezTo>
                  <a:pt x="126544" y="49420"/>
                  <a:pt x="131006" y="48811"/>
                  <a:pt x="131006" y="46324"/>
                </a:cubicBezTo>
                <a:cubicBezTo>
                  <a:pt x="131006" y="39485"/>
                  <a:pt x="107905" y="43010"/>
                  <a:pt x="107905" y="38238"/>
                </a:cubicBezTo>
                <a:cubicBezTo>
                  <a:pt x="107905" y="36776"/>
                  <a:pt x="111898" y="36466"/>
                  <a:pt x="117467" y="36466"/>
                </a:cubicBezTo>
                <a:cubicBezTo>
                  <a:pt x="121564" y="36466"/>
                  <a:pt x="126514" y="36633"/>
                  <a:pt x="131354" y="36633"/>
                </a:cubicBezTo>
                <a:cubicBezTo>
                  <a:pt x="141672" y="36633"/>
                  <a:pt x="151493" y="35871"/>
                  <a:pt x="151493" y="31095"/>
                </a:cubicBezTo>
                <a:cubicBezTo>
                  <a:pt x="151493" y="21004"/>
                  <a:pt x="108179" y="27083"/>
                  <a:pt x="108179" y="18238"/>
                </a:cubicBezTo>
                <a:cubicBezTo>
                  <a:pt x="108179" y="9393"/>
                  <a:pt x="128210" y="14439"/>
                  <a:pt x="128210" y="9119"/>
                </a:cubicBezTo>
                <a:cubicBezTo>
                  <a:pt x="128210" y="3800"/>
                  <a:pt x="95048" y="10153"/>
                  <a:pt x="95048" y="1794"/>
                </a:cubicBezTo>
                <a:cubicBezTo>
                  <a:pt x="95048" y="1065"/>
                  <a:pt x="95261" y="487"/>
                  <a:pt x="95686"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21"/>
          <p:cNvSpPr/>
          <p:nvPr/>
        </p:nvSpPr>
        <p:spPr>
          <a:xfrm flipH="1">
            <a:off x="458" y="3133241"/>
            <a:ext cx="190926" cy="574637"/>
          </a:xfrm>
          <a:custGeom>
            <a:avLst/>
            <a:gdLst/>
            <a:ahLst/>
            <a:cxnLst/>
            <a:rect l="l" t="t" r="r" b="b"/>
            <a:pathLst>
              <a:path w="5959" h="17935" fill="none" extrusionOk="0">
                <a:moveTo>
                  <a:pt x="3891" y="1"/>
                </a:moveTo>
                <a:cubicBezTo>
                  <a:pt x="3891" y="1"/>
                  <a:pt x="5958" y="13314"/>
                  <a:pt x="1" y="17934"/>
                </a:cubicBezTo>
              </a:path>
            </a:pathLst>
          </a:custGeom>
          <a:noFill/>
          <a:ln w="19000" cap="rnd" cmpd="sng">
            <a:solidFill>
              <a:srgbClr val="555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1"/>
          <p:cNvSpPr/>
          <p:nvPr/>
        </p:nvSpPr>
        <p:spPr>
          <a:xfrm flipH="1">
            <a:off x="5401942" y="4278883"/>
            <a:ext cx="3742519" cy="873722"/>
          </a:xfrm>
          <a:custGeom>
            <a:avLst/>
            <a:gdLst/>
            <a:ahLst/>
            <a:cxnLst/>
            <a:rect l="l" t="t" r="r" b="b"/>
            <a:pathLst>
              <a:path w="114136" h="26646" extrusionOk="0">
                <a:moveTo>
                  <a:pt x="26134" y="1"/>
                </a:moveTo>
                <a:cubicBezTo>
                  <a:pt x="13860" y="1"/>
                  <a:pt x="4593" y="1646"/>
                  <a:pt x="0" y="2663"/>
                </a:cubicBezTo>
                <a:lnTo>
                  <a:pt x="0" y="26645"/>
                </a:lnTo>
                <a:lnTo>
                  <a:pt x="114136" y="26645"/>
                </a:lnTo>
                <a:cubicBezTo>
                  <a:pt x="104835" y="20961"/>
                  <a:pt x="87357" y="11691"/>
                  <a:pt x="63071" y="5004"/>
                </a:cubicBezTo>
                <a:cubicBezTo>
                  <a:pt x="49261" y="1198"/>
                  <a:pt x="36604" y="1"/>
                  <a:pt x="26134"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1"/>
          <p:cNvSpPr/>
          <p:nvPr/>
        </p:nvSpPr>
        <p:spPr>
          <a:xfrm flipH="1">
            <a:off x="5402926" y="4279670"/>
            <a:ext cx="3741536" cy="872935"/>
          </a:xfrm>
          <a:custGeom>
            <a:avLst/>
            <a:gdLst/>
            <a:ahLst/>
            <a:cxnLst/>
            <a:rect l="l" t="t" r="r" b="b"/>
            <a:pathLst>
              <a:path w="114106" h="26622" extrusionOk="0">
                <a:moveTo>
                  <a:pt x="26054" y="1"/>
                </a:moveTo>
                <a:cubicBezTo>
                  <a:pt x="13822" y="1"/>
                  <a:pt x="4584" y="1624"/>
                  <a:pt x="0" y="2639"/>
                </a:cubicBezTo>
                <a:lnTo>
                  <a:pt x="0" y="7259"/>
                </a:lnTo>
                <a:cubicBezTo>
                  <a:pt x="1915" y="6955"/>
                  <a:pt x="3799" y="6712"/>
                  <a:pt x="5502" y="6287"/>
                </a:cubicBezTo>
                <a:cubicBezTo>
                  <a:pt x="8047" y="5723"/>
                  <a:pt x="12664" y="4025"/>
                  <a:pt x="16046" y="4025"/>
                </a:cubicBezTo>
                <a:cubicBezTo>
                  <a:pt x="17227" y="4025"/>
                  <a:pt x="18258" y="4232"/>
                  <a:pt x="18997" y="4767"/>
                </a:cubicBezTo>
                <a:cubicBezTo>
                  <a:pt x="17873" y="6287"/>
                  <a:pt x="15775" y="7046"/>
                  <a:pt x="14833" y="8779"/>
                </a:cubicBezTo>
                <a:cubicBezTo>
                  <a:pt x="15562" y="9164"/>
                  <a:pt x="16506" y="9316"/>
                  <a:pt x="17571" y="9316"/>
                </a:cubicBezTo>
                <a:cubicBezTo>
                  <a:pt x="21215" y="9316"/>
                  <a:pt x="26283" y="7541"/>
                  <a:pt x="29058" y="7259"/>
                </a:cubicBezTo>
                <a:cubicBezTo>
                  <a:pt x="30897" y="7095"/>
                  <a:pt x="32750" y="7024"/>
                  <a:pt x="34613" y="7024"/>
                </a:cubicBezTo>
                <a:cubicBezTo>
                  <a:pt x="39310" y="7024"/>
                  <a:pt x="44071" y="7475"/>
                  <a:pt x="48816" y="8019"/>
                </a:cubicBezTo>
                <a:cubicBezTo>
                  <a:pt x="54712" y="8566"/>
                  <a:pt x="60427" y="9904"/>
                  <a:pt x="66293" y="10664"/>
                </a:cubicBezTo>
                <a:cubicBezTo>
                  <a:pt x="70852" y="11423"/>
                  <a:pt x="76384" y="11241"/>
                  <a:pt x="79606" y="14858"/>
                </a:cubicBezTo>
                <a:cubicBezTo>
                  <a:pt x="81126" y="16560"/>
                  <a:pt x="81491" y="17898"/>
                  <a:pt x="83983" y="18658"/>
                </a:cubicBezTo>
                <a:cubicBezTo>
                  <a:pt x="86050" y="19417"/>
                  <a:pt x="88148" y="19600"/>
                  <a:pt x="90245" y="20177"/>
                </a:cubicBezTo>
                <a:cubicBezTo>
                  <a:pt x="94409" y="21302"/>
                  <a:pt x="98604" y="23582"/>
                  <a:pt x="102403" y="25497"/>
                </a:cubicBezTo>
                <a:cubicBezTo>
                  <a:pt x="103011" y="25831"/>
                  <a:pt x="103680" y="26196"/>
                  <a:pt x="104379" y="26621"/>
                </a:cubicBezTo>
                <a:lnTo>
                  <a:pt x="114105" y="26621"/>
                </a:lnTo>
                <a:cubicBezTo>
                  <a:pt x="104835" y="20937"/>
                  <a:pt x="87357" y="11606"/>
                  <a:pt x="63041" y="4980"/>
                </a:cubicBezTo>
                <a:cubicBezTo>
                  <a:pt x="49211" y="1193"/>
                  <a:pt x="36534" y="1"/>
                  <a:pt x="26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1" name="Google Shape;1231;p21"/>
          <p:cNvGrpSpPr/>
          <p:nvPr/>
        </p:nvGrpSpPr>
        <p:grpSpPr>
          <a:xfrm flipH="1">
            <a:off x="8118482" y="2363941"/>
            <a:ext cx="624410" cy="803383"/>
            <a:chOff x="7838946" y="2070735"/>
            <a:chExt cx="924230" cy="1189141"/>
          </a:xfrm>
        </p:grpSpPr>
        <p:sp>
          <p:nvSpPr>
            <p:cNvPr id="1232" name="Google Shape;1232;p21"/>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21"/>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21"/>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21"/>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21"/>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1"/>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1"/>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1"/>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1"/>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21"/>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21"/>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21"/>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21"/>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1"/>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6" name="Google Shape;1246;p21"/>
          <p:cNvSpPr/>
          <p:nvPr/>
        </p:nvSpPr>
        <p:spPr>
          <a:xfrm flipH="1">
            <a:off x="8974091" y="24875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1"/>
          <p:cNvSpPr/>
          <p:nvPr/>
        </p:nvSpPr>
        <p:spPr>
          <a:xfrm flipH="1">
            <a:off x="14135" y="4285227"/>
            <a:ext cx="1600128" cy="873745"/>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8" name="Google Shape;1248;p21"/>
          <p:cNvGrpSpPr/>
          <p:nvPr/>
        </p:nvGrpSpPr>
        <p:grpSpPr>
          <a:xfrm flipH="1">
            <a:off x="242166" y="360336"/>
            <a:ext cx="8781444" cy="4439068"/>
            <a:chOff x="120843" y="360336"/>
            <a:chExt cx="8781444" cy="4439068"/>
          </a:xfrm>
        </p:grpSpPr>
        <p:sp>
          <p:nvSpPr>
            <p:cNvPr id="1249" name="Google Shape;1249;p21"/>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21"/>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21"/>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21"/>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21"/>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 name="Google Shape;1254;p21"/>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21"/>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21"/>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1"/>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1"/>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1"/>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1"/>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21"/>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21"/>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21"/>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1"/>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1"/>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1"/>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1"/>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21"/>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21"/>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0" name="Google Shape;1270;p21"/>
          <p:cNvGrpSpPr/>
          <p:nvPr/>
        </p:nvGrpSpPr>
        <p:grpSpPr>
          <a:xfrm>
            <a:off x="-9" y="-2275"/>
            <a:ext cx="9144463" cy="5170375"/>
            <a:chOff x="-9" y="-2275"/>
            <a:chExt cx="9144463" cy="5170375"/>
          </a:xfrm>
        </p:grpSpPr>
        <p:grpSp>
          <p:nvGrpSpPr>
            <p:cNvPr id="1271" name="Google Shape;1271;p21"/>
            <p:cNvGrpSpPr/>
            <p:nvPr/>
          </p:nvGrpSpPr>
          <p:grpSpPr>
            <a:xfrm flipH="1">
              <a:off x="-9" y="-2275"/>
              <a:ext cx="9144463" cy="5170375"/>
              <a:chOff x="0" y="-2275"/>
              <a:chExt cx="9144463" cy="5170375"/>
            </a:xfrm>
          </p:grpSpPr>
          <p:sp>
            <p:nvSpPr>
              <p:cNvPr id="1272" name="Google Shape;1272;p21"/>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1"/>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1"/>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5" name="Google Shape;1275;p21"/>
            <p:cNvSpPr/>
            <p:nvPr/>
          </p:nvSpPr>
          <p:spPr>
            <a:xfrm flipH="1">
              <a:off x="453"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21"/>
          <p:cNvSpPr txBox="1">
            <a:spLocks noGrp="1"/>
          </p:cNvSpPr>
          <p:nvPr>
            <p:ph type="ctrTitle"/>
          </p:nvPr>
        </p:nvSpPr>
        <p:spPr>
          <a:xfrm>
            <a:off x="1351016" y="499475"/>
            <a:ext cx="30537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277" name="Google Shape;1277;p21"/>
          <p:cNvSpPr txBox="1">
            <a:spLocks noGrp="1"/>
          </p:cNvSpPr>
          <p:nvPr>
            <p:ph type="subTitle" idx="1"/>
          </p:nvPr>
        </p:nvSpPr>
        <p:spPr>
          <a:xfrm>
            <a:off x="730916" y="1458000"/>
            <a:ext cx="4293900" cy="1284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78" name="Google Shape;1278;p21"/>
          <p:cNvSpPr txBox="1">
            <a:spLocks noGrp="1"/>
          </p:cNvSpPr>
          <p:nvPr>
            <p:ph type="subTitle" idx="2"/>
          </p:nvPr>
        </p:nvSpPr>
        <p:spPr>
          <a:xfrm>
            <a:off x="730916" y="3528250"/>
            <a:ext cx="4293900" cy="456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279" name="Google Shape;1279;p21"/>
          <p:cNvSpPr txBox="1"/>
          <p:nvPr/>
        </p:nvSpPr>
        <p:spPr>
          <a:xfrm>
            <a:off x="907466" y="4154900"/>
            <a:ext cx="3940800" cy="44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300"/>
              </a:spcBef>
              <a:spcAft>
                <a:spcPts val="0"/>
              </a:spcAft>
              <a:buNone/>
            </a:pPr>
            <a:r>
              <a:rPr lang="en" sz="1000">
                <a:solidFill>
                  <a:schemeClr val="dk1"/>
                </a:solidFill>
                <a:latin typeface="Bellota"/>
                <a:ea typeface="Bellota"/>
                <a:cs typeface="Bellota"/>
                <a:sym typeface="Bellota"/>
              </a:rPr>
              <a:t>CREDITS: This presentation template was created by </a:t>
            </a:r>
            <a:r>
              <a:rPr lang="en" sz="1000" b="1">
                <a:solidFill>
                  <a:schemeClr val="dk1"/>
                </a:solidFill>
                <a:uFill>
                  <a:noFill/>
                </a:uFill>
                <a:latin typeface="Bellota"/>
                <a:ea typeface="Bellota"/>
                <a:cs typeface="Bellota"/>
                <a:sym typeface="Bellota"/>
                <a:hlinkClick r:id="rId2">
                  <a:extLst>
                    <a:ext uri="{A12FA001-AC4F-418D-AE19-62706E023703}">
                      <ahyp:hlinkClr xmlns="" xmlns:ahyp="http://schemas.microsoft.com/office/drawing/2018/hyperlinkcolor" val="tx"/>
                    </a:ext>
                  </a:extLst>
                </a:hlinkClick>
              </a:rPr>
              <a:t>Slidesgo</a:t>
            </a:r>
            <a:r>
              <a:rPr lang="en" sz="1000">
                <a:solidFill>
                  <a:schemeClr val="dk1"/>
                </a:solidFill>
                <a:latin typeface="Bellota"/>
                <a:ea typeface="Bellota"/>
                <a:cs typeface="Bellota"/>
                <a:sym typeface="Bellota"/>
              </a:rPr>
              <a:t>, including icons by </a:t>
            </a:r>
            <a:r>
              <a:rPr lang="en" sz="1000" b="1">
                <a:solidFill>
                  <a:schemeClr val="dk1"/>
                </a:solidFill>
                <a:uFill>
                  <a:noFill/>
                </a:uFill>
                <a:latin typeface="Bellota"/>
                <a:ea typeface="Bellota"/>
                <a:cs typeface="Bellota"/>
                <a:sym typeface="Bellota"/>
                <a:hlinkClick r:id="rId3">
                  <a:extLst>
                    <a:ext uri="{A12FA001-AC4F-418D-AE19-62706E023703}">
                      <ahyp:hlinkClr xmlns="" xmlns:ahyp="http://schemas.microsoft.com/office/drawing/2018/hyperlinkcolor" val="tx"/>
                    </a:ext>
                  </a:extLst>
                </a:hlinkClick>
              </a:rPr>
              <a:t>Flaticon</a:t>
            </a:r>
            <a:r>
              <a:rPr lang="en" sz="1000">
                <a:solidFill>
                  <a:schemeClr val="dk1"/>
                </a:solidFill>
                <a:latin typeface="Bellota"/>
                <a:ea typeface="Bellota"/>
                <a:cs typeface="Bellota"/>
                <a:sym typeface="Bellota"/>
              </a:rPr>
              <a:t> and infographics &amp; images by </a:t>
            </a:r>
            <a:r>
              <a:rPr lang="en" sz="1000" b="1">
                <a:solidFill>
                  <a:schemeClr val="dk1"/>
                </a:solidFill>
                <a:uFill>
                  <a:noFill/>
                </a:uFill>
                <a:latin typeface="Bellota"/>
                <a:ea typeface="Bellota"/>
                <a:cs typeface="Bellota"/>
                <a:sym typeface="Bellota"/>
                <a:hlinkClick r:id="rId4">
                  <a:extLst>
                    <a:ext uri="{A12FA001-AC4F-418D-AE19-62706E023703}">
                      <ahyp:hlinkClr xmlns="" xmlns:ahyp="http://schemas.microsoft.com/office/drawing/2018/hyperlinkcolor" val="tx"/>
                    </a:ext>
                  </a:extLst>
                </a:hlinkClick>
              </a:rPr>
              <a:t>Freepik</a:t>
            </a:r>
            <a:endParaRPr sz="1000" b="1">
              <a:solidFill>
                <a:schemeClr val="dk1"/>
              </a:solidFill>
              <a:highlight>
                <a:srgbClr val="DFDEFC"/>
              </a:highlight>
              <a:latin typeface="Bellota"/>
              <a:ea typeface="Bellota"/>
              <a:cs typeface="Bellota"/>
              <a:sym typeface="Bellot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bg>
      <p:bgPr>
        <a:solidFill>
          <a:schemeClr val="dk2"/>
        </a:solidFill>
        <a:effectLst/>
      </p:bgPr>
    </p:bg>
    <p:spTree>
      <p:nvGrpSpPr>
        <p:cNvPr id="1" name="Shape 1280"/>
        <p:cNvGrpSpPr/>
        <p:nvPr/>
      </p:nvGrpSpPr>
      <p:grpSpPr>
        <a:xfrm>
          <a:off x="0" y="0"/>
          <a:ext cx="0" cy="0"/>
          <a:chOff x="0" y="0"/>
          <a:chExt cx="0" cy="0"/>
        </a:xfrm>
      </p:grpSpPr>
      <p:grpSp>
        <p:nvGrpSpPr>
          <p:cNvPr id="1281" name="Google Shape;1281;p22"/>
          <p:cNvGrpSpPr/>
          <p:nvPr/>
        </p:nvGrpSpPr>
        <p:grpSpPr>
          <a:xfrm>
            <a:off x="86825" y="2498308"/>
            <a:ext cx="855930" cy="1101382"/>
            <a:chOff x="7838946" y="2070735"/>
            <a:chExt cx="924230" cy="1189141"/>
          </a:xfrm>
        </p:grpSpPr>
        <p:sp>
          <p:nvSpPr>
            <p:cNvPr id="1282" name="Google Shape;1282;p22"/>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2"/>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22"/>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22"/>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22"/>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22"/>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2"/>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2"/>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2"/>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2"/>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22"/>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 name="Google Shape;1293;p22"/>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 name="Google Shape;1294;p22"/>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 name="Google Shape;1295;p22"/>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6" name="Google Shape;1296;p22"/>
          <p:cNvSpPr/>
          <p:nvPr/>
        </p:nvSpPr>
        <p:spPr>
          <a:xfrm>
            <a:off x="0" y="3586373"/>
            <a:ext cx="9130118" cy="1572630"/>
          </a:xfrm>
          <a:custGeom>
            <a:avLst/>
            <a:gdLst/>
            <a:ahLst/>
            <a:cxnLst/>
            <a:rect l="l" t="t" r="r" b="b"/>
            <a:pathLst>
              <a:path w="284960" h="62190" extrusionOk="0">
                <a:moveTo>
                  <a:pt x="0" y="0"/>
                </a:moveTo>
                <a:lnTo>
                  <a:pt x="0" y="62190"/>
                </a:lnTo>
                <a:lnTo>
                  <a:pt x="284960" y="62190"/>
                </a:lnTo>
                <a:lnTo>
                  <a:pt x="2849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7" name="Google Shape;1297;p22"/>
          <p:cNvGrpSpPr/>
          <p:nvPr/>
        </p:nvGrpSpPr>
        <p:grpSpPr>
          <a:xfrm>
            <a:off x="8001624" y="2271341"/>
            <a:ext cx="1101313" cy="1416980"/>
            <a:chOff x="7838946" y="2070735"/>
            <a:chExt cx="924230" cy="1189141"/>
          </a:xfrm>
        </p:grpSpPr>
        <p:sp>
          <p:nvSpPr>
            <p:cNvPr id="1298" name="Google Shape;1298;p22"/>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2"/>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22"/>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22"/>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22"/>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22"/>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22"/>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22"/>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22"/>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 name="Google Shape;1307;p22"/>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 name="Google Shape;1308;p22"/>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22"/>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22"/>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22"/>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12" name="Google Shape;1312;p22"/>
          <p:cNvSpPr/>
          <p:nvPr/>
        </p:nvSpPr>
        <p:spPr>
          <a:xfrm>
            <a:off x="7009867" y="3922648"/>
            <a:ext cx="2280864" cy="1245459"/>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3" name="Google Shape;1313;p22"/>
          <p:cNvGrpSpPr/>
          <p:nvPr/>
        </p:nvGrpSpPr>
        <p:grpSpPr>
          <a:xfrm>
            <a:off x="120843" y="360336"/>
            <a:ext cx="8781444" cy="4439068"/>
            <a:chOff x="120843" y="360336"/>
            <a:chExt cx="8781444" cy="4439068"/>
          </a:xfrm>
        </p:grpSpPr>
        <p:sp>
          <p:nvSpPr>
            <p:cNvPr id="1314" name="Google Shape;1314;p22"/>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22"/>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22"/>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22"/>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22"/>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22"/>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22"/>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22"/>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22"/>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22"/>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22"/>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22"/>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22"/>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22"/>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22"/>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 name="Google Shape;1329;p22"/>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22"/>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22"/>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22"/>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22"/>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22"/>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 name="Google Shape;1335;p22"/>
          <p:cNvGrpSpPr/>
          <p:nvPr/>
        </p:nvGrpSpPr>
        <p:grpSpPr>
          <a:xfrm>
            <a:off x="0" y="-2275"/>
            <a:ext cx="9144463" cy="5170375"/>
            <a:chOff x="0" y="-2275"/>
            <a:chExt cx="9144463" cy="5170375"/>
          </a:xfrm>
        </p:grpSpPr>
        <p:grpSp>
          <p:nvGrpSpPr>
            <p:cNvPr id="1336" name="Google Shape;1336;p22"/>
            <p:cNvGrpSpPr/>
            <p:nvPr/>
          </p:nvGrpSpPr>
          <p:grpSpPr>
            <a:xfrm>
              <a:off x="0" y="-2275"/>
              <a:ext cx="9144463" cy="5170375"/>
              <a:chOff x="0" y="-2275"/>
              <a:chExt cx="9144463" cy="5170375"/>
            </a:xfrm>
          </p:grpSpPr>
          <p:sp>
            <p:nvSpPr>
              <p:cNvPr id="1337" name="Google Shape;1337;p22"/>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22"/>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22"/>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0" name="Google Shape;1340;p22"/>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bg>
      <p:bgPr>
        <a:solidFill>
          <a:schemeClr val="dk2"/>
        </a:solidFill>
        <a:effectLst/>
      </p:bgPr>
    </p:bg>
    <p:spTree>
      <p:nvGrpSpPr>
        <p:cNvPr id="1" name="Shape 1341"/>
        <p:cNvGrpSpPr/>
        <p:nvPr/>
      </p:nvGrpSpPr>
      <p:grpSpPr>
        <a:xfrm>
          <a:off x="0" y="0"/>
          <a:ext cx="0" cy="0"/>
          <a:chOff x="0" y="0"/>
          <a:chExt cx="0" cy="0"/>
        </a:xfrm>
      </p:grpSpPr>
      <p:sp>
        <p:nvSpPr>
          <p:cNvPr id="1342" name="Google Shape;1342;p23"/>
          <p:cNvSpPr/>
          <p:nvPr/>
        </p:nvSpPr>
        <p:spPr>
          <a:xfrm flipH="1">
            <a:off x="14344" y="4570767"/>
            <a:ext cx="9130118" cy="588162"/>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3" name="Google Shape;1343;p23"/>
          <p:cNvGrpSpPr/>
          <p:nvPr/>
        </p:nvGrpSpPr>
        <p:grpSpPr>
          <a:xfrm flipH="1">
            <a:off x="0" y="-2275"/>
            <a:ext cx="9144463" cy="5170375"/>
            <a:chOff x="0" y="-2275"/>
            <a:chExt cx="9144463" cy="5170375"/>
          </a:xfrm>
        </p:grpSpPr>
        <p:sp>
          <p:nvSpPr>
            <p:cNvPr id="1344" name="Google Shape;1344;p23"/>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45" name="Google Shape;1345;p23"/>
            <p:cNvGrpSpPr/>
            <p:nvPr/>
          </p:nvGrpSpPr>
          <p:grpSpPr>
            <a:xfrm>
              <a:off x="0" y="-2275"/>
              <a:ext cx="9144463" cy="5170375"/>
              <a:chOff x="0" y="-2275"/>
              <a:chExt cx="9144463" cy="5170375"/>
            </a:xfrm>
          </p:grpSpPr>
          <p:sp>
            <p:nvSpPr>
              <p:cNvPr id="1346" name="Google Shape;1346;p23"/>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23"/>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23"/>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49" name="Google Shape;1349;p23"/>
          <p:cNvGrpSpPr/>
          <p:nvPr/>
        </p:nvGrpSpPr>
        <p:grpSpPr>
          <a:xfrm flipH="1">
            <a:off x="184808" y="4154017"/>
            <a:ext cx="705435" cy="915808"/>
            <a:chOff x="7896395" y="2931159"/>
            <a:chExt cx="1233924" cy="1601904"/>
          </a:xfrm>
        </p:grpSpPr>
        <p:sp>
          <p:nvSpPr>
            <p:cNvPr id="1350" name="Google Shape;1350;p23"/>
            <p:cNvSpPr/>
            <p:nvPr/>
          </p:nvSpPr>
          <p:spPr>
            <a:xfrm>
              <a:off x="7896395" y="2931159"/>
              <a:ext cx="1233924" cy="1601904"/>
            </a:xfrm>
            <a:custGeom>
              <a:avLst/>
              <a:gdLst/>
              <a:ahLst/>
              <a:cxnLst/>
              <a:rect l="l" t="t" r="r" b="b"/>
              <a:pathLst>
                <a:path w="38512" h="49997" extrusionOk="0">
                  <a:moveTo>
                    <a:pt x="31743" y="1"/>
                  </a:moveTo>
                  <a:cubicBezTo>
                    <a:pt x="29890" y="1"/>
                    <a:pt x="27848" y="368"/>
                    <a:pt x="25746" y="1384"/>
                  </a:cubicBezTo>
                  <a:cubicBezTo>
                    <a:pt x="18116" y="5062"/>
                    <a:pt x="18755" y="15943"/>
                    <a:pt x="18755" y="15943"/>
                  </a:cubicBezTo>
                  <a:cubicBezTo>
                    <a:pt x="18755" y="15943"/>
                    <a:pt x="17272" y="15499"/>
                    <a:pt x="15130" y="15499"/>
                  </a:cubicBezTo>
                  <a:cubicBezTo>
                    <a:pt x="12453" y="15499"/>
                    <a:pt x="8748" y="16193"/>
                    <a:pt x="5624" y="19317"/>
                  </a:cubicBezTo>
                  <a:cubicBezTo>
                    <a:pt x="0" y="24940"/>
                    <a:pt x="6231" y="32418"/>
                    <a:pt x="6231" y="32418"/>
                  </a:cubicBezTo>
                  <a:cubicBezTo>
                    <a:pt x="6231" y="32418"/>
                    <a:pt x="1155" y="36855"/>
                    <a:pt x="2523" y="42600"/>
                  </a:cubicBezTo>
                  <a:cubicBezTo>
                    <a:pt x="3731" y="47482"/>
                    <a:pt x="8414" y="49997"/>
                    <a:pt x="12294" y="49997"/>
                  </a:cubicBezTo>
                  <a:cubicBezTo>
                    <a:pt x="13004" y="49997"/>
                    <a:pt x="13687" y="49912"/>
                    <a:pt x="14317" y="49743"/>
                  </a:cubicBezTo>
                  <a:lnTo>
                    <a:pt x="38512" y="47463"/>
                  </a:lnTo>
                  <a:lnTo>
                    <a:pt x="38512" y="1597"/>
                  </a:lnTo>
                  <a:cubicBezTo>
                    <a:pt x="37017" y="877"/>
                    <a:pt x="34605" y="1"/>
                    <a:pt x="3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23"/>
            <p:cNvSpPr/>
            <p:nvPr/>
          </p:nvSpPr>
          <p:spPr>
            <a:xfrm>
              <a:off x="8264512" y="3194599"/>
              <a:ext cx="784019" cy="1026498"/>
            </a:xfrm>
            <a:custGeom>
              <a:avLst/>
              <a:gdLst/>
              <a:ahLst/>
              <a:cxnLst/>
              <a:rect l="l" t="t" r="r" b="b"/>
              <a:pathLst>
                <a:path w="24470" h="32038" fill="none" extrusionOk="0">
                  <a:moveTo>
                    <a:pt x="15746" y="1"/>
                  </a:moveTo>
                  <a:cubicBezTo>
                    <a:pt x="15746" y="1"/>
                    <a:pt x="21916" y="11521"/>
                    <a:pt x="24469" y="32038"/>
                  </a:cubicBezTo>
                  <a:cubicBezTo>
                    <a:pt x="24469" y="32038"/>
                    <a:pt x="9241" y="28117"/>
                    <a:pt x="1" y="19363"/>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23"/>
            <p:cNvSpPr/>
            <p:nvPr/>
          </p:nvSpPr>
          <p:spPr>
            <a:xfrm>
              <a:off x="8627790" y="3279347"/>
              <a:ext cx="268816" cy="242511"/>
            </a:xfrm>
            <a:custGeom>
              <a:avLst/>
              <a:gdLst/>
              <a:ahLst/>
              <a:cxnLst/>
              <a:rect l="l" t="t" r="r" b="b"/>
              <a:pathLst>
                <a:path w="8390" h="7569" fill="none" extrusionOk="0">
                  <a:moveTo>
                    <a:pt x="1" y="0"/>
                  </a:moveTo>
                  <a:cubicBezTo>
                    <a:pt x="1" y="0"/>
                    <a:pt x="3770" y="7569"/>
                    <a:pt x="8390" y="735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23"/>
            <p:cNvSpPr/>
            <p:nvPr/>
          </p:nvSpPr>
          <p:spPr>
            <a:xfrm>
              <a:off x="8330740" y="3661113"/>
              <a:ext cx="173400" cy="285380"/>
            </a:xfrm>
            <a:custGeom>
              <a:avLst/>
              <a:gdLst/>
              <a:ahLst/>
              <a:cxnLst/>
              <a:rect l="l" t="t" r="r" b="b"/>
              <a:pathLst>
                <a:path w="5412" h="8907" fill="none" extrusionOk="0">
                  <a:moveTo>
                    <a:pt x="1" y="0"/>
                  </a:moveTo>
                  <a:cubicBezTo>
                    <a:pt x="1" y="0"/>
                    <a:pt x="5411" y="4955"/>
                    <a:pt x="3223" y="890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23"/>
            <p:cNvSpPr/>
            <p:nvPr/>
          </p:nvSpPr>
          <p:spPr>
            <a:xfrm>
              <a:off x="8657973" y="3746822"/>
              <a:ext cx="194803" cy="373010"/>
            </a:xfrm>
            <a:custGeom>
              <a:avLst/>
              <a:gdLst/>
              <a:ahLst/>
              <a:cxnLst/>
              <a:rect l="l" t="t" r="r" b="b"/>
              <a:pathLst>
                <a:path w="6080" h="11642" fill="none" extrusionOk="0">
                  <a:moveTo>
                    <a:pt x="1" y="0"/>
                  </a:moveTo>
                  <a:cubicBezTo>
                    <a:pt x="1" y="0"/>
                    <a:pt x="6080" y="4195"/>
                    <a:pt x="3284" y="11642"/>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23"/>
            <p:cNvSpPr/>
            <p:nvPr/>
          </p:nvSpPr>
          <p:spPr>
            <a:xfrm>
              <a:off x="8201231" y="3998086"/>
              <a:ext cx="403223" cy="216206"/>
            </a:xfrm>
            <a:custGeom>
              <a:avLst/>
              <a:gdLst/>
              <a:ahLst/>
              <a:cxnLst/>
              <a:rect l="l" t="t" r="r" b="b"/>
              <a:pathLst>
                <a:path w="12585" h="6748" fill="none" extrusionOk="0">
                  <a:moveTo>
                    <a:pt x="0" y="0"/>
                  </a:moveTo>
                  <a:cubicBezTo>
                    <a:pt x="0" y="0"/>
                    <a:pt x="7690" y="6748"/>
                    <a:pt x="12584" y="1520"/>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6" name="Google Shape;1356;p23"/>
          <p:cNvSpPr/>
          <p:nvPr/>
        </p:nvSpPr>
        <p:spPr>
          <a:xfrm>
            <a:off x="7188465" y="4158920"/>
            <a:ext cx="1955534" cy="1067814"/>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57" name="Google Shape;1357;p23"/>
          <p:cNvGrpSpPr/>
          <p:nvPr/>
        </p:nvGrpSpPr>
        <p:grpSpPr>
          <a:xfrm flipH="1">
            <a:off x="120843" y="360336"/>
            <a:ext cx="8781444" cy="4439068"/>
            <a:chOff x="120843" y="360336"/>
            <a:chExt cx="8781444" cy="4439068"/>
          </a:xfrm>
        </p:grpSpPr>
        <p:sp>
          <p:nvSpPr>
            <p:cNvPr id="1358" name="Google Shape;1358;p23"/>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23"/>
            <p:cNvSpPr/>
            <p:nvPr/>
          </p:nvSpPr>
          <p:spPr>
            <a:xfrm>
              <a:off x="4829218" y="28549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23"/>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23"/>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23"/>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23"/>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23"/>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23"/>
            <p:cNvSpPr/>
            <p:nvPr/>
          </p:nvSpPr>
          <p:spPr>
            <a:xfrm>
              <a:off x="496143" y="3289950"/>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23"/>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23"/>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23"/>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23"/>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23"/>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23"/>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23"/>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23"/>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23"/>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23"/>
            <p:cNvSpPr/>
            <p:nvPr/>
          </p:nvSpPr>
          <p:spPr>
            <a:xfrm>
              <a:off x="5189558" y="1405188"/>
              <a:ext cx="105166" cy="10502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23"/>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23"/>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23"/>
            <p:cNvSpPr/>
            <p:nvPr/>
          </p:nvSpPr>
          <p:spPr>
            <a:xfrm>
              <a:off x="4232742" y="3803623"/>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9" name="Google Shape;1379;p23"/>
          <p:cNvGrpSpPr/>
          <p:nvPr/>
        </p:nvGrpSpPr>
        <p:grpSpPr>
          <a:xfrm>
            <a:off x="0" y="-2275"/>
            <a:ext cx="9144463" cy="5170375"/>
            <a:chOff x="0" y="-2275"/>
            <a:chExt cx="9144463" cy="5170375"/>
          </a:xfrm>
        </p:grpSpPr>
        <p:sp>
          <p:nvSpPr>
            <p:cNvPr id="1380" name="Google Shape;1380;p23"/>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1" name="Google Shape;1381;p23"/>
            <p:cNvGrpSpPr/>
            <p:nvPr/>
          </p:nvGrpSpPr>
          <p:grpSpPr>
            <a:xfrm>
              <a:off x="0" y="-2275"/>
              <a:ext cx="9144463" cy="5170375"/>
              <a:chOff x="0" y="-2275"/>
              <a:chExt cx="9144463" cy="5170375"/>
            </a:xfrm>
          </p:grpSpPr>
          <p:sp>
            <p:nvSpPr>
              <p:cNvPr id="1382" name="Google Shape;1382;p23"/>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23"/>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23"/>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2"/>
        </a:solidFill>
        <a:effectLst/>
      </p:bgPr>
    </p:bg>
    <p:spTree>
      <p:nvGrpSpPr>
        <p:cNvPr id="1" name="Shape 50"/>
        <p:cNvGrpSpPr/>
        <p:nvPr/>
      </p:nvGrpSpPr>
      <p:grpSpPr>
        <a:xfrm>
          <a:off x="0" y="0"/>
          <a:ext cx="0" cy="0"/>
          <a:chOff x="0" y="0"/>
          <a:chExt cx="0" cy="0"/>
        </a:xfrm>
      </p:grpSpPr>
      <p:sp>
        <p:nvSpPr>
          <p:cNvPr id="51" name="Google Shape;51;p3"/>
          <p:cNvSpPr/>
          <p:nvPr/>
        </p:nvSpPr>
        <p:spPr>
          <a:xfrm flipH="1">
            <a:off x="0" y="1806655"/>
            <a:ext cx="9130118" cy="3351288"/>
          </a:xfrm>
          <a:custGeom>
            <a:avLst/>
            <a:gdLst/>
            <a:ahLst/>
            <a:cxnLst/>
            <a:rect l="l" t="t" r="r" b="b"/>
            <a:pathLst>
              <a:path w="284960" h="104597" extrusionOk="0">
                <a:moveTo>
                  <a:pt x="259482" y="1"/>
                </a:moveTo>
                <a:cubicBezTo>
                  <a:pt x="245830" y="1"/>
                  <a:pt x="229928" y="1613"/>
                  <a:pt x="214776" y="6966"/>
                </a:cubicBezTo>
                <a:cubicBezTo>
                  <a:pt x="176781" y="20370"/>
                  <a:pt x="138300" y="45446"/>
                  <a:pt x="102038" y="54079"/>
                </a:cubicBezTo>
                <a:cubicBezTo>
                  <a:pt x="71096" y="61435"/>
                  <a:pt x="15441" y="62468"/>
                  <a:pt x="0" y="62620"/>
                </a:cubicBezTo>
                <a:lnTo>
                  <a:pt x="0" y="104596"/>
                </a:lnTo>
                <a:lnTo>
                  <a:pt x="284960" y="104596"/>
                </a:lnTo>
                <a:lnTo>
                  <a:pt x="284960" y="1798"/>
                </a:lnTo>
                <a:cubicBezTo>
                  <a:pt x="278532" y="891"/>
                  <a:pt x="269628" y="1"/>
                  <a:pt x="259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flipH="1">
            <a:off x="0" y="1977817"/>
            <a:ext cx="9130118" cy="3180130"/>
          </a:xfrm>
          <a:custGeom>
            <a:avLst/>
            <a:gdLst/>
            <a:ahLst/>
            <a:cxnLst/>
            <a:rect l="l" t="t" r="r" b="b"/>
            <a:pathLst>
              <a:path w="284960" h="99255" extrusionOk="0">
                <a:moveTo>
                  <a:pt x="40383" y="1"/>
                </a:moveTo>
                <a:cubicBezTo>
                  <a:pt x="22950" y="1"/>
                  <a:pt x="7885" y="4365"/>
                  <a:pt x="0" y="7156"/>
                </a:cubicBezTo>
                <a:lnTo>
                  <a:pt x="0" y="99254"/>
                </a:lnTo>
                <a:lnTo>
                  <a:pt x="284960" y="99254"/>
                </a:lnTo>
                <a:lnTo>
                  <a:pt x="284960" y="30955"/>
                </a:lnTo>
                <a:cubicBezTo>
                  <a:pt x="279285" y="30817"/>
                  <a:pt x="271857" y="30678"/>
                  <a:pt x="264143" y="30678"/>
                </a:cubicBezTo>
                <a:cubicBezTo>
                  <a:pt x="254956" y="30678"/>
                  <a:pt x="245364" y="30875"/>
                  <a:pt x="237846" y="31502"/>
                </a:cubicBezTo>
                <a:cubicBezTo>
                  <a:pt x="228386" y="32319"/>
                  <a:pt x="212845" y="33550"/>
                  <a:pt x="195709" y="33550"/>
                </a:cubicBezTo>
                <a:cubicBezTo>
                  <a:pt x="175188" y="33550"/>
                  <a:pt x="152380" y="31784"/>
                  <a:pt x="134987" y="25423"/>
                </a:cubicBezTo>
                <a:cubicBezTo>
                  <a:pt x="103072" y="13782"/>
                  <a:pt x="80549" y="3660"/>
                  <a:pt x="50396" y="499"/>
                </a:cubicBezTo>
                <a:cubicBezTo>
                  <a:pt x="46996" y="154"/>
                  <a:pt x="43648" y="1"/>
                  <a:pt x="40383" y="1"/>
                </a:cubicBezTo>
                <a:close/>
              </a:path>
            </a:pathLst>
          </a:custGeom>
          <a:solidFill>
            <a:srgbClr val="000000">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p:nvPr/>
        </p:nvSpPr>
        <p:spPr>
          <a:xfrm>
            <a:off x="0" y="3166371"/>
            <a:ext cx="9130118" cy="1992568"/>
          </a:xfrm>
          <a:custGeom>
            <a:avLst/>
            <a:gdLst/>
            <a:ahLst/>
            <a:cxnLst/>
            <a:rect l="l" t="t" r="r" b="b"/>
            <a:pathLst>
              <a:path w="284960" h="62190" extrusionOk="0">
                <a:moveTo>
                  <a:pt x="0" y="0"/>
                </a:moveTo>
                <a:lnTo>
                  <a:pt x="0" y="62190"/>
                </a:lnTo>
                <a:lnTo>
                  <a:pt x="284960" y="62190"/>
                </a:lnTo>
                <a:lnTo>
                  <a:pt x="2849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3"/>
          <p:cNvSpPr/>
          <p:nvPr/>
        </p:nvSpPr>
        <p:spPr>
          <a:xfrm>
            <a:off x="2912927" y="3167332"/>
            <a:ext cx="4853836" cy="1992568"/>
          </a:xfrm>
          <a:custGeom>
            <a:avLst/>
            <a:gdLst/>
            <a:ahLst/>
            <a:cxnLst/>
            <a:rect l="l" t="t" r="r" b="b"/>
            <a:pathLst>
              <a:path w="151493" h="62190" extrusionOk="0">
                <a:moveTo>
                  <a:pt x="62373" y="1"/>
                </a:moveTo>
                <a:cubicBezTo>
                  <a:pt x="62373" y="948"/>
                  <a:pt x="58935" y="1145"/>
                  <a:pt x="54026" y="1145"/>
                </a:cubicBezTo>
                <a:cubicBezTo>
                  <a:pt x="50528" y="1145"/>
                  <a:pt x="46283" y="1045"/>
                  <a:pt x="42001" y="1045"/>
                </a:cubicBezTo>
                <a:cubicBezTo>
                  <a:pt x="31268" y="1045"/>
                  <a:pt x="20305" y="1673"/>
                  <a:pt x="20305" y="6080"/>
                </a:cubicBezTo>
                <a:cubicBezTo>
                  <a:pt x="20305" y="9990"/>
                  <a:pt x="28380" y="10414"/>
                  <a:pt x="37216" y="10414"/>
                </a:cubicBezTo>
                <a:cubicBezTo>
                  <a:pt x="39664" y="10414"/>
                  <a:pt x="42170" y="10381"/>
                  <a:pt x="44578" y="10381"/>
                </a:cubicBezTo>
                <a:cubicBezTo>
                  <a:pt x="52671" y="10381"/>
                  <a:pt x="59667" y="10749"/>
                  <a:pt x="59667" y="13952"/>
                </a:cubicBezTo>
                <a:cubicBezTo>
                  <a:pt x="59667" y="21551"/>
                  <a:pt x="1" y="11855"/>
                  <a:pt x="1" y="24591"/>
                </a:cubicBezTo>
                <a:cubicBezTo>
                  <a:pt x="1" y="35715"/>
                  <a:pt x="40548" y="29910"/>
                  <a:pt x="40548" y="37235"/>
                </a:cubicBezTo>
                <a:cubicBezTo>
                  <a:pt x="40548" y="44561"/>
                  <a:pt x="16992" y="38481"/>
                  <a:pt x="16992" y="45108"/>
                </a:cubicBezTo>
                <a:cubicBezTo>
                  <a:pt x="16992" y="47480"/>
                  <a:pt x="21294" y="48003"/>
                  <a:pt x="26790" y="48003"/>
                </a:cubicBezTo>
                <a:cubicBezTo>
                  <a:pt x="31122" y="48003"/>
                  <a:pt x="36195" y="47678"/>
                  <a:pt x="40486" y="47678"/>
                </a:cubicBezTo>
                <a:cubicBezTo>
                  <a:pt x="45817" y="47678"/>
                  <a:pt x="49941" y="48179"/>
                  <a:pt x="49941" y="50427"/>
                </a:cubicBezTo>
                <a:cubicBezTo>
                  <a:pt x="49941" y="56780"/>
                  <a:pt x="28937" y="51187"/>
                  <a:pt x="28937" y="62190"/>
                </a:cubicBezTo>
                <a:lnTo>
                  <a:pt x="105778" y="62190"/>
                </a:lnTo>
                <a:cubicBezTo>
                  <a:pt x="110033" y="62068"/>
                  <a:pt x="118544" y="61461"/>
                  <a:pt x="118544" y="57965"/>
                </a:cubicBezTo>
                <a:cubicBezTo>
                  <a:pt x="118544" y="52372"/>
                  <a:pt x="97267" y="55412"/>
                  <a:pt x="97267" y="50609"/>
                </a:cubicBezTo>
                <a:cubicBezTo>
                  <a:pt x="97267" y="49234"/>
                  <a:pt x="100034" y="48856"/>
                  <a:pt x="103983" y="48856"/>
                </a:cubicBezTo>
                <a:cubicBezTo>
                  <a:pt x="108809" y="48856"/>
                  <a:pt x="115401" y="49420"/>
                  <a:pt x="120865" y="49420"/>
                </a:cubicBezTo>
                <a:cubicBezTo>
                  <a:pt x="126544" y="49420"/>
                  <a:pt x="131006" y="48811"/>
                  <a:pt x="131006" y="46324"/>
                </a:cubicBezTo>
                <a:cubicBezTo>
                  <a:pt x="131006" y="39485"/>
                  <a:pt x="107905" y="43010"/>
                  <a:pt x="107905" y="38238"/>
                </a:cubicBezTo>
                <a:cubicBezTo>
                  <a:pt x="107905" y="36776"/>
                  <a:pt x="111898" y="36466"/>
                  <a:pt x="117467" y="36466"/>
                </a:cubicBezTo>
                <a:cubicBezTo>
                  <a:pt x="121564" y="36466"/>
                  <a:pt x="126514" y="36633"/>
                  <a:pt x="131354" y="36633"/>
                </a:cubicBezTo>
                <a:cubicBezTo>
                  <a:pt x="141672" y="36633"/>
                  <a:pt x="151493" y="35871"/>
                  <a:pt x="151493" y="31095"/>
                </a:cubicBezTo>
                <a:cubicBezTo>
                  <a:pt x="151493" y="21004"/>
                  <a:pt x="108179" y="27083"/>
                  <a:pt x="108179" y="18238"/>
                </a:cubicBezTo>
                <a:cubicBezTo>
                  <a:pt x="108179" y="9393"/>
                  <a:pt x="128210" y="14439"/>
                  <a:pt x="128210" y="9119"/>
                </a:cubicBezTo>
                <a:cubicBezTo>
                  <a:pt x="128210" y="3800"/>
                  <a:pt x="95048" y="10153"/>
                  <a:pt x="95048" y="1794"/>
                </a:cubicBezTo>
                <a:cubicBezTo>
                  <a:pt x="95048" y="1065"/>
                  <a:pt x="95261" y="487"/>
                  <a:pt x="95686" y="1"/>
                </a:cubicBezTo>
                <a:close/>
              </a:path>
            </a:pathLst>
          </a:custGeom>
          <a:solidFill>
            <a:srgbClr val="000000">
              <a:alpha val="33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3"/>
          <p:cNvSpPr/>
          <p:nvPr/>
        </p:nvSpPr>
        <p:spPr>
          <a:xfrm>
            <a:off x="-8" y="4278883"/>
            <a:ext cx="3742519" cy="873722"/>
          </a:xfrm>
          <a:custGeom>
            <a:avLst/>
            <a:gdLst/>
            <a:ahLst/>
            <a:cxnLst/>
            <a:rect l="l" t="t" r="r" b="b"/>
            <a:pathLst>
              <a:path w="114136" h="26646" extrusionOk="0">
                <a:moveTo>
                  <a:pt x="26134" y="1"/>
                </a:moveTo>
                <a:cubicBezTo>
                  <a:pt x="13860" y="1"/>
                  <a:pt x="4593" y="1646"/>
                  <a:pt x="0" y="2663"/>
                </a:cubicBezTo>
                <a:lnTo>
                  <a:pt x="0" y="26645"/>
                </a:lnTo>
                <a:lnTo>
                  <a:pt x="114136" y="26645"/>
                </a:lnTo>
                <a:cubicBezTo>
                  <a:pt x="104835" y="20961"/>
                  <a:pt x="87357" y="11691"/>
                  <a:pt x="63071" y="5004"/>
                </a:cubicBezTo>
                <a:cubicBezTo>
                  <a:pt x="49261" y="1198"/>
                  <a:pt x="36604" y="1"/>
                  <a:pt x="261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 name="Google Shape;56;p3"/>
          <p:cNvGrpSpPr/>
          <p:nvPr/>
        </p:nvGrpSpPr>
        <p:grpSpPr>
          <a:xfrm>
            <a:off x="8110421" y="1977185"/>
            <a:ext cx="924230" cy="1189141"/>
            <a:chOff x="7838946" y="2070735"/>
            <a:chExt cx="924230" cy="1189141"/>
          </a:xfrm>
        </p:grpSpPr>
        <p:sp>
          <p:nvSpPr>
            <p:cNvPr id="57" name="Google Shape;57;p3"/>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3"/>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3"/>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3"/>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3"/>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3"/>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 name="Google Shape;71;p3"/>
          <p:cNvGrpSpPr/>
          <p:nvPr/>
        </p:nvGrpSpPr>
        <p:grpSpPr>
          <a:xfrm>
            <a:off x="-551606" y="1403770"/>
            <a:ext cx="2529667" cy="3039060"/>
            <a:chOff x="-837740" y="1723846"/>
            <a:chExt cx="2905325" cy="3490364"/>
          </a:xfrm>
        </p:grpSpPr>
        <p:sp>
          <p:nvSpPr>
            <p:cNvPr id="72" name="Google Shape;72;p3"/>
            <p:cNvSpPr/>
            <p:nvPr/>
          </p:nvSpPr>
          <p:spPr>
            <a:xfrm>
              <a:off x="-837740" y="2020858"/>
              <a:ext cx="2000354" cy="3099081"/>
            </a:xfrm>
            <a:custGeom>
              <a:avLst/>
              <a:gdLst/>
              <a:ahLst/>
              <a:cxnLst/>
              <a:rect l="l" t="t" r="r" b="b"/>
              <a:pathLst>
                <a:path w="61005" h="94513" extrusionOk="0">
                  <a:moveTo>
                    <a:pt x="30548" y="1"/>
                  </a:moveTo>
                  <a:cubicBezTo>
                    <a:pt x="30548" y="1"/>
                    <a:pt x="27265" y="5502"/>
                    <a:pt x="22128" y="8815"/>
                  </a:cubicBezTo>
                  <a:cubicBezTo>
                    <a:pt x="16991" y="12128"/>
                    <a:pt x="15836" y="13739"/>
                    <a:pt x="16171" y="15958"/>
                  </a:cubicBezTo>
                  <a:cubicBezTo>
                    <a:pt x="16365" y="17264"/>
                    <a:pt x="18179" y="18284"/>
                    <a:pt x="20874" y="18284"/>
                  </a:cubicBezTo>
                  <a:cubicBezTo>
                    <a:pt x="22820" y="18284"/>
                    <a:pt x="25225" y="17752"/>
                    <a:pt x="27812" y="16414"/>
                  </a:cubicBezTo>
                  <a:lnTo>
                    <a:pt x="27812" y="16414"/>
                  </a:lnTo>
                  <a:cubicBezTo>
                    <a:pt x="27812" y="16414"/>
                    <a:pt x="23557" y="22159"/>
                    <a:pt x="18450" y="25594"/>
                  </a:cubicBezTo>
                  <a:cubicBezTo>
                    <a:pt x="13344" y="29059"/>
                    <a:pt x="7751" y="33071"/>
                    <a:pt x="9788" y="37539"/>
                  </a:cubicBezTo>
                  <a:cubicBezTo>
                    <a:pt x="11070" y="40349"/>
                    <a:pt x="13465" y="41536"/>
                    <a:pt x="16360" y="41536"/>
                  </a:cubicBezTo>
                  <a:cubicBezTo>
                    <a:pt x="19916" y="41536"/>
                    <a:pt x="24225" y="39743"/>
                    <a:pt x="28147" y="36962"/>
                  </a:cubicBezTo>
                  <a:lnTo>
                    <a:pt x="28147" y="36962"/>
                  </a:lnTo>
                  <a:cubicBezTo>
                    <a:pt x="28147" y="36962"/>
                    <a:pt x="21429" y="45351"/>
                    <a:pt x="14560" y="49940"/>
                  </a:cubicBezTo>
                  <a:cubicBezTo>
                    <a:pt x="7721" y="54561"/>
                    <a:pt x="5867" y="56688"/>
                    <a:pt x="7417" y="61278"/>
                  </a:cubicBezTo>
                  <a:cubicBezTo>
                    <a:pt x="8315" y="63989"/>
                    <a:pt x="11896" y="65884"/>
                    <a:pt x="16219" y="65884"/>
                  </a:cubicBezTo>
                  <a:cubicBezTo>
                    <a:pt x="19213" y="65884"/>
                    <a:pt x="22564" y="64975"/>
                    <a:pt x="25624" y="62798"/>
                  </a:cubicBezTo>
                  <a:lnTo>
                    <a:pt x="25624" y="62798"/>
                  </a:lnTo>
                  <a:cubicBezTo>
                    <a:pt x="25624" y="62798"/>
                    <a:pt x="16140" y="73072"/>
                    <a:pt x="8237" y="77661"/>
                  </a:cubicBezTo>
                  <a:cubicBezTo>
                    <a:pt x="122" y="82373"/>
                    <a:pt x="0" y="92555"/>
                    <a:pt x="9909" y="94288"/>
                  </a:cubicBezTo>
                  <a:cubicBezTo>
                    <a:pt x="10768" y="94441"/>
                    <a:pt x="11683" y="94513"/>
                    <a:pt x="12634" y="94513"/>
                  </a:cubicBezTo>
                  <a:cubicBezTo>
                    <a:pt x="19762" y="94513"/>
                    <a:pt x="28855" y="90504"/>
                    <a:pt x="30518" y="87205"/>
                  </a:cubicBezTo>
                  <a:cubicBezTo>
                    <a:pt x="32207" y="90504"/>
                    <a:pt x="41256" y="94513"/>
                    <a:pt x="48373" y="94513"/>
                  </a:cubicBezTo>
                  <a:cubicBezTo>
                    <a:pt x="49322" y="94513"/>
                    <a:pt x="50237" y="94441"/>
                    <a:pt x="51095" y="94288"/>
                  </a:cubicBezTo>
                  <a:cubicBezTo>
                    <a:pt x="61004" y="92585"/>
                    <a:pt x="60852" y="82403"/>
                    <a:pt x="52767" y="77692"/>
                  </a:cubicBezTo>
                  <a:cubicBezTo>
                    <a:pt x="44864" y="73102"/>
                    <a:pt x="35472" y="62828"/>
                    <a:pt x="35472" y="62828"/>
                  </a:cubicBezTo>
                  <a:lnTo>
                    <a:pt x="35472" y="62828"/>
                  </a:lnTo>
                  <a:cubicBezTo>
                    <a:pt x="38539" y="65010"/>
                    <a:pt x="41897" y="65923"/>
                    <a:pt x="44896" y="65923"/>
                  </a:cubicBezTo>
                  <a:cubicBezTo>
                    <a:pt x="49210" y="65923"/>
                    <a:pt x="52783" y="64034"/>
                    <a:pt x="53679" y="61308"/>
                  </a:cubicBezTo>
                  <a:cubicBezTo>
                    <a:pt x="55199" y="56719"/>
                    <a:pt x="53375" y="54591"/>
                    <a:pt x="46536" y="50001"/>
                  </a:cubicBezTo>
                  <a:cubicBezTo>
                    <a:pt x="39697" y="45381"/>
                    <a:pt x="32949" y="36992"/>
                    <a:pt x="32949" y="36992"/>
                  </a:cubicBezTo>
                  <a:lnTo>
                    <a:pt x="32949" y="36992"/>
                  </a:lnTo>
                  <a:cubicBezTo>
                    <a:pt x="36865" y="39787"/>
                    <a:pt x="41168" y="41577"/>
                    <a:pt x="44721" y="41577"/>
                  </a:cubicBezTo>
                  <a:cubicBezTo>
                    <a:pt x="47622" y="41577"/>
                    <a:pt x="50024" y="40384"/>
                    <a:pt x="51308" y="37569"/>
                  </a:cubicBezTo>
                  <a:cubicBezTo>
                    <a:pt x="53314" y="33132"/>
                    <a:pt x="47691" y="29089"/>
                    <a:pt x="42645" y="25654"/>
                  </a:cubicBezTo>
                  <a:cubicBezTo>
                    <a:pt x="37539" y="22159"/>
                    <a:pt x="33284" y="16414"/>
                    <a:pt x="33284" y="16414"/>
                  </a:cubicBezTo>
                  <a:lnTo>
                    <a:pt x="33284" y="16414"/>
                  </a:lnTo>
                  <a:cubicBezTo>
                    <a:pt x="35839" y="17742"/>
                    <a:pt x="38215" y="18265"/>
                    <a:pt x="40145" y="18265"/>
                  </a:cubicBezTo>
                  <a:cubicBezTo>
                    <a:pt x="42852" y="18265"/>
                    <a:pt x="44682" y="17236"/>
                    <a:pt x="44895" y="15958"/>
                  </a:cubicBezTo>
                  <a:cubicBezTo>
                    <a:pt x="45229" y="13709"/>
                    <a:pt x="44104" y="12159"/>
                    <a:pt x="38937" y="8815"/>
                  </a:cubicBezTo>
                  <a:cubicBezTo>
                    <a:pt x="33800" y="5472"/>
                    <a:pt x="30548" y="1"/>
                    <a:pt x="30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632442" y="2019875"/>
              <a:ext cx="1589725" cy="3042781"/>
            </a:xfrm>
            <a:custGeom>
              <a:avLst/>
              <a:gdLst/>
              <a:ahLst/>
              <a:cxnLst/>
              <a:rect l="l" t="t" r="r" b="b"/>
              <a:pathLst>
                <a:path w="48482" h="92796" extrusionOk="0">
                  <a:moveTo>
                    <a:pt x="24226" y="0"/>
                  </a:moveTo>
                  <a:cubicBezTo>
                    <a:pt x="24226" y="0"/>
                    <a:pt x="21703" y="5380"/>
                    <a:pt x="17600" y="8693"/>
                  </a:cubicBezTo>
                  <a:cubicBezTo>
                    <a:pt x="13527" y="11946"/>
                    <a:pt x="12554" y="13526"/>
                    <a:pt x="12858" y="15684"/>
                  </a:cubicBezTo>
                  <a:cubicBezTo>
                    <a:pt x="13035" y="16943"/>
                    <a:pt x="14484" y="17943"/>
                    <a:pt x="16632" y="17943"/>
                  </a:cubicBezTo>
                  <a:cubicBezTo>
                    <a:pt x="18167" y="17943"/>
                    <a:pt x="20059" y="17432"/>
                    <a:pt x="22098" y="16140"/>
                  </a:cubicBezTo>
                  <a:lnTo>
                    <a:pt x="22098" y="16140"/>
                  </a:lnTo>
                  <a:cubicBezTo>
                    <a:pt x="22098" y="16140"/>
                    <a:pt x="18724" y="21763"/>
                    <a:pt x="14712" y="25168"/>
                  </a:cubicBezTo>
                  <a:cubicBezTo>
                    <a:pt x="10670" y="28542"/>
                    <a:pt x="6201" y="32523"/>
                    <a:pt x="7782" y="36870"/>
                  </a:cubicBezTo>
                  <a:cubicBezTo>
                    <a:pt x="8806" y="39642"/>
                    <a:pt x="10713" y="40813"/>
                    <a:pt x="13016" y="40813"/>
                  </a:cubicBezTo>
                  <a:cubicBezTo>
                    <a:pt x="15840" y="40813"/>
                    <a:pt x="19258" y="39052"/>
                    <a:pt x="22372" y="36323"/>
                  </a:cubicBezTo>
                  <a:lnTo>
                    <a:pt x="22372" y="36323"/>
                  </a:lnTo>
                  <a:cubicBezTo>
                    <a:pt x="22372" y="36323"/>
                    <a:pt x="17022" y="44560"/>
                    <a:pt x="11582" y="49028"/>
                  </a:cubicBezTo>
                  <a:cubicBezTo>
                    <a:pt x="6141" y="53527"/>
                    <a:pt x="4682" y="55654"/>
                    <a:pt x="5867" y="60123"/>
                  </a:cubicBezTo>
                  <a:cubicBezTo>
                    <a:pt x="6586" y="62801"/>
                    <a:pt x="9453" y="64671"/>
                    <a:pt x="12901" y="64671"/>
                  </a:cubicBezTo>
                  <a:cubicBezTo>
                    <a:pt x="15284" y="64671"/>
                    <a:pt x="17944" y="63779"/>
                    <a:pt x="20366" y="61642"/>
                  </a:cubicBezTo>
                  <a:lnTo>
                    <a:pt x="20366" y="61642"/>
                  </a:lnTo>
                  <a:cubicBezTo>
                    <a:pt x="20366" y="61643"/>
                    <a:pt x="12797" y="71734"/>
                    <a:pt x="6536" y="76232"/>
                  </a:cubicBezTo>
                  <a:cubicBezTo>
                    <a:pt x="122" y="80883"/>
                    <a:pt x="1" y="90883"/>
                    <a:pt x="7873" y="92585"/>
                  </a:cubicBezTo>
                  <a:cubicBezTo>
                    <a:pt x="8544" y="92729"/>
                    <a:pt x="9259" y="92796"/>
                    <a:pt x="10001" y="92796"/>
                  </a:cubicBezTo>
                  <a:cubicBezTo>
                    <a:pt x="15678" y="92796"/>
                    <a:pt x="22943" y="88877"/>
                    <a:pt x="24287" y="85624"/>
                  </a:cubicBezTo>
                  <a:cubicBezTo>
                    <a:pt x="25631" y="88877"/>
                    <a:pt x="32824" y="92796"/>
                    <a:pt x="38485" y="92796"/>
                  </a:cubicBezTo>
                  <a:cubicBezTo>
                    <a:pt x="39225" y="92796"/>
                    <a:pt x="39939" y="92729"/>
                    <a:pt x="40609" y="92585"/>
                  </a:cubicBezTo>
                  <a:cubicBezTo>
                    <a:pt x="48482" y="90883"/>
                    <a:pt x="48360" y="80883"/>
                    <a:pt x="41947" y="76232"/>
                  </a:cubicBezTo>
                  <a:cubicBezTo>
                    <a:pt x="35685" y="71734"/>
                    <a:pt x="28178" y="61643"/>
                    <a:pt x="28178" y="61642"/>
                  </a:cubicBezTo>
                  <a:lnTo>
                    <a:pt x="28178" y="61642"/>
                  </a:lnTo>
                  <a:cubicBezTo>
                    <a:pt x="30624" y="63779"/>
                    <a:pt x="33289" y="64671"/>
                    <a:pt x="35666" y="64671"/>
                  </a:cubicBezTo>
                  <a:cubicBezTo>
                    <a:pt x="39107" y="64671"/>
                    <a:pt x="41945" y="62801"/>
                    <a:pt x="42646" y="60123"/>
                  </a:cubicBezTo>
                  <a:cubicBezTo>
                    <a:pt x="43862" y="55624"/>
                    <a:pt x="42433" y="53527"/>
                    <a:pt x="36962" y="49028"/>
                  </a:cubicBezTo>
                  <a:cubicBezTo>
                    <a:pt x="31521" y="44530"/>
                    <a:pt x="26172" y="36323"/>
                    <a:pt x="26171" y="36323"/>
                  </a:cubicBezTo>
                  <a:lnTo>
                    <a:pt x="26171" y="36323"/>
                  </a:lnTo>
                  <a:cubicBezTo>
                    <a:pt x="29290" y="39039"/>
                    <a:pt x="32723" y="40802"/>
                    <a:pt x="35552" y="40802"/>
                  </a:cubicBezTo>
                  <a:cubicBezTo>
                    <a:pt x="37852" y="40802"/>
                    <a:pt x="39753" y="39637"/>
                    <a:pt x="40761" y="36870"/>
                  </a:cubicBezTo>
                  <a:cubicBezTo>
                    <a:pt x="42342" y="32523"/>
                    <a:pt x="37904" y="28572"/>
                    <a:pt x="33831" y="25168"/>
                  </a:cubicBezTo>
                  <a:cubicBezTo>
                    <a:pt x="29819" y="21794"/>
                    <a:pt x="26445" y="16140"/>
                    <a:pt x="26445" y="16140"/>
                  </a:cubicBezTo>
                  <a:lnTo>
                    <a:pt x="26445" y="16140"/>
                  </a:lnTo>
                  <a:cubicBezTo>
                    <a:pt x="28492" y="17437"/>
                    <a:pt x="30386" y="17952"/>
                    <a:pt x="31917" y="17952"/>
                  </a:cubicBezTo>
                  <a:cubicBezTo>
                    <a:pt x="34047" y="17952"/>
                    <a:pt x="35478" y="16957"/>
                    <a:pt x="35655" y="15684"/>
                  </a:cubicBezTo>
                  <a:cubicBezTo>
                    <a:pt x="35959" y="13526"/>
                    <a:pt x="35017" y="11915"/>
                    <a:pt x="30913" y="8663"/>
                  </a:cubicBezTo>
                  <a:cubicBezTo>
                    <a:pt x="26810" y="5380"/>
                    <a:pt x="24226" y="0"/>
                    <a:pt x="24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85167" y="2161396"/>
              <a:ext cx="156507" cy="3037862"/>
            </a:xfrm>
            <a:custGeom>
              <a:avLst/>
              <a:gdLst/>
              <a:ahLst/>
              <a:cxnLst/>
              <a:rect l="l" t="t" r="r" b="b"/>
              <a:pathLst>
                <a:path w="4773" h="92646" extrusionOk="0">
                  <a:moveTo>
                    <a:pt x="2402" y="0"/>
                  </a:moveTo>
                  <a:lnTo>
                    <a:pt x="1" y="92646"/>
                  </a:lnTo>
                  <a:lnTo>
                    <a:pt x="4773" y="92646"/>
                  </a:lnTo>
                  <a:lnTo>
                    <a:pt x="2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176956" y="2265045"/>
              <a:ext cx="687737" cy="239236"/>
            </a:xfrm>
            <a:custGeom>
              <a:avLst/>
              <a:gdLst/>
              <a:ahLst/>
              <a:cxnLst/>
              <a:rect l="l" t="t" r="r" b="b"/>
              <a:pathLst>
                <a:path w="20974" h="7296" extrusionOk="0">
                  <a:moveTo>
                    <a:pt x="10487" y="0"/>
                  </a:moveTo>
                  <a:lnTo>
                    <a:pt x="10183" y="426"/>
                  </a:lnTo>
                  <a:cubicBezTo>
                    <a:pt x="7721" y="3800"/>
                    <a:pt x="3922" y="5897"/>
                    <a:pt x="1" y="7295"/>
                  </a:cubicBezTo>
                  <a:cubicBezTo>
                    <a:pt x="4031" y="6478"/>
                    <a:pt x="7949" y="4453"/>
                    <a:pt x="10488" y="1222"/>
                  </a:cubicBezTo>
                  <a:lnTo>
                    <a:pt x="10488" y="1222"/>
                  </a:lnTo>
                  <a:cubicBezTo>
                    <a:pt x="13053" y="4480"/>
                    <a:pt x="16971" y="6477"/>
                    <a:pt x="20974" y="7295"/>
                  </a:cubicBezTo>
                  <a:cubicBezTo>
                    <a:pt x="17083" y="5928"/>
                    <a:pt x="13284" y="3800"/>
                    <a:pt x="10791" y="426"/>
                  </a:cubicBezTo>
                  <a:lnTo>
                    <a:pt x="10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3"/>
            <p:cNvSpPr/>
            <p:nvPr/>
          </p:nvSpPr>
          <p:spPr>
            <a:xfrm>
              <a:off x="-297558" y="2829165"/>
              <a:ext cx="929924" cy="316981"/>
            </a:xfrm>
            <a:custGeom>
              <a:avLst/>
              <a:gdLst/>
              <a:ahLst/>
              <a:cxnLst/>
              <a:rect l="l" t="t" r="r" b="b"/>
              <a:pathLst>
                <a:path w="28360" h="9667" extrusionOk="0">
                  <a:moveTo>
                    <a:pt x="14135" y="0"/>
                  </a:moveTo>
                  <a:cubicBezTo>
                    <a:pt x="12433" y="2432"/>
                    <a:pt x="10214" y="4468"/>
                    <a:pt x="7660" y="6049"/>
                  </a:cubicBezTo>
                  <a:cubicBezTo>
                    <a:pt x="5290" y="7569"/>
                    <a:pt x="2706" y="8785"/>
                    <a:pt x="1" y="9636"/>
                  </a:cubicBezTo>
                  <a:cubicBezTo>
                    <a:pt x="1399" y="9393"/>
                    <a:pt x="2767" y="8937"/>
                    <a:pt x="4104" y="8420"/>
                  </a:cubicBezTo>
                  <a:cubicBezTo>
                    <a:pt x="7630" y="7052"/>
                    <a:pt x="10943" y="5016"/>
                    <a:pt x="13466" y="2158"/>
                  </a:cubicBezTo>
                  <a:cubicBezTo>
                    <a:pt x="13628" y="1956"/>
                    <a:pt x="13924" y="1593"/>
                    <a:pt x="14166" y="1283"/>
                  </a:cubicBezTo>
                  <a:lnTo>
                    <a:pt x="14166" y="1283"/>
                  </a:lnTo>
                  <a:cubicBezTo>
                    <a:pt x="17641" y="5728"/>
                    <a:pt x="22929" y="8485"/>
                    <a:pt x="28360" y="9666"/>
                  </a:cubicBezTo>
                  <a:cubicBezTo>
                    <a:pt x="22889" y="7842"/>
                    <a:pt x="17569" y="4833"/>
                    <a:pt x="14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3"/>
            <p:cNvSpPr/>
            <p:nvPr/>
          </p:nvSpPr>
          <p:spPr>
            <a:xfrm>
              <a:off x="-409175" y="3599598"/>
              <a:ext cx="1153192" cy="379741"/>
            </a:xfrm>
            <a:custGeom>
              <a:avLst/>
              <a:gdLst/>
              <a:ahLst/>
              <a:cxnLst/>
              <a:rect l="l" t="t" r="r" b="b"/>
              <a:pathLst>
                <a:path w="35169" h="11581" extrusionOk="0">
                  <a:moveTo>
                    <a:pt x="16809" y="0"/>
                  </a:moveTo>
                  <a:lnTo>
                    <a:pt x="17104" y="393"/>
                  </a:lnTo>
                  <a:lnTo>
                    <a:pt x="17104" y="393"/>
                  </a:lnTo>
                  <a:cubicBezTo>
                    <a:pt x="16363" y="1352"/>
                    <a:pt x="15592" y="2281"/>
                    <a:pt x="14742" y="3131"/>
                  </a:cubicBezTo>
                  <a:cubicBezTo>
                    <a:pt x="10639" y="7143"/>
                    <a:pt x="5411" y="9818"/>
                    <a:pt x="0" y="11581"/>
                  </a:cubicBezTo>
                  <a:cubicBezTo>
                    <a:pt x="851" y="11398"/>
                    <a:pt x="1733" y="11155"/>
                    <a:pt x="2584" y="10882"/>
                  </a:cubicBezTo>
                  <a:cubicBezTo>
                    <a:pt x="5107" y="10091"/>
                    <a:pt x="7599" y="8997"/>
                    <a:pt x="9909" y="7660"/>
                  </a:cubicBezTo>
                  <a:cubicBezTo>
                    <a:pt x="12615" y="6110"/>
                    <a:pt x="15107" y="4073"/>
                    <a:pt x="17083" y="1672"/>
                  </a:cubicBezTo>
                  <a:cubicBezTo>
                    <a:pt x="17192" y="1514"/>
                    <a:pt x="17375" y="1273"/>
                    <a:pt x="17574" y="1017"/>
                  </a:cubicBezTo>
                  <a:lnTo>
                    <a:pt x="17574" y="1017"/>
                  </a:lnTo>
                  <a:cubicBezTo>
                    <a:pt x="21842" y="6553"/>
                    <a:pt x="28433" y="10008"/>
                    <a:pt x="35168" y="11581"/>
                  </a:cubicBezTo>
                  <a:cubicBezTo>
                    <a:pt x="30153" y="9939"/>
                    <a:pt x="25381" y="7508"/>
                    <a:pt x="21369" y="4043"/>
                  </a:cubicBezTo>
                  <a:cubicBezTo>
                    <a:pt x="20135" y="2981"/>
                    <a:pt x="19037" y="1731"/>
                    <a:pt x="18049" y="418"/>
                  </a:cubicBezTo>
                  <a:lnTo>
                    <a:pt x="18049" y="418"/>
                  </a:lnTo>
                  <a:cubicBezTo>
                    <a:pt x="18183" y="251"/>
                    <a:pt x="18304" y="104"/>
                    <a:pt x="1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3"/>
            <p:cNvSpPr/>
            <p:nvPr/>
          </p:nvSpPr>
          <p:spPr>
            <a:xfrm>
              <a:off x="-464984" y="4408888"/>
              <a:ext cx="1266809" cy="424598"/>
            </a:xfrm>
            <a:custGeom>
              <a:avLst/>
              <a:gdLst/>
              <a:ahLst/>
              <a:cxnLst/>
              <a:rect l="l" t="t" r="r" b="b"/>
              <a:pathLst>
                <a:path w="38634" h="12949" extrusionOk="0">
                  <a:moveTo>
                    <a:pt x="19332" y="0"/>
                  </a:moveTo>
                  <a:lnTo>
                    <a:pt x="19028" y="426"/>
                  </a:lnTo>
                  <a:cubicBezTo>
                    <a:pt x="14408" y="6687"/>
                    <a:pt x="7265" y="10608"/>
                    <a:pt x="0" y="12918"/>
                  </a:cubicBezTo>
                  <a:cubicBezTo>
                    <a:pt x="4772" y="11855"/>
                    <a:pt x="9332" y="9848"/>
                    <a:pt x="13314" y="7022"/>
                  </a:cubicBezTo>
                  <a:cubicBezTo>
                    <a:pt x="15137" y="5775"/>
                    <a:pt x="16809" y="4256"/>
                    <a:pt x="18268" y="2614"/>
                  </a:cubicBezTo>
                  <a:cubicBezTo>
                    <a:pt x="18497" y="2317"/>
                    <a:pt x="18951" y="1725"/>
                    <a:pt x="19316" y="1270"/>
                  </a:cubicBezTo>
                  <a:lnTo>
                    <a:pt x="19316" y="1270"/>
                  </a:lnTo>
                  <a:lnTo>
                    <a:pt x="19909" y="2067"/>
                  </a:lnTo>
                  <a:cubicBezTo>
                    <a:pt x="24590" y="7751"/>
                    <a:pt x="31551" y="11277"/>
                    <a:pt x="38633" y="12949"/>
                  </a:cubicBezTo>
                  <a:cubicBezTo>
                    <a:pt x="31794" y="10791"/>
                    <a:pt x="25107" y="7234"/>
                    <a:pt x="20487" y="1520"/>
                  </a:cubicBezTo>
                  <a:cubicBezTo>
                    <a:pt x="20305" y="1247"/>
                    <a:pt x="19514" y="274"/>
                    <a:pt x="19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3"/>
            <p:cNvSpPr/>
            <p:nvPr/>
          </p:nvSpPr>
          <p:spPr>
            <a:xfrm>
              <a:off x="-128132" y="1723846"/>
              <a:ext cx="2195717" cy="3404487"/>
            </a:xfrm>
            <a:custGeom>
              <a:avLst/>
              <a:gdLst/>
              <a:ahLst/>
              <a:cxnLst/>
              <a:rect l="l" t="t" r="r" b="b"/>
              <a:pathLst>
                <a:path w="66963" h="103827" extrusionOk="0">
                  <a:moveTo>
                    <a:pt x="33467" y="1"/>
                  </a:moveTo>
                  <a:cubicBezTo>
                    <a:pt x="33467" y="1"/>
                    <a:pt x="29910" y="6049"/>
                    <a:pt x="24257" y="9697"/>
                  </a:cubicBezTo>
                  <a:cubicBezTo>
                    <a:pt x="18634" y="13344"/>
                    <a:pt x="17327" y="15107"/>
                    <a:pt x="17722" y="17569"/>
                  </a:cubicBezTo>
                  <a:cubicBezTo>
                    <a:pt x="17934" y="18984"/>
                    <a:pt x="19927" y="20111"/>
                    <a:pt x="22886" y="20111"/>
                  </a:cubicBezTo>
                  <a:cubicBezTo>
                    <a:pt x="25012" y="20111"/>
                    <a:pt x="27636" y="19530"/>
                    <a:pt x="30457" y="18056"/>
                  </a:cubicBezTo>
                  <a:lnTo>
                    <a:pt x="30457" y="18056"/>
                  </a:lnTo>
                  <a:cubicBezTo>
                    <a:pt x="30457" y="18056"/>
                    <a:pt x="25807" y="24378"/>
                    <a:pt x="20214" y="28177"/>
                  </a:cubicBezTo>
                  <a:cubicBezTo>
                    <a:pt x="14621" y="31977"/>
                    <a:pt x="8481" y="36384"/>
                    <a:pt x="10670" y="41278"/>
                  </a:cubicBezTo>
                  <a:cubicBezTo>
                    <a:pt x="12075" y="44362"/>
                    <a:pt x="14706" y="45663"/>
                    <a:pt x="17885" y="45663"/>
                  </a:cubicBezTo>
                  <a:cubicBezTo>
                    <a:pt x="21788" y="45663"/>
                    <a:pt x="26517" y="43702"/>
                    <a:pt x="30822" y="40670"/>
                  </a:cubicBezTo>
                  <a:lnTo>
                    <a:pt x="30822" y="40670"/>
                  </a:lnTo>
                  <a:cubicBezTo>
                    <a:pt x="30822" y="40670"/>
                    <a:pt x="23436" y="49849"/>
                    <a:pt x="15928" y="54925"/>
                  </a:cubicBezTo>
                  <a:cubicBezTo>
                    <a:pt x="8390" y="59971"/>
                    <a:pt x="6384" y="62281"/>
                    <a:pt x="8056" y="67327"/>
                  </a:cubicBezTo>
                  <a:cubicBezTo>
                    <a:pt x="9043" y="70323"/>
                    <a:pt x="12962" y="72408"/>
                    <a:pt x="17702" y="72408"/>
                  </a:cubicBezTo>
                  <a:cubicBezTo>
                    <a:pt x="20994" y="72408"/>
                    <a:pt x="24681" y="71403"/>
                    <a:pt x="28056" y="68999"/>
                  </a:cubicBezTo>
                  <a:lnTo>
                    <a:pt x="28056" y="68999"/>
                  </a:lnTo>
                  <a:cubicBezTo>
                    <a:pt x="28056" y="68999"/>
                    <a:pt x="17600" y="80306"/>
                    <a:pt x="8937" y="85321"/>
                  </a:cubicBezTo>
                  <a:cubicBezTo>
                    <a:pt x="153" y="90488"/>
                    <a:pt x="1" y="101674"/>
                    <a:pt x="10883" y="103589"/>
                  </a:cubicBezTo>
                  <a:cubicBezTo>
                    <a:pt x="11812" y="103751"/>
                    <a:pt x="12802" y="103827"/>
                    <a:pt x="13830" y="103827"/>
                  </a:cubicBezTo>
                  <a:cubicBezTo>
                    <a:pt x="21653" y="103827"/>
                    <a:pt x="31674" y="99461"/>
                    <a:pt x="33527" y="95807"/>
                  </a:cubicBezTo>
                  <a:cubicBezTo>
                    <a:pt x="35354" y="99461"/>
                    <a:pt x="45301" y="103827"/>
                    <a:pt x="53127" y="103827"/>
                  </a:cubicBezTo>
                  <a:cubicBezTo>
                    <a:pt x="54156" y="103827"/>
                    <a:pt x="55149" y="103751"/>
                    <a:pt x="56081" y="103589"/>
                  </a:cubicBezTo>
                  <a:cubicBezTo>
                    <a:pt x="66963" y="101674"/>
                    <a:pt x="66811" y="90488"/>
                    <a:pt x="57905" y="85321"/>
                  </a:cubicBezTo>
                  <a:cubicBezTo>
                    <a:pt x="49242" y="80245"/>
                    <a:pt x="38908" y="68999"/>
                    <a:pt x="38907" y="68999"/>
                  </a:cubicBezTo>
                  <a:lnTo>
                    <a:pt x="38907" y="68999"/>
                  </a:lnTo>
                  <a:cubicBezTo>
                    <a:pt x="42271" y="71403"/>
                    <a:pt x="45955" y="72408"/>
                    <a:pt x="49249" y="72408"/>
                  </a:cubicBezTo>
                  <a:cubicBezTo>
                    <a:pt x="53991" y="72408"/>
                    <a:pt x="57921" y="70323"/>
                    <a:pt x="58908" y="67327"/>
                  </a:cubicBezTo>
                  <a:cubicBezTo>
                    <a:pt x="60580" y="62281"/>
                    <a:pt x="58543" y="59971"/>
                    <a:pt x="51035" y="54925"/>
                  </a:cubicBezTo>
                  <a:cubicBezTo>
                    <a:pt x="43497" y="49849"/>
                    <a:pt x="36142" y="40670"/>
                    <a:pt x="36141" y="40670"/>
                  </a:cubicBezTo>
                  <a:lnTo>
                    <a:pt x="36141" y="40670"/>
                  </a:lnTo>
                  <a:cubicBezTo>
                    <a:pt x="40445" y="43717"/>
                    <a:pt x="45172" y="45685"/>
                    <a:pt x="49069" y="45685"/>
                  </a:cubicBezTo>
                  <a:cubicBezTo>
                    <a:pt x="52246" y="45685"/>
                    <a:pt x="54871" y="44377"/>
                    <a:pt x="56263" y="41278"/>
                  </a:cubicBezTo>
                  <a:cubicBezTo>
                    <a:pt x="58482" y="36415"/>
                    <a:pt x="52312" y="31977"/>
                    <a:pt x="46750" y="28177"/>
                  </a:cubicBezTo>
                  <a:cubicBezTo>
                    <a:pt x="41157" y="24378"/>
                    <a:pt x="36476" y="18056"/>
                    <a:pt x="36476" y="18056"/>
                  </a:cubicBezTo>
                  <a:lnTo>
                    <a:pt x="36476" y="18056"/>
                  </a:lnTo>
                  <a:cubicBezTo>
                    <a:pt x="39314" y="19519"/>
                    <a:pt x="41939" y="20098"/>
                    <a:pt x="44063" y="20098"/>
                  </a:cubicBezTo>
                  <a:cubicBezTo>
                    <a:pt x="47012" y="20098"/>
                    <a:pt x="48995" y="18983"/>
                    <a:pt x="49242" y="17569"/>
                  </a:cubicBezTo>
                  <a:cubicBezTo>
                    <a:pt x="49637" y="15138"/>
                    <a:pt x="48361" y="13375"/>
                    <a:pt x="42707" y="9697"/>
                  </a:cubicBezTo>
                  <a:cubicBezTo>
                    <a:pt x="37084" y="6049"/>
                    <a:pt x="33467" y="1"/>
                    <a:pt x="3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96152" y="1724863"/>
              <a:ext cx="1747182" cy="3339793"/>
            </a:xfrm>
            <a:custGeom>
              <a:avLst/>
              <a:gdLst/>
              <a:ahLst/>
              <a:cxnLst/>
              <a:rect l="l" t="t" r="r" b="b"/>
              <a:pathLst>
                <a:path w="53284" h="101854" extrusionOk="0">
                  <a:moveTo>
                    <a:pt x="26718" y="0"/>
                  </a:moveTo>
                  <a:cubicBezTo>
                    <a:pt x="26718" y="0"/>
                    <a:pt x="23861" y="5927"/>
                    <a:pt x="19362" y="9514"/>
                  </a:cubicBezTo>
                  <a:cubicBezTo>
                    <a:pt x="14894" y="13131"/>
                    <a:pt x="13860" y="14833"/>
                    <a:pt x="14164" y="17234"/>
                  </a:cubicBezTo>
                  <a:cubicBezTo>
                    <a:pt x="14342" y="18618"/>
                    <a:pt x="15947" y="19732"/>
                    <a:pt x="18316" y="19732"/>
                  </a:cubicBezTo>
                  <a:cubicBezTo>
                    <a:pt x="20008" y="19732"/>
                    <a:pt x="22088" y="19164"/>
                    <a:pt x="24317" y="17721"/>
                  </a:cubicBezTo>
                  <a:lnTo>
                    <a:pt x="24317" y="17721"/>
                  </a:lnTo>
                  <a:cubicBezTo>
                    <a:pt x="24316" y="17721"/>
                    <a:pt x="20578" y="23921"/>
                    <a:pt x="16171" y="27630"/>
                  </a:cubicBezTo>
                  <a:cubicBezTo>
                    <a:pt x="11702" y="31338"/>
                    <a:pt x="6809" y="35654"/>
                    <a:pt x="8541" y="40457"/>
                  </a:cubicBezTo>
                  <a:cubicBezTo>
                    <a:pt x="9672" y="43481"/>
                    <a:pt x="11761" y="44759"/>
                    <a:pt x="14283" y="44759"/>
                  </a:cubicBezTo>
                  <a:cubicBezTo>
                    <a:pt x="17389" y="44759"/>
                    <a:pt x="21152" y="42821"/>
                    <a:pt x="24590" y="39818"/>
                  </a:cubicBezTo>
                  <a:lnTo>
                    <a:pt x="24590" y="39818"/>
                  </a:lnTo>
                  <a:cubicBezTo>
                    <a:pt x="24590" y="39819"/>
                    <a:pt x="18693" y="48876"/>
                    <a:pt x="12736" y="53831"/>
                  </a:cubicBezTo>
                  <a:cubicBezTo>
                    <a:pt x="6748" y="58755"/>
                    <a:pt x="5137" y="61065"/>
                    <a:pt x="6505" y="66019"/>
                  </a:cubicBezTo>
                  <a:cubicBezTo>
                    <a:pt x="7278" y="68931"/>
                    <a:pt x="10410" y="70971"/>
                    <a:pt x="14185" y="70971"/>
                  </a:cubicBezTo>
                  <a:cubicBezTo>
                    <a:pt x="16795" y="70971"/>
                    <a:pt x="19713" y="69996"/>
                    <a:pt x="22371" y="67661"/>
                  </a:cubicBezTo>
                  <a:lnTo>
                    <a:pt x="22371" y="67661"/>
                  </a:lnTo>
                  <a:cubicBezTo>
                    <a:pt x="22371" y="67661"/>
                    <a:pt x="14043" y="78694"/>
                    <a:pt x="7173" y="83649"/>
                  </a:cubicBezTo>
                  <a:cubicBezTo>
                    <a:pt x="122" y="88725"/>
                    <a:pt x="0" y="99728"/>
                    <a:pt x="8663" y="101612"/>
                  </a:cubicBezTo>
                  <a:cubicBezTo>
                    <a:pt x="9416" y="101777"/>
                    <a:pt x="10219" y="101854"/>
                    <a:pt x="11052" y="101854"/>
                  </a:cubicBezTo>
                  <a:cubicBezTo>
                    <a:pt x="17283" y="101854"/>
                    <a:pt x="25213" y="97576"/>
                    <a:pt x="26687" y="93983"/>
                  </a:cubicBezTo>
                  <a:cubicBezTo>
                    <a:pt x="28162" y="97576"/>
                    <a:pt x="36045" y="101854"/>
                    <a:pt x="42243" y="101854"/>
                  </a:cubicBezTo>
                  <a:cubicBezTo>
                    <a:pt x="43073" y="101854"/>
                    <a:pt x="43871" y="101777"/>
                    <a:pt x="44621" y="101612"/>
                  </a:cubicBezTo>
                  <a:cubicBezTo>
                    <a:pt x="53284" y="99728"/>
                    <a:pt x="53101" y="88725"/>
                    <a:pt x="46080" y="83679"/>
                  </a:cubicBezTo>
                  <a:cubicBezTo>
                    <a:pt x="39211" y="78755"/>
                    <a:pt x="30974" y="67691"/>
                    <a:pt x="30973" y="67691"/>
                  </a:cubicBezTo>
                  <a:lnTo>
                    <a:pt x="30973" y="67691"/>
                  </a:lnTo>
                  <a:cubicBezTo>
                    <a:pt x="33647" y="70042"/>
                    <a:pt x="36566" y="71023"/>
                    <a:pt x="39172" y="71023"/>
                  </a:cubicBezTo>
                  <a:cubicBezTo>
                    <a:pt x="42936" y="71023"/>
                    <a:pt x="46050" y="68977"/>
                    <a:pt x="46840" y="66050"/>
                  </a:cubicBezTo>
                  <a:cubicBezTo>
                    <a:pt x="48177" y="61126"/>
                    <a:pt x="46597" y="58785"/>
                    <a:pt x="40609" y="53861"/>
                  </a:cubicBezTo>
                  <a:cubicBezTo>
                    <a:pt x="34651" y="48907"/>
                    <a:pt x="28755" y="39879"/>
                    <a:pt x="28754" y="39879"/>
                  </a:cubicBezTo>
                  <a:lnTo>
                    <a:pt x="28754" y="39879"/>
                  </a:lnTo>
                  <a:cubicBezTo>
                    <a:pt x="32190" y="42862"/>
                    <a:pt x="35949" y="44792"/>
                    <a:pt x="39053" y="44792"/>
                  </a:cubicBezTo>
                  <a:cubicBezTo>
                    <a:pt x="41579" y="44792"/>
                    <a:pt x="43671" y="43514"/>
                    <a:pt x="44803" y="40487"/>
                  </a:cubicBezTo>
                  <a:cubicBezTo>
                    <a:pt x="46536" y="35684"/>
                    <a:pt x="41642" y="31368"/>
                    <a:pt x="37235" y="27630"/>
                  </a:cubicBezTo>
                  <a:cubicBezTo>
                    <a:pt x="32797" y="23921"/>
                    <a:pt x="29089" y="17721"/>
                    <a:pt x="29089" y="17721"/>
                  </a:cubicBezTo>
                  <a:lnTo>
                    <a:pt x="29089" y="17721"/>
                  </a:lnTo>
                  <a:cubicBezTo>
                    <a:pt x="31330" y="19164"/>
                    <a:pt x="33412" y="19732"/>
                    <a:pt x="35102" y="19732"/>
                  </a:cubicBezTo>
                  <a:cubicBezTo>
                    <a:pt x="37469" y="19732"/>
                    <a:pt x="39064" y="18618"/>
                    <a:pt x="39241" y="17234"/>
                  </a:cubicBezTo>
                  <a:cubicBezTo>
                    <a:pt x="39545" y="14833"/>
                    <a:pt x="38511" y="13131"/>
                    <a:pt x="34043" y="9514"/>
                  </a:cubicBezTo>
                  <a:cubicBezTo>
                    <a:pt x="29545" y="5897"/>
                    <a:pt x="26718" y="0"/>
                    <a:pt x="26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884522" y="1878320"/>
              <a:ext cx="172443" cy="3335891"/>
            </a:xfrm>
            <a:custGeom>
              <a:avLst/>
              <a:gdLst/>
              <a:ahLst/>
              <a:cxnLst/>
              <a:rect l="l" t="t" r="r" b="b"/>
              <a:pathLst>
                <a:path w="5259" h="101735" extrusionOk="0">
                  <a:moveTo>
                    <a:pt x="2644" y="1"/>
                  </a:moveTo>
                  <a:lnTo>
                    <a:pt x="0" y="101735"/>
                  </a:lnTo>
                  <a:lnTo>
                    <a:pt x="5258" y="101735"/>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96461" y="1994954"/>
              <a:ext cx="755514" cy="261140"/>
            </a:xfrm>
            <a:custGeom>
              <a:avLst/>
              <a:gdLst/>
              <a:ahLst/>
              <a:cxnLst/>
              <a:rect l="l" t="t" r="r" b="b"/>
              <a:pathLst>
                <a:path w="23041" h="7964" extrusionOk="0">
                  <a:moveTo>
                    <a:pt x="11521" y="0"/>
                  </a:moveTo>
                  <a:lnTo>
                    <a:pt x="11217" y="395"/>
                  </a:lnTo>
                  <a:cubicBezTo>
                    <a:pt x="8481" y="4134"/>
                    <a:pt x="4317" y="6444"/>
                    <a:pt x="1" y="7964"/>
                  </a:cubicBezTo>
                  <a:cubicBezTo>
                    <a:pt x="4399" y="7055"/>
                    <a:pt x="8712" y="4816"/>
                    <a:pt x="11522" y="1249"/>
                  </a:cubicBezTo>
                  <a:lnTo>
                    <a:pt x="11522" y="1249"/>
                  </a:lnTo>
                  <a:cubicBezTo>
                    <a:pt x="14357" y="4816"/>
                    <a:pt x="18642" y="7055"/>
                    <a:pt x="23041" y="7964"/>
                  </a:cubicBezTo>
                  <a:cubicBezTo>
                    <a:pt x="18755" y="6444"/>
                    <a:pt x="14560" y="4134"/>
                    <a:pt x="11825" y="395"/>
                  </a:cubicBezTo>
                  <a:lnTo>
                    <a:pt x="115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465892" y="2614882"/>
              <a:ext cx="1018654" cy="346853"/>
            </a:xfrm>
            <a:custGeom>
              <a:avLst/>
              <a:gdLst/>
              <a:ahLst/>
              <a:cxnLst/>
              <a:rect l="l" t="t" r="r" b="b"/>
              <a:pathLst>
                <a:path w="31066" h="10578" extrusionOk="0">
                  <a:moveTo>
                    <a:pt x="15563" y="0"/>
                  </a:moveTo>
                  <a:cubicBezTo>
                    <a:pt x="13648" y="2675"/>
                    <a:pt x="11217" y="4864"/>
                    <a:pt x="8451" y="6657"/>
                  </a:cubicBezTo>
                  <a:cubicBezTo>
                    <a:pt x="5806" y="8298"/>
                    <a:pt x="2980" y="9605"/>
                    <a:pt x="1" y="10578"/>
                  </a:cubicBezTo>
                  <a:cubicBezTo>
                    <a:pt x="1521" y="10274"/>
                    <a:pt x="3010" y="9757"/>
                    <a:pt x="4499" y="9210"/>
                  </a:cubicBezTo>
                  <a:cubicBezTo>
                    <a:pt x="8329" y="7690"/>
                    <a:pt x="11977" y="5411"/>
                    <a:pt x="14712" y="2280"/>
                  </a:cubicBezTo>
                  <a:cubicBezTo>
                    <a:pt x="14902" y="2069"/>
                    <a:pt x="15237" y="1640"/>
                    <a:pt x="15506" y="1285"/>
                  </a:cubicBezTo>
                  <a:lnTo>
                    <a:pt x="15506" y="1285"/>
                  </a:lnTo>
                  <a:cubicBezTo>
                    <a:pt x="19287" y="6127"/>
                    <a:pt x="25090" y="9186"/>
                    <a:pt x="31065" y="10517"/>
                  </a:cubicBezTo>
                  <a:cubicBezTo>
                    <a:pt x="25077" y="8541"/>
                    <a:pt x="19241" y="5259"/>
                    <a:pt x="15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3"/>
            <p:cNvSpPr/>
            <p:nvPr/>
          </p:nvSpPr>
          <p:spPr>
            <a:xfrm>
              <a:off x="343323" y="3458044"/>
              <a:ext cx="1265792" cy="416663"/>
            </a:xfrm>
            <a:custGeom>
              <a:avLst/>
              <a:gdLst/>
              <a:ahLst/>
              <a:cxnLst/>
              <a:rect l="l" t="t" r="r" b="b"/>
              <a:pathLst>
                <a:path w="38603" h="12707" extrusionOk="0">
                  <a:moveTo>
                    <a:pt x="18542" y="1"/>
                  </a:moveTo>
                  <a:lnTo>
                    <a:pt x="18846" y="407"/>
                  </a:lnTo>
                  <a:lnTo>
                    <a:pt x="18846" y="407"/>
                  </a:lnTo>
                  <a:lnTo>
                    <a:pt x="18116" y="1338"/>
                  </a:lnTo>
                  <a:cubicBezTo>
                    <a:pt x="13526" y="6931"/>
                    <a:pt x="6839" y="10487"/>
                    <a:pt x="0" y="12706"/>
                  </a:cubicBezTo>
                  <a:cubicBezTo>
                    <a:pt x="1885" y="12281"/>
                    <a:pt x="3739" y="11642"/>
                    <a:pt x="5563" y="10943"/>
                  </a:cubicBezTo>
                  <a:cubicBezTo>
                    <a:pt x="10547" y="8968"/>
                    <a:pt x="15350" y="6019"/>
                    <a:pt x="18724" y="1794"/>
                  </a:cubicBezTo>
                  <a:cubicBezTo>
                    <a:pt x="18844" y="1608"/>
                    <a:pt x="19063" y="1316"/>
                    <a:pt x="19298" y="1013"/>
                  </a:cubicBezTo>
                  <a:lnTo>
                    <a:pt x="19298" y="1013"/>
                  </a:lnTo>
                  <a:cubicBezTo>
                    <a:pt x="23935" y="7130"/>
                    <a:pt x="31196" y="10951"/>
                    <a:pt x="38603" y="12706"/>
                  </a:cubicBezTo>
                  <a:cubicBezTo>
                    <a:pt x="33071" y="10943"/>
                    <a:pt x="27751" y="8269"/>
                    <a:pt x="23435" y="4469"/>
                  </a:cubicBezTo>
                  <a:cubicBezTo>
                    <a:pt x="22584" y="3740"/>
                    <a:pt x="21672" y="2737"/>
                    <a:pt x="20912" y="1916"/>
                  </a:cubicBezTo>
                  <a:cubicBezTo>
                    <a:pt x="20654" y="1553"/>
                    <a:pt x="20108" y="860"/>
                    <a:pt x="19764" y="419"/>
                  </a:cubicBezTo>
                  <a:lnTo>
                    <a:pt x="19764" y="419"/>
                  </a:lnTo>
                  <a:cubicBezTo>
                    <a:pt x="19895" y="253"/>
                    <a:pt x="20011" y="106"/>
                    <a:pt x="20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3"/>
            <p:cNvSpPr/>
            <p:nvPr/>
          </p:nvSpPr>
          <p:spPr>
            <a:xfrm>
              <a:off x="281513" y="4350063"/>
              <a:ext cx="1389411" cy="462503"/>
            </a:xfrm>
            <a:custGeom>
              <a:avLst/>
              <a:gdLst/>
              <a:ahLst/>
              <a:cxnLst/>
              <a:rect l="l" t="t" r="r" b="b"/>
              <a:pathLst>
                <a:path w="42373" h="14105" extrusionOk="0">
                  <a:moveTo>
                    <a:pt x="21156" y="1"/>
                  </a:moveTo>
                  <a:lnTo>
                    <a:pt x="20852" y="396"/>
                  </a:lnTo>
                  <a:cubicBezTo>
                    <a:pt x="20518" y="852"/>
                    <a:pt x="19758" y="1825"/>
                    <a:pt x="19423" y="2250"/>
                  </a:cubicBezTo>
                  <a:cubicBezTo>
                    <a:pt x="18572" y="3193"/>
                    <a:pt x="17600" y="4226"/>
                    <a:pt x="16657" y="5077"/>
                  </a:cubicBezTo>
                  <a:cubicBezTo>
                    <a:pt x="11916" y="9272"/>
                    <a:pt x="6049" y="12220"/>
                    <a:pt x="1" y="14105"/>
                  </a:cubicBezTo>
                  <a:cubicBezTo>
                    <a:pt x="5229" y="12889"/>
                    <a:pt x="10244" y="10700"/>
                    <a:pt x="14591" y="7600"/>
                  </a:cubicBezTo>
                  <a:cubicBezTo>
                    <a:pt x="16566" y="6232"/>
                    <a:pt x="18390" y="4530"/>
                    <a:pt x="20001" y="2737"/>
                  </a:cubicBezTo>
                  <a:cubicBezTo>
                    <a:pt x="20280" y="2434"/>
                    <a:pt x="20827" y="1757"/>
                    <a:pt x="21218" y="1252"/>
                  </a:cubicBezTo>
                  <a:lnTo>
                    <a:pt x="21218" y="1252"/>
                  </a:lnTo>
                  <a:lnTo>
                    <a:pt x="21886" y="2129"/>
                  </a:lnTo>
                  <a:cubicBezTo>
                    <a:pt x="26901" y="8299"/>
                    <a:pt x="34743" y="12311"/>
                    <a:pt x="42372" y="14105"/>
                  </a:cubicBezTo>
                  <a:cubicBezTo>
                    <a:pt x="34895" y="11764"/>
                    <a:pt x="27478" y="7813"/>
                    <a:pt x="22463" y="1642"/>
                  </a:cubicBezTo>
                  <a:cubicBezTo>
                    <a:pt x="22220" y="1369"/>
                    <a:pt x="21369" y="275"/>
                    <a:pt x="2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3"/>
          <p:cNvGrpSpPr/>
          <p:nvPr/>
        </p:nvGrpSpPr>
        <p:grpSpPr>
          <a:xfrm flipH="1">
            <a:off x="6210588" y="3123971"/>
            <a:ext cx="2597448" cy="2044315"/>
            <a:chOff x="419840" y="757275"/>
            <a:chExt cx="3017482" cy="2374901"/>
          </a:xfrm>
        </p:grpSpPr>
        <p:sp>
          <p:nvSpPr>
            <p:cNvPr id="87" name="Google Shape;87;p3"/>
            <p:cNvSpPr/>
            <p:nvPr/>
          </p:nvSpPr>
          <p:spPr>
            <a:xfrm>
              <a:off x="2274852" y="1418705"/>
              <a:ext cx="583113" cy="639653"/>
            </a:xfrm>
            <a:custGeom>
              <a:avLst/>
              <a:gdLst/>
              <a:ahLst/>
              <a:cxnLst/>
              <a:rect l="l" t="t" r="r" b="b"/>
              <a:pathLst>
                <a:path w="16594" h="18203" extrusionOk="0">
                  <a:moveTo>
                    <a:pt x="9978" y="1"/>
                  </a:moveTo>
                  <a:cubicBezTo>
                    <a:pt x="5176" y="1"/>
                    <a:pt x="1" y="11590"/>
                    <a:pt x="1" y="11590"/>
                  </a:cubicBezTo>
                  <a:lnTo>
                    <a:pt x="2553" y="18202"/>
                  </a:lnTo>
                  <a:cubicBezTo>
                    <a:pt x="2553" y="18202"/>
                    <a:pt x="16593" y="3325"/>
                    <a:pt x="11446" y="396"/>
                  </a:cubicBezTo>
                  <a:cubicBezTo>
                    <a:pt x="10965" y="124"/>
                    <a:pt x="10474" y="1"/>
                    <a:pt x="9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3"/>
            <p:cNvSpPr/>
            <p:nvPr/>
          </p:nvSpPr>
          <p:spPr>
            <a:xfrm>
              <a:off x="2274852" y="1410412"/>
              <a:ext cx="470595" cy="648649"/>
            </a:xfrm>
            <a:custGeom>
              <a:avLst/>
              <a:gdLst/>
              <a:ahLst/>
              <a:cxnLst/>
              <a:rect l="l" t="t" r="r" b="b"/>
              <a:pathLst>
                <a:path w="13392" h="18459" extrusionOk="0">
                  <a:moveTo>
                    <a:pt x="9925" y="0"/>
                  </a:moveTo>
                  <a:cubicBezTo>
                    <a:pt x="9470" y="0"/>
                    <a:pt x="9019" y="91"/>
                    <a:pt x="8621" y="276"/>
                  </a:cubicBezTo>
                  <a:cubicBezTo>
                    <a:pt x="4750" y="1887"/>
                    <a:pt x="1591" y="8123"/>
                    <a:pt x="1" y="11826"/>
                  </a:cubicBezTo>
                  <a:cubicBezTo>
                    <a:pt x="1821" y="8374"/>
                    <a:pt x="5148" y="2285"/>
                    <a:pt x="8810" y="737"/>
                  </a:cubicBezTo>
                  <a:cubicBezTo>
                    <a:pt x="9158" y="590"/>
                    <a:pt x="9546" y="516"/>
                    <a:pt x="9934" y="516"/>
                  </a:cubicBezTo>
                  <a:cubicBezTo>
                    <a:pt x="11037" y="516"/>
                    <a:pt x="12139" y="1109"/>
                    <a:pt x="12325" y="2285"/>
                  </a:cubicBezTo>
                  <a:cubicBezTo>
                    <a:pt x="12806" y="6574"/>
                    <a:pt x="5420" y="15132"/>
                    <a:pt x="2595" y="18459"/>
                  </a:cubicBezTo>
                  <a:cubicBezTo>
                    <a:pt x="5734" y="15216"/>
                    <a:pt x="13392" y="6763"/>
                    <a:pt x="12806" y="2201"/>
                  </a:cubicBezTo>
                  <a:cubicBezTo>
                    <a:pt x="12634" y="780"/>
                    <a:pt x="11262" y="0"/>
                    <a:pt x="992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3"/>
            <p:cNvSpPr/>
            <p:nvPr/>
          </p:nvSpPr>
          <p:spPr>
            <a:xfrm>
              <a:off x="419840" y="1418705"/>
              <a:ext cx="584554" cy="640356"/>
            </a:xfrm>
            <a:custGeom>
              <a:avLst/>
              <a:gdLst/>
              <a:ahLst/>
              <a:cxnLst/>
              <a:rect l="l" t="t" r="r" b="b"/>
              <a:pathLst>
                <a:path w="16635" h="18223" extrusionOk="0">
                  <a:moveTo>
                    <a:pt x="6657" y="1"/>
                  </a:moveTo>
                  <a:cubicBezTo>
                    <a:pt x="6162" y="1"/>
                    <a:pt x="5671" y="124"/>
                    <a:pt x="5189" y="396"/>
                  </a:cubicBezTo>
                  <a:cubicBezTo>
                    <a:pt x="0" y="3325"/>
                    <a:pt x="14061" y="18223"/>
                    <a:pt x="14061" y="18223"/>
                  </a:cubicBezTo>
                  <a:lnTo>
                    <a:pt x="16635" y="11590"/>
                  </a:lnTo>
                  <a:cubicBezTo>
                    <a:pt x="16635" y="11590"/>
                    <a:pt x="11459" y="1"/>
                    <a:pt x="6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3"/>
            <p:cNvSpPr/>
            <p:nvPr/>
          </p:nvSpPr>
          <p:spPr>
            <a:xfrm>
              <a:off x="533797" y="1410728"/>
              <a:ext cx="470595" cy="648333"/>
            </a:xfrm>
            <a:custGeom>
              <a:avLst/>
              <a:gdLst/>
              <a:ahLst/>
              <a:cxnLst/>
              <a:rect l="l" t="t" r="r" b="b"/>
              <a:pathLst>
                <a:path w="13392" h="18450" extrusionOk="0">
                  <a:moveTo>
                    <a:pt x="3475" y="0"/>
                  </a:moveTo>
                  <a:cubicBezTo>
                    <a:pt x="2135" y="0"/>
                    <a:pt x="759" y="769"/>
                    <a:pt x="586" y="2192"/>
                  </a:cubicBezTo>
                  <a:cubicBezTo>
                    <a:pt x="1" y="6754"/>
                    <a:pt x="7700" y="15207"/>
                    <a:pt x="10818" y="18450"/>
                  </a:cubicBezTo>
                  <a:cubicBezTo>
                    <a:pt x="7952" y="15102"/>
                    <a:pt x="586" y="6544"/>
                    <a:pt x="1089" y="2276"/>
                  </a:cubicBezTo>
                  <a:cubicBezTo>
                    <a:pt x="1259" y="1100"/>
                    <a:pt x="2357" y="507"/>
                    <a:pt x="3458" y="507"/>
                  </a:cubicBezTo>
                  <a:cubicBezTo>
                    <a:pt x="3846" y="507"/>
                    <a:pt x="4234" y="581"/>
                    <a:pt x="4583" y="728"/>
                  </a:cubicBezTo>
                  <a:cubicBezTo>
                    <a:pt x="8224" y="2276"/>
                    <a:pt x="11571" y="8365"/>
                    <a:pt x="13392" y="11817"/>
                  </a:cubicBezTo>
                  <a:cubicBezTo>
                    <a:pt x="11781" y="8093"/>
                    <a:pt x="8621" y="1878"/>
                    <a:pt x="4771" y="267"/>
                  </a:cubicBezTo>
                  <a:cubicBezTo>
                    <a:pt x="4375" y="88"/>
                    <a:pt x="3927"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3"/>
            <p:cNvSpPr/>
            <p:nvPr/>
          </p:nvSpPr>
          <p:spPr>
            <a:xfrm>
              <a:off x="2032952" y="2411043"/>
              <a:ext cx="1377769" cy="465394"/>
            </a:xfrm>
            <a:custGeom>
              <a:avLst/>
              <a:gdLst/>
              <a:ahLst/>
              <a:cxnLst/>
              <a:rect l="l" t="t" r="r" b="b"/>
              <a:pathLst>
                <a:path w="39208" h="13244" extrusionOk="0">
                  <a:moveTo>
                    <a:pt x="24990" y="0"/>
                  </a:moveTo>
                  <a:cubicBezTo>
                    <a:pt x="14589" y="0"/>
                    <a:pt x="482" y="6931"/>
                    <a:pt x="482" y="6931"/>
                  </a:cubicBezTo>
                  <a:lnTo>
                    <a:pt x="1" y="9358"/>
                  </a:lnTo>
                  <a:cubicBezTo>
                    <a:pt x="1" y="9358"/>
                    <a:pt x="10390" y="13244"/>
                    <a:pt x="14609" y="13244"/>
                  </a:cubicBezTo>
                  <a:cubicBezTo>
                    <a:pt x="15589" y="13244"/>
                    <a:pt x="16236" y="13034"/>
                    <a:pt x="16342" y="12518"/>
                  </a:cubicBezTo>
                  <a:cubicBezTo>
                    <a:pt x="16654" y="10948"/>
                    <a:pt x="18152" y="10291"/>
                    <a:pt x="20865" y="10291"/>
                  </a:cubicBezTo>
                  <a:cubicBezTo>
                    <a:pt x="22889" y="10291"/>
                    <a:pt x="25591" y="10657"/>
                    <a:pt x="28980" y="11283"/>
                  </a:cubicBezTo>
                  <a:cubicBezTo>
                    <a:pt x="29573" y="11393"/>
                    <a:pt x="30139" y="11444"/>
                    <a:pt x="30674" y="11444"/>
                  </a:cubicBezTo>
                  <a:cubicBezTo>
                    <a:pt x="37293" y="11444"/>
                    <a:pt x="39208" y="3577"/>
                    <a:pt x="29838" y="654"/>
                  </a:cubicBezTo>
                  <a:cubicBezTo>
                    <a:pt x="28383" y="196"/>
                    <a:pt x="26739" y="0"/>
                    <a:pt x="249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3"/>
            <p:cNvSpPr/>
            <p:nvPr/>
          </p:nvSpPr>
          <p:spPr>
            <a:xfrm>
              <a:off x="2032952" y="2322246"/>
              <a:ext cx="1404370" cy="625000"/>
            </a:xfrm>
            <a:custGeom>
              <a:avLst/>
              <a:gdLst/>
              <a:ahLst/>
              <a:cxnLst/>
              <a:rect l="l" t="t" r="r" b="b"/>
              <a:pathLst>
                <a:path w="39965" h="17786" fill="none" extrusionOk="0">
                  <a:moveTo>
                    <a:pt x="482" y="9458"/>
                  </a:moveTo>
                  <a:cubicBezTo>
                    <a:pt x="482" y="9458"/>
                    <a:pt x="19732" y="1"/>
                    <a:pt x="29838" y="3181"/>
                  </a:cubicBezTo>
                  <a:cubicBezTo>
                    <a:pt x="39965" y="6340"/>
                    <a:pt x="36910" y="15275"/>
                    <a:pt x="28980" y="13810"/>
                  </a:cubicBezTo>
                  <a:cubicBezTo>
                    <a:pt x="21050" y="12346"/>
                    <a:pt x="16886" y="12304"/>
                    <a:pt x="16342" y="15045"/>
                  </a:cubicBezTo>
                  <a:cubicBezTo>
                    <a:pt x="15777" y="17786"/>
                    <a:pt x="1" y="11885"/>
                    <a:pt x="1" y="11885"/>
                  </a:cubicBezTo>
                </a:path>
              </a:pathLst>
            </a:custGeom>
            <a:solidFill>
              <a:schemeClr val="lt2"/>
            </a:solidFill>
            <a:ln w="13075"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3"/>
            <p:cNvSpPr/>
            <p:nvPr/>
          </p:nvSpPr>
          <p:spPr>
            <a:xfrm>
              <a:off x="717612" y="862658"/>
              <a:ext cx="1755840" cy="2203735"/>
            </a:xfrm>
            <a:custGeom>
              <a:avLst/>
              <a:gdLst/>
              <a:ahLst/>
              <a:cxnLst/>
              <a:rect l="l" t="t" r="r" b="b"/>
              <a:pathLst>
                <a:path w="49967" h="62713" extrusionOk="0">
                  <a:moveTo>
                    <a:pt x="27021" y="1"/>
                  </a:moveTo>
                  <a:cubicBezTo>
                    <a:pt x="17090" y="1"/>
                    <a:pt x="6329" y="3460"/>
                    <a:pt x="3913" y="9734"/>
                  </a:cubicBezTo>
                  <a:cubicBezTo>
                    <a:pt x="0" y="19861"/>
                    <a:pt x="11592" y="62712"/>
                    <a:pt x="11592" y="62712"/>
                  </a:cubicBezTo>
                  <a:lnTo>
                    <a:pt x="42454" y="62629"/>
                  </a:lnTo>
                  <a:cubicBezTo>
                    <a:pt x="43689" y="62629"/>
                    <a:pt x="44735" y="61687"/>
                    <a:pt x="44861" y="60473"/>
                  </a:cubicBezTo>
                  <a:cubicBezTo>
                    <a:pt x="45949" y="50681"/>
                    <a:pt x="49966" y="10320"/>
                    <a:pt x="42203" y="4022"/>
                  </a:cubicBezTo>
                  <a:cubicBezTo>
                    <a:pt x="38847" y="1292"/>
                    <a:pt x="33089" y="1"/>
                    <a:pt x="270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3"/>
            <p:cNvSpPr/>
            <p:nvPr/>
          </p:nvSpPr>
          <p:spPr>
            <a:xfrm>
              <a:off x="888917" y="816872"/>
              <a:ext cx="378704" cy="301817"/>
            </a:xfrm>
            <a:custGeom>
              <a:avLst/>
              <a:gdLst/>
              <a:ahLst/>
              <a:cxnLst/>
              <a:rect l="l" t="t" r="r" b="b"/>
              <a:pathLst>
                <a:path w="10777" h="8589" extrusionOk="0">
                  <a:moveTo>
                    <a:pt x="6052" y="0"/>
                  </a:moveTo>
                  <a:cubicBezTo>
                    <a:pt x="5385" y="0"/>
                    <a:pt x="4668" y="166"/>
                    <a:pt x="3913" y="575"/>
                  </a:cubicBezTo>
                  <a:cubicBezTo>
                    <a:pt x="1" y="2730"/>
                    <a:pt x="2156" y="8589"/>
                    <a:pt x="2156" y="8589"/>
                  </a:cubicBezTo>
                  <a:lnTo>
                    <a:pt x="10776" y="2939"/>
                  </a:lnTo>
                  <a:cubicBezTo>
                    <a:pt x="10776" y="2939"/>
                    <a:pt x="8863" y="0"/>
                    <a:pt x="605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3"/>
            <p:cNvSpPr/>
            <p:nvPr/>
          </p:nvSpPr>
          <p:spPr>
            <a:xfrm>
              <a:off x="972724" y="884761"/>
              <a:ext cx="232381" cy="185399"/>
            </a:xfrm>
            <a:custGeom>
              <a:avLst/>
              <a:gdLst/>
              <a:ahLst/>
              <a:cxnLst/>
              <a:rect l="l" t="t" r="r" b="b"/>
              <a:pathLst>
                <a:path w="6613" h="5276" extrusionOk="0">
                  <a:moveTo>
                    <a:pt x="3729" y="0"/>
                  </a:moveTo>
                  <a:cubicBezTo>
                    <a:pt x="3317" y="0"/>
                    <a:pt x="2874" y="103"/>
                    <a:pt x="2407" y="359"/>
                  </a:cubicBezTo>
                  <a:cubicBezTo>
                    <a:pt x="1" y="1656"/>
                    <a:pt x="1319" y="5276"/>
                    <a:pt x="1319" y="5276"/>
                  </a:cubicBezTo>
                  <a:lnTo>
                    <a:pt x="6613" y="1781"/>
                  </a:lnTo>
                  <a:cubicBezTo>
                    <a:pt x="6613" y="1781"/>
                    <a:pt x="5443" y="0"/>
                    <a:pt x="372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3"/>
            <p:cNvSpPr/>
            <p:nvPr/>
          </p:nvSpPr>
          <p:spPr>
            <a:xfrm>
              <a:off x="1235954" y="757275"/>
              <a:ext cx="203707" cy="165826"/>
            </a:xfrm>
            <a:custGeom>
              <a:avLst/>
              <a:gdLst/>
              <a:ahLst/>
              <a:cxnLst/>
              <a:rect l="l" t="t" r="r" b="b"/>
              <a:pathLst>
                <a:path w="5797" h="4719" extrusionOk="0">
                  <a:moveTo>
                    <a:pt x="2917" y="0"/>
                  </a:moveTo>
                  <a:cubicBezTo>
                    <a:pt x="650" y="0"/>
                    <a:pt x="1" y="4719"/>
                    <a:pt x="1" y="4719"/>
                  </a:cubicBezTo>
                  <a:cubicBezTo>
                    <a:pt x="1" y="4719"/>
                    <a:pt x="5796" y="534"/>
                    <a:pt x="3244" y="32"/>
                  </a:cubicBezTo>
                  <a:cubicBezTo>
                    <a:pt x="3131" y="11"/>
                    <a:pt x="3022" y="0"/>
                    <a:pt x="29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1274923" y="839536"/>
              <a:ext cx="188983" cy="76219"/>
            </a:xfrm>
            <a:custGeom>
              <a:avLst/>
              <a:gdLst/>
              <a:ahLst/>
              <a:cxnLst/>
              <a:rect l="l" t="t" r="r" b="b"/>
              <a:pathLst>
                <a:path w="5378" h="2169" extrusionOk="0">
                  <a:moveTo>
                    <a:pt x="3780" y="1"/>
                  </a:moveTo>
                  <a:cubicBezTo>
                    <a:pt x="2426" y="1"/>
                    <a:pt x="1" y="2169"/>
                    <a:pt x="1" y="2169"/>
                  </a:cubicBezTo>
                  <a:cubicBezTo>
                    <a:pt x="1" y="2169"/>
                    <a:pt x="5378" y="1269"/>
                    <a:pt x="4374" y="223"/>
                  </a:cubicBezTo>
                  <a:cubicBezTo>
                    <a:pt x="4221" y="67"/>
                    <a:pt x="4017" y="1"/>
                    <a:pt x="37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1882977" y="773650"/>
              <a:ext cx="386048" cy="291381"/>
            </a:xfrm>
            <a:custGeom>
              <a:avLst/>
              <a:gdLst/>
              <a:ahLst/>
              <a:cxnLst/>
              <a:rect l="l" t="t" r="r" b="b"/>
              <a:pathLst>
                <a:path w="10986" h="8292" extrusionOk="0">
                  <a:moveTo>
                    <a:pt x="5005" y="0"/>
                  </a:moveTo>
                  <a:cubicBezTo>
                    <a:pt x="1589" y="0"/>
                    <a:pt x="0" y="3562"/>
                    <a:pt x="0" y="3562"/>
                  </a:cubicBezTo>
                  <a:lnTo>
                    <a:pt x="10462" y="8291"/>
                  </a:lnTo>
                  <a:cubicBezTo>
                    <a:pt x="10462" y="8291"/>
                    <a:pt x="10985" y="1554"/>
                    <a:pt x="6570" y="236"/>
                  </a:cubicBezTo>
                  <a:cubicBezTo>
                    <a:pt x="6011" y="72"/>
                    <a:pt x="5490" y="0"/>
                    <a:pt x="50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927077" y="843753"/>
              <a:ext cx="294157" cy="222752"/>
            </a:xfrm>
            <a:custGeom>
              <a:avLst/>
              <a:gdLst/>
              <a:ahLst/>
              <a:cxnLst/>
              <a:rect l="l" t="t" r="r" b="b"/>
              <a:pathLst>
                <a:path w="8371" h="6339" extrusionOk="0">
                  <a:moveTo>
                    <a:pt x="3793" y="1"/>
                  </a:moveTo>
                  <a:cubicBezTo>
                    <a:pt x="1200" y="1"/>
                    <a:pt x="1" y="2718"/>
                    <a:pt x="1" y="2718"/>
                  </a:cubicBezTo>
                  <a:lnTo>
                    <a:pt x="7994" y="6338"/>
                  </a:lnTo>
                  <a:cubicBezTo>
                    <a:pt x="7994" y="6338"/>
                    <a:pt x="8370" y="1170"/>
                    <a:pt x="5002" y="187"/>
                  </a:cubicBezTo>
                  <a:cubicBezTo>
                    <a:pt x="4569" y="57"/>
                    <a:pt x="4167"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2241048" y="920392"/>
              <a:ext cx="200755" cy="169621"/>
            </a:xfrm>
            <a:custGeom>
              <a:avLst/>
              <a:gdLst/>
              <a:ahLst/>
              <a:cxnLst/>
              <a:rect l="l" t="t" r="r" b="b"/>
              <a:pathLst>
                <a:path w="5713" h="4827" extrusionOk="0">
                  <a:moveTo>
                    <a:pt x="3308" y="1"/>
                  </a:moveTo>
                  <a:cubicBezTo>
                    <a:pt x="1781" y="1"/>
                    <a:pt x="309" y="3952"/>
                    <a:pt x="43" y="4704"/>
                  </a:cubicBezTo>
                  <a:lnTo>
                    <a:pt x="43" y="4704"/>
                  </a:lnTo>
                  <a:cubicBezTo>
                    <a:pt x="614" y="3503"/>
                    <a:pt x="5713" y="1619"/>
                    <a:pt x="3913" y="223"/>
                  </a:cubicBezTo>
                  <a:cubicBezTo>
                    <a:pt x="3712" y="69"/>
                    <a:pt x="3510" y="1"/>
                    <a:pt x="3308" y="1"/>
                  </a:cubicBezTo>
                  <a:close/>
                  <a:moveTo>
                    <a:pt x="43" y="4704"/>
                  </a:moveTo>
                  <a:cubicBezTo>
                    <a:pt x="23" y="4746"/>
                    <a:pt x="9" y="4787"/>
                    <a:pt x="0" y="4827"/>
                  </a:cubicBezTo>
                  <a:cubicBezTo>
                    <a:pt x="0" y="4827"/>
                    <a:pt x="15" y="4783"/>
                    <a:pt x="43" y="47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2249868" y="1077641"/>
              <a:ext cx="82860" cy="32048"/>
            </a:xfrm>
            <a:custGeom>
              <a:avLst/>
              <a:gdLst/>
              <a:ahLst/>
              <a:cxnLst/>
              <a:rect l="l" t="t" r="r" b="b"/>
              <a:pathLst>
                <a:path w="2358" h="912" extrusionOk="0">
                  <a:moveTo>
                    <a:pt x="1423" y="1"/>
                  </a:moveTo>
                  <a:cubicBezTo>
                    <a:pt x="772" y="1"/>
                    <a:pt x="0" y="456"/>
                    <a:pt x="0" y="456"/>
                  </a:cubicBezTo>
                  <a:cubicBezTo>
                    <a:pt x="0" y="456"/>
                    <a:pt x="1191" y="912"/>
                    <a:pt x="1842" y="912"/>
                  </a:cubicBezTo>
                  <a:cubicBezTo>
                    <a:pt x="2167" y="912"/>
                    <a:pt x="2358" y="798"/>
                    <a:pt x="2197" y="456"/>
                  </a:cubicBezTo>
                  <a:cubicBezTo>
                    <a:pt x="2044" y="114"/>
                    <a:pt x="1749" y="1"/>
                    <a:pt x="142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737465" y="1445833"/>
              <a:ext cx="342650" cy="1219253"/>
            </a:xfrm>
            <a:custGeom>
              <a:avLst/>
              <a:gdLst/>
              <a:ahLst/>
              <a:cxnLst/>
              <a:rect l="l" t="t" r="r" b="b"/>
              <a:pathLst>
                <a:path w="9751" h="34697" extrusionOk="0">
                  <a:moveTo>
                    <a:pt x="2553" y="1"/>
                  </a:moveTo>
                  <a:cubicBezTo>
                    <a:pt x="2553" y="1"/>
                    <a:pt x="0" y="17765"/>
                    <a:pt x="2114" y="18309"/>
                  </a:cubicBezTo>
                  <a:cubicBezTo>
                    <a:pt x="2192" y="18329"/>
                    <a:pt x="2270" y="18339"/>
                    <a:pt x="2347" y="18339"/>
                  </a:cubicBezTo>
                  <a:cubicBezTo>
                    <a:pt x="3774" y="18339"/>
                    <a:pt x="4991" y="15029"/>
                    <a:pt x="5574" y="13120"/>
                  </a:cubicBezTo>
                  <a:lnTo>
                    <a:pt x="5574" y="13120"/>
                  </a:lnTo>
                  <a:lnTo>
                    <a:pt x="5631" y="13370"/>
                  </a:lnTo>
                  <a:lnTo>
                    <a:pt x="5631" y="13370"/>
                  </a:lnTo>
                  <a:cubicBezTo>
                    <a:pt x="5821" y="12398"/>
                    <a:pt x="5943" y="11802"/>
                    <a:pt x="5943" y="11802"/>
                  </a:cubicBezTo>
                  <a:lnTo>
                    <a:pt x="5943" y="11802"/>
                  </a:lnTo>
                  <a:cubicBezTo>
                    <a:pt x="5943" y="11802"/>
                    <a:pt x="5810" y="12346"/>
                    <a:pt x="5574" y="13120"/>
                  </a:cubicBezTo>
                  <a:lnTo>
                    <a:pt x="5574" y="13120"/>
                  </a:lnTo>
                  <a:lnTo>
                    <a:pt x="2553" y="1"/>
                  </a:lnTo>
                  <a:close/>
                  <a:moveTo>
                    <a:pt x="5631" y="13370"/>
                  </a:moveTo>
                  <a:lnTo>
                    <a:pt x="5631" y="13370"/>
                  </a:lnTo>
                  <a:cubicBezTo>
                    <a:pt x="4874" y="17261"/>
                    <a:pt x="3043" y="27176"/>
                    <a:pt x="3662" y="29001"/>
                  </a:cubicBezTo>
                  <a:cubicBezTo>
                    <a:pt x="3737" y="29221"/>
                    <a:pt x="3827" y="29320"/>
                    <a:pt x="3930" y="29320"/>
                  </a:cubicBezTo>
                  <a:cubicBezTo>
                    <a:pt x="4897" y="29320"/>
                    <a:pt x="6947" y="20590"/>
                    <a:pt x="6947" y="20589"/>
                  </a:cubicBezTo>
                  <a:lnTo>
                    <a:pt x="6947" y="20589"/>
                  </a:lnTo>
                  <a:cubicBezTo>
                    <a:pt x="6947" y="20590"/>
                    <a:pt x="6738" y="29754"/>
                    <a:pt x="6005" y="32223"/>
                  </a:cubicBezTo>
                  <a:cubicBezTo>
                    <a:pt x="5605" y="33525"/>
                    <a:pt x="5944" y="34696"/>
                    <a:pt x="6746" y="34696"/>
                  </a:cubicBezTo>
                  <a:cubicBezTo>
                    <a:pt x="7452" y="34696"/>
                    <a:pt x="8516" y="33788"/>
                    <a:pt x="9751" y="31261"/>
                  </a:cubicBezTo>
                  <a:lnTo>
                    <a:pt x="5631" y="1337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929678" y="2542816"/>
              <a:ext cx="150434" cy="129421"/>
            </a:xfrm>
            <a:custGeom>
              <a:avLst/>
              <a:gdLst/>
              <a:ahLst/>
              <a:cxnLst/>
              <a:rect l="l" t="t" r="r" b="b"/>
              <a:pathLst>
                <a:path w="4281" h="3683" extrusionOk="0">
                  <a:moveTo>
                    <a:pt x="4281" y="1"/>
                  </a:moveTo>
                  <a:cubicBezTo>
                    <a:pt x="3507" y="1005"/>
                    <a:pt x="2900" y="2114"/>
                    <a:pt x="1916" y="2909"/>
                  </a:cubicBezTo>
                  <a:cubicBezTo>
                    <a:pt x="1658" y="3114"/>
                    <a:pt x="1443" y="3201"/>
                    <a:pt x="1264" y="3201"/>
                  </a:cubicBezTo>
                  <a:cubicBezTo>
                    <a:pt x="530" y="3201"/>
                    <a:pt x="418" y="1737"/>
                    <a:pt x="535" y="963"/>
                  </a:cubicBezTo>
                  <a:lnTo>
                    <a:pt x="535" y="963"/>
                  </a:lnTo>
                  <a:cubicBezTo>
                    <a:pt x="0" y="1867"/>
                    <a:pt x="84" y="3683"/>
                    <a:pt x="1245" y="3683"/>
                  </a:cubicBezTo>
                  <a:cubicBezTo>
                    <a:pt x="1400" y="3683"/>
                    <a:pt x="1575" y="3650"/>
                    <a:pt x="1770" y="3579"/>
                  </a:cubicBezTo>
                  <a:cubicBezTo>
                    <a:pt x="2565" y="3244"/>
                    <a:pt x="3109" y="2470"/>
                    <a:pt x="3507" y="1779"/>
                  </a:cubicBezTo>
                  <a:cubicBezTo>
                    <a:pt x="3841" y="1235"/>
                    <a:pt x="4093" y="628"/>
                    <a:pt x="42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819059" y="2055362"/>
              <a:ext cx="134586" cy="429130"/>
            </a:xfrm>
            <a:custGeom>
              <a:avLst/>
              <a:gdLst/>
              <a:ahLst/>
              <a:cxnLst/>
              <a:rect l="l" t="t" r="r" b="b"/>
              <a:pathLst>
                <a:path w="3830" h="12212" extrusionOk="0">
                  <a:moveTo>
                    <a:pt x="2554" y="0"/>
                  </a:moveTo>
                  <a:lnTo>
                    <a:pt x="2554" y="0"/>
                  </a:lnTo>
                  <a:cubicBezTo>
                    <a:pt x="2114" y="1674"/>
                    <a:pt x="1" y="11425"/>
                    <a:pt x="1487" y="12178"/>
                  </a:cubicBezTo>
                  <a:cubicBezTo>
                    <a:pt x="1538" y="12200"/>
                    <a:pt x="1590" y="12211"/>
                    <a:pt x="1641" y="12211"/>
                  </a:cubicBezTo>
                  <a:cubicBezTo>
                    <a:pt x="2724" y="12211"/>
                    <a:pt x="3630" y="7328"/>
                    <a:pt x="3830" y="6529"/>
                  </a:cubicBezTo>
                  <a:lnTo>
                    <a:pt x="3830" y="6529"/>
                  </a:lnTo>
                  <a:cubicBezTo>
                    <a:pt x="3307" y="7951"/>
                    <a:pt x="2847" y="9416"/>
                    <a:pt x="2240" y="10776"/>
                  </a:cubicBezTo>
                  <a:cubicBezTo>
                    <a:pt x="2096" y="11105"/>
                    <a:pt x="1891" y="11556"/>
                    <a:pt x="1665" y="11750"/>
                  </a:cubicBezTo>
                  <a:lnTo>
                    <a:pt x="1665" y="11750"/>
                  </a:lnTo>
                  <a:lnTo>
                    <a:pt x="1654" y="11738"/>
                  </a:lnTo>
                  <a:cubicBezTo>
                    <a:pt x="1570" y="11613"/>
                    <a:pt x="1528" y="11425"/>
                    <a:pt x="1507" y="11236"/>
                  </a:cubicBezTo>
                  <a:cubicBezTo>
                    <a:pt x="1424" y="10525"/>
                    <a:pt x="1487" y="9751"/>
                    <a:pt x="1528" y="9018"/>
                  </a:cubicBezTo>
                  <a:cubicBezTo>
                    <a:pt x="1779" y="5984"/>
                    <a:pt x="2240" y="2992"/>
                    <a:pt x="2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2319725" y="1913468"/>
              <a:ext cx="102960" cy="421223"/>
            </a:xfrm>
            <a:custGeom>
              <a:avLst/>
              <a:gdLst/>
              <a:ahLst/>
              <a:cxnLst/>
              <a:rect l="l" t="t" r="r" b="b"/>
              <a:pathLst>
                <a:path w="2930" h="11987" extrusionOk="0">
                  <a:moveTo>
                    <a:pt x="1235" y="0"/>
                  </a:moveTo>
                  <a:lnTo>
                    <a:pt x="0" y="6549"/>
                  </a:lnTo>
                  <a:cubicBezTo>
                    <a:pt x="691" y="9013"/>
                    <a:pt x="1638" y="11987"/>
                    <a:pt x="2191" y="11987"/>
                  </a:cubicBezTo>
                  <a:cubicBezTo>
                    <a:pt x="2291" y="11987"/>
                    <a:pt x="2378" y="11890"/>
                    <a:pt x="2448" y="11675"/>
                  </a:cubicBezTo>
                  <a:cubicBezTo>
                    <a:pt x="2929" y="10315"/>
                    <a:pt x="2051" y="4499"/>
                    <a:pt x="12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2319725" y="1913468"/>
              <a:ext cx="133110" cy="429657"/>
            </a:xfrm>
            <a:custGeom>
              <a:avLst/>
              <a:gdLst/>
              <a:ahLst/>
              <a:cxnLst/>
              <a:rect l="l" t="t" r="r" b="b"/>
              <a:pathLst>
                <a:path w="3788" h="12227" extrusionOk="0">
                  <a:moveTo>
                    <a:pt x="1235" y="0"/>
                  </a:moveTo>
                  <a:lnTo>
                    <a:pt x="1235" y="0"/>
                  </a:lnTo>
                  <a:cubicBezTo>
                    <a:pt x="1548" y="3013"/>
                    <a:pt x="2009" y="6026"/>
                    <a:pt x="2302" y="9018"/>
                  </a:cubicBezTo>
                  <a:cubicBezTo>
                    <a:pt x="2364" y="9792"/>
                    <a:pt x="2406" y="10546"/>
                    <a:pt x="2323" y="11257"/>
                  </a:cubicBezTo>
                  <a:cubicBezTo>
                    <a:pt x="2302" y="11403"/>
                    <a:pt x="2281" y="11592"/>
                    <a:pt x="2197" y="11738"/>
                  </a:cubicBezTo>
                  <a:lnTo>
                    <a:pt x="2183" y="11766"/>
                  </a:lnTo>
                  <a:lnTo>
                    <a:pt x="2183" y="11766"/>
                  </a:lnTo>
                  <a:cubicBezTo>
                    <a:pt x="1958" y="11532"/>
                    <a:pt x="1754" y="11104"/>
                    <a:pt x="1590" y="10776"/>
                  </a:cubicBezTo>
                  <a:cubicBezTo>
                    <a:pt x="963" y="9416"/>
                    <a:pt x="502" y="7951"/>
                    <a:pt x="0" y="6549"/>
                  </a:cubicBezTo>
                  <a:lnTo>
                    <a:pt x="0" y="6549"/>
                  </a:lnTo>
                  <a:cubicBezTo>
                    <a:pt x="201" y="7331"/>
                    <a:pt x="1151" y="12227"/>
                    <a:pt x="2224" y="12227"/>
                  </a:cubicBezTo>
                  <a:cubicBezTo>
                    <a:pt x="2271" y="12227"/>
                    <a:pt x="2317" y="12218"/>
                    <a:pt x="2364" y="12199"/>
                  </a:cubicBezTo>
                  <a:cubicBezTo>
                    <a:pt x="3787" y="11424"/>
                    <a:pt x="1674" y="1653"/>
                    <a:pt x="1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772008" y="1445833"/>
              <a:ext cx="120636" cy="648649"/>
            </a:xfrm>
            <a:custGeom>
              <a:avLst/>
              <a:gdLst/>
              <a:ahLst/>
              <a:cxnLst/>
              <a:rect l="l" t="t" r="r" b="b"/>
              <a:pathLst>
                <a:path w="3433" h="18459" extrusionOk="0">
                  <a:moveTo>
                    <a:pt x="1570" y="1"/>
                  </a:moveTo>
                  <a:cubicBezTo>
                    <a:pt x="859" y="3579"/>
                    <a:pt x="398" y="7219"/>
                    <a:pt x="189" y="10860"/>
                  </a:cubicBezTo>
                  <a:cubicBezTo>
                    <a:pt x="85" y="12680"/>
                    <a:pt x="1" y="14522"/>
                    <a:pt x="210" y="16363"/>
                  </a:cubicBezTo>
                  <a:cubicBezTo>
                    <a:pt x="315" y="16991"/>
                    <a:pt x="398" y="18246"/>
                    <a:pt x="1173" y="18434"/>
                  </a:cubicBezTo>
                  <a:cubicBezTo>
                    <a:pt x="1245" y="18451"/>
                    <a:pt x="1317" y="18458"/>
                    <a:pt x="1388" y="18458"/>
                  </a:cubicBezTo>
                  <a:cubicBezTo>
                    <a:pt x="1767" y="18458"/>
                    <a:pt x="2118" y="18239"/>
                    <a:pt x="2365" y="17974"/>
                  </a:cubicBezTo>
                  <a:cubicBezTo>
                    <a:pt x="2826" y="17472"/>
                    <a:pt x="3160" y="16844"/>
                    <a:pt x="3432" y="16216"/>
                  </a:cubicBezTo>
                  <a:lnTo>
                    <a:pt x="3432" y="16216"/>
                  </a:lnTo>
                  <a:cubicBezTo>
                    <a:pt x="3202" y="16614"/>
                    <a:pt x="2951" y="16991"/>
                    <a:pt x="2679" y="17346"/>
                  </a:cubicBezTo>
                  <a:cubicBezTo>
                    <a:pt x="2352" y="17725"/>
                    <a:pt x="1896" y="18190"/>
                    <a:pt x="1419" y="18190"/>
                  </a:cubicBezTo>
                  <a:cubicBezTo>
                    <a:pt x="1316" y="18190"/>
                    <a:pt x="1213" y="18168"/>
                    <a:pt x="1110" y="18121"/>
                  </a:cubicBezTo>
                  <a:cubicBezTo>
                    <a:pt x="649" y="17702"/>
                    <a:pt x="649" y="16949"/>
                    <a:pt x="587" y="16342"/>
                  </a:cubicBezTo>
                  <a:cubicBezTo>
                    <a:pt x="482" y="14543"/>
                    <a:pt x="587" y="12701"/>
                    <a:pt x="691" y="10902"/>
                  </a:cubicBezTo>
                  <a:cubicBezTo>
                    <a:pt x="859" y="7721"/>
                    <a:pt x="1319" y="3244"/>
                    <a:pt x="1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2342495" y="1449522"/>
              <a:ext cx="141930" cy="437142"/>
            </a:xfrm>
            <a:custGeom>
              <a:avLst/>
              <a:gdLst/>
              <a:ahLst/>
              <a:cxnLst/>
              <a:rect l="l" t="t" r="r" b="b"/>
              <a:pathLst>
                <a:path w="4039" h="12440" extrusionOk="0">
                  <a:moveTo>
                    <a:pt x="147" y="0"/>
                  </a:moveTo>
                  <a:lnTo>
                    <a:pt x="1" y="11278"/>
                  </a:lnTo>
                  <a:cubicBezTo>
                    <a:pt x="1" y="11278"/>
                    <a:pt x="1293" y="12439"/>
                    <a:pt x="2301" y="12439"/>
                  </a:cubicBezTo>
                  <a:cubicBezTo>
                    <a:pt x="2686" y="12439"/>
                    <a:pt x="3030" y="12270"/>
                    <a:pt x="3244" y="11801"/>
                  </a:cubicBezTo>
                  <a:cubicBezTo>
                    <a:pt x="4039" y="10085"/>
                    <a:pt x="147" y="0"/>
                    <a:pt x="1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347661" y="1449522"/>
              <a:ext cx="136765" cy="414722"/>
            </a:xfrm>
            <a:custGeom>
              <a:avLst/>
              <a:gdLst/>
              <a:ahLst/>
              <a:cxnLst/>
              <a:rect l="l" t="t" r="r" b="b"/>
              <a:pathLst>
                <a:path w="3892" h="11802" extrusionOk="0">
                  <a:moveTo>
                    <a:pt x="0" y="0"/>
                  </a:moveTo>
                  <a:lnTo>
                    <a:pt x="3097" y="11801"/>
                  </a:lnTo>
                  <a:cubicBezTo>
                    <a:pt x="3892" y="10086"/>
                    <a:pt x="1"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1125686" y="1442775"/>
              <a:ext cx="350732" cy="342228"/>
            </a:xfrm>
            <a:custGeom>
              <a:avLst/>
              <a:gdLst/>
              <a:ahLst/>
              <a:cxnLst/>
              <a:rect l="l" t="t" r="r" b="b"/>
              <a:pathLst>
                <a:path w="9981" h="9739" extrusionOk="0">
                  <a:moveTo>
                    <a:pt x="5016" y="0"/>
                  </a:moveTo>
                  <a:cubicBezTo>
                    <a:pt x="2422" y="0"/>
                    <a:pt x="248" y="2036"/>
                    <a:pt x="126" y="4649"/>
                  </a:cubicBezTo>
                  <a:cubicBezTo>
                    <a:pt x="0" y="7327"/>
                    <a:pt x="2092" y="9608"/>
                    <a:pt x="4771" y="9733"/>
                  </a:cubicBezTo>
                  <a:cubicBezTo>
                    <a:pt x="4847" y="9737"/>
                    <a:pt x="4924" y="9739"/>
                    <a:pt x="4999" y="9739"/>
                  </a:cubicBezTo>
                  <a:cubicBezTo>
                    <a:pt x="7578" y="9739"/>
                    <a:pt x="9733" y="7690"/>
                    <a:pt x="9855" y="5088"/>
                  </a:cubicBezTo>
                  <a:cubicBezTo>
                    <a:pt x="9981" y="2410"/>
                    <a:pt x="7888" y="130"/>
                    <a:pt x="5210" y="4"/>
                  </a:cubicBezTo>
                  <a:cubicBezTo>
                    <a:pt x="5145" y="1"/>
                    <a:pt x="5080" y="0"/>
                    <a:pt x="50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1295515" y="1315957"/>
              <a:ext cx="122814" cy="185399"/>
            </a:xfrm>
            <a:custGeom>
              <a:avLst/>
              <a:gdLst/>
              <a:ahLst/>
              <a:cxnLst/>
              <a:rect l="l" t="t" r="r" b="b"/>
              <a:pathLst>
                <a:path w="3495" h="5276" extrusionOk="0">
                  <a:moveTo>
                    <a:pt x="1476" y="0"/>
                  </a:moveTo>
                  <a:cubicBezTo>
                    <a:pt x="1424" y="0"/>
                    <a:pt x="1371" y="5"/>
                    <a:pt x="1319" y="14"/>
                  </a:cubicBezTo>
                  <a:cubicBezTo>
                    <a:pt x="482" y="140"/>
                    <a:pt x="0" y="1437"/>
                    <a:pt x="231" y="2881"/>
                  </a:cubicBezTo>
                  <a:cubicBezTo>
                    <a:pt x="429" y="4247"/>
                    <a:pt x="1226" y="5276"/>
                    <a:pt x="2021" y="5276"/>
                  </a:cubicBezTo>
                  <a:cubicBezTo>
                    <a:pt x="2066" y="5276"/>
                    <a:pt x="2111" y="5273"/>
                    <a:pt x="2156" y="5266"/>
                  </a:cubicBezTo>
                  <a:cubicBezTo>
                    <a:pt x="2993" y="5140"/>
                    <a:pt x="3495" y="3843"/>
                    <a:pt x="3265" y="2378"/>
                  </a:cubicBezTo>
                  <a:cubicBezTo>
                    <a:pt x="3029" y="1006"/>
                    <a:pt x="2261" y="0"/>
                    <a:pt x="14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508003" y="1625255"/>
              <a:ext cx="389703" cy="433065"/>
            </a:xfrm>
            <a:custGeom>
              <a:avLst/>
              <a:gdLst/>
              <a:ahLst/>
              <a:cxnLst/>
              <a:rect l="l" t="t" r="r" b="b"/>
              <a:pathLst>
                <a:path w="11090" h="12324" extrusionOk="0">
                  <a:moveTo>
                    <a:pt x="10253" y="0"/>
                  </a:moveTo>
                  <a:lnTo>
                    <a:pt x="0" y="858"/>
                  </a:lnTo>
                  <a:lnTo>
                    <a:pt x="607" y="7637"/>
                  </a:lnTo>
                  <a:cubicBezTo>
                    <a:pt x="825" y="10308"/>
                    <a:pt x="3062" y="12324"/>
                    <a:pt x="5693" y="12324"/>
                  </a:cubicBezTo>
                  <a:cubicBezTo>
                    <a:pt x="5844" y="12324"/>
                    <a:pt x="5998" y="12317"/>
                    <a:pt x="6152" y="12303"/>
                  </a:cubicBezTo>
                  <a:cubicBezTo>
                    <a:pt x="8977" y="12073"/>
                    <a:pt x="11090" y="9583"/>
                    <a:pt x="10839" y="6758"/>
                  </a:cubicBezTo>
                  <a:lnTo>
                    <a:pt x="102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508003" y="1625255"/>
              <a:ext cx="389703" cy="441183"/>
            </a:xfrm>
            <a:custGeom>
              <a:avLst/>
              <a:gdLst/>
              <a:ahLst/>
              <a:cxnLst/>
              <a:rect l="l" t="t" r="r" b="b"/>
              <a:pathLst>
                <a:path w="11090" h="12555" fill="none" extrusionOk="0">
                  <a:moveTo>
                    <a:pt x="6152" y="12303"/>
                  </a:moveTo>
                  <a:lnTo>
                    <a:pt x="6152" y="12303"/>
                  </a:lnTo>
                  <a:cubicBezTo>
                    <a:pt x="8977" y="12073"/>
                    <a:pt x="11090" y="9583"/>
                    <a:pt x="10839" y="6758"/>
                  </a:cubicBezTo>
                  <a:lnTo>
                    <a:pt x="10253" y="0"/>
                  </a:lnTo>
                  <a:lnTo>
                    <a:pt x="0" y="858"/>
                  </a:lnTo>
                  <a:lnTo>
                    <a:pt x="607" y="7637"/>
                  </a:lnTo>
                  <a:cubicBezTo>
                    <a:pt x="837" y="10462"/>
                    <a:pt x="3327" y="12554"/>
                    <a:pt x="6152" y="12303"/>
                  </a:cubicBezTo>
                  <a:close/>
                </a:path>
              </a:pathLst>
            </a:custGeom>
            <a:solidFill>
              <a:schemeClr val="lt1"/>
            </a:solidFill>
            <a:ln w="680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1509479" y="1623779"/>
              <a:ext cx="379407" cy="321320"/>
            </a:xfrm>
            <a:custGeom>
              <a:avLst/>
              <a:gdLst/>
              <a:ahLst/>
              <a:cxnLst/>
              <a:rect l="l" t="t" r="r" b="b"/>
              <a:pathLst>
                <a:path w="10797" h="9144" extrusionOk="0">
                  <a:moveTo>
                    <a:pt x="10253" y="0"/>
                  </a:moveTo>
                  <a:lnTo>
                    <a:pt x="0" y="879"/>
                  </a:lnTo>
                  <a:lnTo>
                    <a:pt x="565" y="7679"/>
                  </a:lnTo>
                  <a:cubicBezTo>
                    <a:pt x="607" y="8202"/>
                    <a:pt x="733" y="8663"/>
                    <a:pt x="900" y="9144"/>
                  </a:cubicBezTo>
                  <a:cubicBezTo>
                    <a:pt x="2093" y="8516"/>
                    <a:pt x="3202" y="7742"/>
                    <a:pt x="4206" y="6884"/>
                  </a:cubicBezTo>
                  <a:cubicBezTo>
                    <a:pt x="4939" y="6237"/>
                    <a:pt x="5870" y="5887"/>
                    <a:pt x="6815" y="5887"/>
                  </a:cubicBezTo>
                  <a:cubicBezTo>
                    <a:pt x="7245" y="5887"/>
                    <a:pt x="7679" y="5959"/>
                    <a:pt x="8098" y="6110"/>
                  </a:cubicBezTo>
                  <a:cubicBezTo>
                    <a:pt x="8956" y="6424"/>
                    <a:pt x="9876" y="6633"/>
                    <a:pt x="10797" y="6758"/>
                  </a:cubicBezTo>
                  <a:lnTo>
                    <a:pt x="1025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1686652" y="1611269"/>
              <a:ext cx="37530" cy="446348"/>
            </a:xfrm>
            <a:custGeom>
              <a:avLst/>
              <a:gdLst/>
              <a:ahLst/>
              <a:cxnLst/>
              <a:rect l="l" t="t" r="r" b="b"/>
              <a:pathLst>
                <a:path w="1068" h="12702" fill="none" extrusionOk="0">
                  <a:moveTo>
                    <a:pt x="1068" y="12701"/>
                  </a:moveTo>
                  <a:lnTo>
                    <a:pt x="1" y="0"/>
                  </a:lnTo>
                </a:path>
              </a:pathLst>
            </a:custGeom>
            <a:solidFill>
              <a:schemeClr val="lt1"/>
            </a:solidFill>
            <a:ln w="680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1397701" y="1618156"/>
              <a:ext cx="290467" cy="233576"/>
            </a:xfrm>
            <a:custGeom>
              <a:avLst/>
              <a:gdLst/>
              <a:ahLst/>
              <a:cxnLst/>
              <a:rect l="l" t="t" r="r" b="b"/>
              <a:pathLst>
                <a:path w="8266" h="6647" extrusionOk="0">
                  <a:moveTo>
                    <a:pt x="5845" y="0"/>
                  </a:moveTo>
                  <a:cubicBezTo>
                    <a:pt x="361" y="0"/>
                    <a:pt x="1" y="6646"/>
                    <a:pt x="1" y="6646"/>
                  </a:cubicBezTo>
                  <a:cubicBezTo>
                    <a:pt x="7366" y="5768"/>
                    <a:pt x="8266" y="369"/>
                    <a:pt x="8266" y="369"/>
                  </a:cubicBezTo>
                  <a:cubicBezTo>
                    <a:pt x="7364" y="113"/>
                    <a:pt x="6561" y="0"/>
                    <a:pt x="58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1688128" y="1601219"/>
              <a:ext cx="323569" cy="199665"/>
            </a:xfrm>
            <a:custGeom>
              <a:avLst/>
              <a:gdLst/>
              <a:ahLst/>
              <a:cxnLst/>
              <a:rect l="l" t="t" r="r" b="b"/>
              <a:pathLst>
                <a:path w="9208" h="5682" extrusionOk="0">
                  <a:moveTo>
                    <a:pt x="3351" y="1"/>
                  </a:moveTo>
                  <a:cubicBezTo>
                    <a:pt x="2387" y="1"/>
                    <a:pt x="1277" y="250"/>
                    <a:pt x="1" y="851"/>
                  </a:cubicBezTo>
                  <a:cubicBezTo>
                    <a:pt x="1" y="851"/>
                    <a:pt x="1702" y="5681"/>
                    <a:pt x="8488" y="5681"/>
                  </a:cubicBezTo>
                  <a:cubicBezTo>
                    <a:pt x="8722" y="5681"/>
                    <a:pt x="8961" y="5676"/>
                    <a:pt x="9207" y="5664"/>
                  </a:cubicBezTo>
                  <a:cubicBezTo>
                    <a:pt x="9207" y="5664"/>
                    <a:pt x="7949" y="1"/>
                    <a:pt x="3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1397701" y="1631123"/>
              <a:ext cx="290467" cy="220609"/>
            </a:xfrm>
            <a:custGeom>
              <a:avLst/>
              <a:gdLst/>
              <a:ahLst/>
              <a:cxnLst/>
              <a:rect l="l" t="t" r="r" b="b"/>
              <a:pathLst>
                <a:path w="8266" h="6278" extrusionOk="0">
                  <a:moveTo>
                    <a:pt x="8266" y="0"/>
                  </a:moveTo>
                  <a:cubicBezTo>
                    <a:pt x="7157" y="3139"/>
                    <a:pt x="4437" y="5064"/>
                    <a:pt x="1340" y="5922"/>
                  </a:cubicBezTo>
                  <a:cubicBezTo>
                    <a:pt x="901" y="6047"/>
                    <a:pt x="461" y="6152"/>
                    <a:pt x="1" y="6277"/>
                  </a:cubicBezTo>
                  <a:cubicBezTo>
                    <a:pt x="461" y="6257"/>
                    <a:pt x="921" y="6236"/>
                    <a:pt x="1403" y="6173"/>
                  </a:cubicBezTo>
                  <a:cubicBezTo>
                    <a:pt x="2784" y="5943"/>
                    <a:pt x="4144" y="5482"/>
                    <a:pt x="5315" y="4666"/>
                  </a:cubicBezTo>
                  <a:cubicBezTo>
                    <a:pt x="6843" y="3557"/>
                    <a:pt x="8056" y="1884"/>
                    <a:pt x="82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1688128" y="1631123"/>
              <a:ext cx="323569" cy="174294"/>
            </a:xfrm>
            <a:custGeom>
              <a:avLst/>
              <a:gdLst/>
              <a:ahLst/>
              <a:cxnLst/>
              <a:rect l="l" t="t" r="r" b="b"/>
              <a:pathLst>
                <a:path w="9208" h="4960" extrusionOk="0">
                  <a:moveTo>
                    <a:pt x="1" y="0"/>
                  </a:moveTo>
                  <a:lnTo>
                    <a:pt x="1" y="0"/>
                  </a:lnTo>
                  <a:cubicBezTo>
                    <a:pt x="524" y="1842"/>
                    <a:pt x="2030" y="3285"/>
                    <a:pt x="3704" y="4122"/>
                  </a:cubicBezTo>
                  <a:cubicBezTo>
                    <a:pt x="5001" y="4687"/>
                    <a:pt x="6424" y="4959"/>
                    <a:pt x="7826" y="4959"/>
                  </a:cubicBezTo>
                  <a:cubicBezTo>
                    <a:pt x="8307" y="4917"/>
                    <a:pt x="8747" y="4876"/>
                    <a:pt x="9207" y="4813"/>
                  </a:cubicBezTo>
                  <a:cubicBezTo>
                    <a:pt x="8747" y="4771"/>
                    <a:pt x="8265" y="4750"/>
                    <a:pt x="7826" y="4687"/>
                  </a:cubicBezTo>
                  <a:cubicBezTo>
                    <a:pt x="4646" y="4332"/>
                    <a:pt x="1633" y="2909"/>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561661" y="1450647"/>
              <a:ext cx="211051" cy="190635"/>
            </a:xfrm>
            <a:custGeom>
              <a:avLst/>
              <a:gdLst/>
              <a:ahLst/>
              <a:cxnLst/>
              <a:rect l="l" t="t" r="r" b="b"/>
              <a:pathLst>
                <a:path w="6006" h="5425" extrusionOk="0">
                  <a:moveTo>
                    <a:pt x="3763" y="0"/>
                  </a:moveTo>
                  <a:cubicBezTo>
                    <a:pt x="1814" y="0"/>
                    <a:pt x="1" y="1433"/>
                    <a:pt x="1" y="1433"/>
                  </a:cubicBezTo>
                  <a:cubicBezTo>
                    <a:pt x="193" y="3784"/>
                    <a:pt x="2231" y="5424"/>
                    <a:pt x="3402" y="5424"/>
                  </a:cubicBezTo>
                  <a:cubicBezTo>
                    <a:pt x="3503" y="5424"/>
                    <a:pt x="3597" y="5412"/>
                    <a:pt x="3683" y="5387"/>
                  </a:cubicBezTo>
                  <a:cubicBezTo>
                    <a:pt x="6006" y="4781"/>
                    <a:pt x="5880" y="722"/>
                    <a:pt x="5880" y="722"/>
                  </a:cubicBezTo>
                  <a:cubicBezTo>
                    <a:pt x="5212" y="193"/>
                    <a:pt x="4478" y="0"/>
                    <a:pt x="37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783708" y="1361217"/>
              <a:ext cx="390476" cy="341877"/>
            </a:xfrm>
            <a:custGeom>
              <a:avLst/>
              <a:gdLst/>
              <a:ahLst/>
              <a:cxnLst/>
              <a:rect l="l" t="t" r="r" b="b"/>
              <a:pathLst>
                <a:path w="11112" h="9729" extrusionOk="0">
                  <a:moveTo>
                    <a:pt x="5546" y="1"/>
                  </a:moveTo>
                  <a:cubicBezTo>
                    <a:pt x="4720" y="1"/>
                    <a:pt x="3883" y="210"/>
                    <a:pt x="3118" y="651"/>
                  </a:cubicBezTo>
                  <a:cubicBezTo>
                    <a:pt x="796" y="1990"/>
                    <a:pt x="1" y="4961"/>
                    <a:pt x="1340" y="7284"/>
                  </a:cubicBezTo>
                  <a:cubicBezTo>
                    <a:pt x="2241" y="8848"/>
                    <a:pt x="3883" y="9728"/>
                    <a:pt x="5568" y="9728"/>
                  </a:cubicBezTo>
                  <a:cubicBezTo>
                    <a:pt x="6386" y="9728"/>
                    <a:pt x="7214" y="9521"/>
                    <a:pt x="7973" y="9083"/>
                  </a:cubicBezTo>
                  <a:cubicBezTo>
                    <a:pt x="10295" y="7744"/>
                    <a:pt x="11111" y="4773"/>
                    <a:pt x="9772" y="2430"/>
                  </a:cubicBezTo>
                  <a:cubicBezTo>
                    <a:pt x="8874" y="871"/>
                    <a:pt x="7231" y="1"/>
                    <a:pt x="5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1823415" y="1236683"/>
              <a:ext cx="123552" cy="185293"/>
            </a:xfrm>
            <a:custGeom>
              <a:avLst/>
              <a:gdLst/>
              <a:ahLst/>
              <a:cxnLst/>
              <a:rect l="l" t="t" r="r" b="b"/>
              <a:pathLst>
                <a:path w="3516" h="5273" extrusionOk="0">
                  <a:moveTo>
                    <a:pt x="1475" y="0"/>
                  </a:moveTo>
                  <a:cubicBezTo>
                    <a:pt x="1430" y="0"/>
                    <a:pt x="1385" y="4"/>
                    <a:pt x="1340" y="10"/>
                  </a:cubicBezTo>
                  <a:cubicBezTo>
                    <a:pt x="503" y="136"/>
                    <a:pt x="1" y="1433"/>
                    <a:pt x="231" y="2898"/>
                  </a:cubicBezTo>
                  <a:cubicBezTo>
                    <a:pt x="429" y="4244"/>
                    <a:pt x="1245" y="5272"/>
                    <a:pt x="2042" y="5272"/>
                  </a:cubicBezTo>
                  <a:cubicBezTo>
                    <a:pt x="2087" y="5272"/>
                    <a:pt x="2132" y="5269"/>
                    <a:pt x="2177" y="5262"/>
                  </a:cubicBezTo>
                  <a:cubicBezTo>
                    <a:pt x="3014" y="5137"/>
                    <a:pt x="3516" y="3860"/>
                    <a:pt x="3265" y="2396"/>
                  </a:cubicBezTo>
                  <a:cubicBezTo>
                    <a:pt x="3067" y="1029"/>
                    <a:pt x="2269" y="0"/>
                    <a:pt x="14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74966" y="873833"/>
              <a:ext cx="602932" cy="289694"/>
            </a:xfrm>
            <a:custGeom>
              <a:avLst/>
              <a:gdLst/>
              <a:ahLst/>
              <a:cxnLst/>
              <a:rect l="l" t="t" r="r" b="b"/>
              <a:pathLst>
                <a:path w="17158" h="8244" extrusionOk="0">
                  <a:moveTo>
                    <a:pt x="17157" y="0"/>
                  </a:moveTo>
                  <a:lnTo>
                    <a:pt x="17157" y="0"/>
                  </a:lnTo>
                  <a:cubicBezTo>
                    <a:pt x="10629" y="523"/>
                    <a:pt x="2595" y="4143"/>
                    <a:pt x="0" y="8244"/>
                  </a:cubicBezTo>
                  <a:lnTo>
                    <a:pt x="171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74966" y="873833"/>
              <a:ext cx="602932" cy="289694"/>
            </a:xfrm>
            <a:custGeom>
              <a:avLst/>
              <a:gdLst/>
              <a:ahLst/>
              <a:cxnLst/>
              <a:rect l="l" t="t" r="r" b="b"/>
              <a:pathLst>
                <a:path w="17158" h="8244" extrusionOk="0">
                  <a:moveTo>
                    <a:pt x="17157" y="0"/>
                  </a:moveTo>
                  <a:lnTo>
                    <a:pt x="17157" y="0"/>
                  </a:lnTo>
                  <a:cubicBezTo>
                    <a:pt x="11466" y="105"/>
                    <a:pt x="3034" y="3201"/>
                    <a:pt x="0" y="8244"/>
                  </a:cubicBezTo>
                  <a:cubicBezTo>
                    <a:pt x="2846" y="4603"/>
                    <a:pt x="8077" y="2385"/>
                    <a:pt x="12387" y="1046"/>
                  </a:cubicBezTo>
                  <a:cubicBezTo>
                    <a:pt x="13956" y="607"/>
                    <a:pt x="15525" y="251"/>
                    <a:pt x="171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763854" y="865715"/>
              <a:ext cx="517647" cy="264007"/>
            </a:xfrm>
            <a:custGeom>
              <a:avLst/>
              <a:gdLst/>
              <a:ahLst/>
              <a:cxnLst/>
              <a:rect l="l" t="t" r="r" b="b"/>
              <a:pathLst>
                <a:path w="14731" h="7513" extrusionOk="0">
                  <a:moveTo>
                    <a:pt x="1" y="1"/>
                  </a:moveTo>
                  <a:lnTo>
                    <a:pt x="14731" y="7513"/>
                  </a:lnTo>
                  <a:cubicBezTo>
                    <a:pt x="12764" y="692"/>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763854" y="865715"/>
              <a:ext cx="517647" cy="264007"/>
            </a:xfrm>
            <a:custGeom>
              <a:avLst/>
              <a:gdLst/>
              <a:ahLst/>
              <a:cxnLst/>
              <a:rect l="l" t="t" r="r" b="b"/>
              <a:pathLst>
                <a:path w="14731" h="7513" extrusionOk="0">
                  <a:moveTo>
                    <a:pt x="1" y="1"/>
                  </a:moveTo>
                  <a:lnTo>
                    <a:pt x="1" y="1"/>
                  </a:lnTo>
                  <a:cubicBezTo>
                    <a:pt x="4939" y="796"/>
                    <a:pt x="12743" y="2282"/>
                    <a:pt x="14731" y="7513"/>
                  </a:cubicBezTo>
                  <a:cubicBezTo>
                    <a:pt x="13371" y="1842"/>
                    <a:pt x="5022" y="64"/>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8103" y="1421586"/>
              <a:ext cx="146323" cy="465078"/>
            </a:xfrm>
            <a:custGeom>
              <a:avLst/>
              <a:gdLst/>
              <a:ahLst/>
              <a:cxnLst/>
              <a:rect l="l" t="t" r="r" b="b"/>
              <a:pathLst>
                <a:path w="4164" h="13235" extrusionOk="0">
                  <a:moveTo>
                    <a:pt x="0" y="0"/>
                  </a:moveTo>
                  <a:lnTo>
                    <a:pt x="126" y="12073"/>
                  </a:lnTo>
                  <a:cubicBezTo>
                    <a:pt x="126" y="12073"/>
                    <a:pt x="1418" y="13234"/>
                    <a:pt x="2426" y="13234"/>
                  </a:cubicBezTo>
                  <a:cubicBezTo>
                    <a:pt x="2811" y="13234"/>
                    <a:pt x="3155" y="13065"/>
                    <a:pt x="3369" y="12596"/>
                  </a:cubicBezTo>
                  <a:cubicBezTo>
                    <a:pt x="4164" y="10881"/>
                    <a:pt x="0" y="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8103" y="1421586"/>
              <a:ext cx="131634" cy="469189"/>
            </a:xfrm>
            <a:custGeom>
              <a:avLst/>
              <a:gdLst/>
              <a:ahLst/>
              <a:cxnLst/>
              <a:rect l="l" t="t" r="r" b="b"/>
              <a:pathLst>
                <a:path w="3746" h="13352" extrusionOk="0">
                  <a:moveTo>
                    <a:pt x="0" y="0"/>
                  </a:moveTo>
                  <a:lnTo>
                    <a:pt x="0" y="0"/>
                  </a:lnTo>
                  <a:cubicBezTo>
                    <a:pt x="795" y="2699"/>
                    <a:pt x="1695" y="5398"/>
                    <a:pt x="2469" y="8077"/>
                  </a:cubicBezTo>
                  <a:cubicBezTo>
                    <a:pt x="2804" y="9395"/>
                    <a:pt x="3264" y="10776"/>
                    <a:pt x="3264" y="12136"/>
                  </a:cubicBezTo>
                  <a:cubicBezTo>
                    <a:pt x="3210" y="12801"/>
                    <a:pt x="2825" y="13029"/>
                    <a:pt x="2357" y="13029"/>
                  </a:cubicBezTo>
                  <a:cubicBezTo>
                    <a:pt x="1927" y="13029"/>
                    <a:pt x="1427" y="12837"/>
                    <a:pt x="1046" y="12617"/>
                  </a:cubicBezTo>
                  <a:cubicBezTo>
                    <a:pt x="732" y="12429"/>
                    <a:pt x="440" y="12240"/>
                    <a:pt x="168" y="12031"/>
                  </a:cubicBezTo>
                  <a:lnTo>
                    <a:pt x="168" y="12031"/>
                  </a:lnTo>
                  <a:cubicBezTo>
                    <a:pt x="398" y="12303"/>
                    <a:pt x="691" y="12533"/>
                    <a:pt x="963" y="12743"/>
                  </a:cubicBezTo>
                  <a:cubicBezTo>
                    <a:pt x="1428" y="13099"/>
                    <a:pt x="2005" y="13352"/>
                    <a:pt x="2511" y="13352"/>
                  </a:cubicBezTo>
                  <a:cubicBezTo>
                    <a:pt x="3075" y="13352"/>
                    <a:pt x="3550" y="13037"/>
                    <a:pt x="3683" y="12199"/>
                  </a:cubicBezTo>
                  <a:cubicBezTo>
                    <a:pt x="3745" y="10755"/>
                    <a:pt x="3327" y="9353"/>
                    <a:pt x="2950" y="7951"/>
                  </a:cubicBezTo>
                  <a:cubicBezTo>
                    <a:pt x="2176" y="5231"/>
                    <a:pt x="1172" y="2574"/>
                    <a:pt x="0"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987448" y="1878470"/>
              <a:ext cx="92664" cy="218114"/>
            </a:xfrm>
            <a:custGeom>
              <a:avLst/>
              <a:gdLst/>
              <a:ahLst/>
              <a:cxnLst/>
              <a:rect l="l" t="t" r="r" b="b"/>
              <a:pathLst>
                <a:path w="2637" h="6207" extrusionOk="0">
                  <a:moveTo>
                    <a:pt x="702" y="1"/>
                  </a:moveTo>
                  <a:cubicBezTo>
                    <a:pt x="678" y="1"/>
                    <a:pt x="657" y="17"/>
                    <a:pt x="649" y="55"/>
                  </a:cubicBezTo>
                  <a:cubicBezTo>
                    <a:pt x="126" y="1435"/>
                    <a:pt x="0" y="2837"/>
                    <a:pt x="210" y="4302"/>
                  </a:cubicBezTo>
                  <a:cubicBezTo>
                    <a:pt x="272" y="4818"/>
                    <a:pt x="354" y="6207"/>
                    <a:pt x="1157" y="6207"/>
                  </a:cubicBezTo>
                  <a:cubicBezTo>
                    <a:pt x="1169" y="6207"/>
                    <a:pt x="1181" y="6207"/>
                    <a:pt x="1193" y="6206"/>
                  </a:cubicBezTo>
                  <a:cubicBezTo>
                    <a:pt x="2009" y="6143"/>
                    <a:pt x="2135" y="4867"/>
                    <a:pt x="2239" y="4302"/>
                  </a:cubicBezTo>
                  <a:cubicBezTo>
                    <a:pt x="2469" y="2963"/>
                    <a:pt x="2637" y="1519"/>
                    <a:pt x="2260" y="222"/>
                  </a:cubicBezTo>
                  <a:cubicBezTo>
                    <a:pt x="2231" y="96"/>
                    <a:pt x="2135" y="38"/>
                    <a:pt x="2040" y="38"/>
                  </a:cubicBezTo>
                  <a:cubicBezTo>
                    <a:pt x="1930" y="38"/>
                    <a:pt x="1821" y="117"/>
                    <a:pt x="1821" y="264"/>
                  </a:cubicBezTo>
                  <a:cubicBezTo>
                    <a:pt x="1800" y="1017"/>
                    <a:pt x="1863" y="1791"/>
                    <a:pt x="1842" y="2565"/>
                  </a:cubicBezTo>
                  <a:cubicBezTo>
                    <a:pt x="1842" y="2900"/>
                    <a:pt x="1821" y="3277"/>
                    <a:pt x="1800" y="3612"/>
                  </a:cubicBezTo>
                  <a:cubicBezTo>
                    <a:pt x="1800" y="3612"/>
                    <a:pt x="1653" y="5097"/>
                    <a:pt x="1528" y="5181"/>
                  </a:cubicBezTo>
                  <a:cubicBezTo>
                    <a:pt x="1319" y="5160"/>
                    <a:pt x="1109" y="5097"/>
                    <a:pt x="879" y="5076"/>
                  </a:cubicBezTo>
                  <a:lnTo>
                    <a:pt x="712" y="4448"/>
                  </a:lnTo>
                  <a:cubicBezTo>
                    <a:pt x="607" y="3967"/>
                    <a:pt x="565" y="3507"/>
                    <a:pt x="544" y="3026"/>
                  </a:cubicBezTo>
                  <a:cubicBezTo>
                    <a:pt x="503" y="2063"/>
                    <a:pt x="607" y="1080"/>
                    <a:pt x="796" y="117"/>
                  </a:cubicBezTo>
                  <a:cubicBezTo>
                    <a:pt x="796" y="50"/>
                    <a:pt x="744" y="1"/>
                    <a:pt x="7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999219" y="2211310"/>
              <a:ext cx="121338" cy="209821"/>
            </a:xfrm>
            <a:custGeom>
              <a:avLst/>
              <a:gdLst/>
              <a:ahLst/>
              <a:cxnLst/>
              <a:rect l="l" t="t" r="r" b="b"/>
              <a:pathLst>
                <a:path w="3453" h="5971" extrusionOk="0">
                  <a:moveTo>
                    <a:pt x="1559" y="0"/>
                  </a:moveTo>
                  <a:cubicBezTo>
                    <a:pt x="1519" y="0"/>
                    <a:pt x="1482" y="19"/>
                    <a:pt x="1465" y="61"/>
                  </a:cubicBezTo>
                  <a:cubicBezTo>
                    <a:pt x="837" y="1254"/>
                    <a:pt x="419" y="2488"/>
                    <a:pt x="293" y="3827"/>
                  </a:cubicBezTo>
                  <a:cubicBezTo>
                    <a:pt x="230" y="4497"/>
                    <a:pt x="0" y="5815"/>
                    <a:pt x="984" y="5961"/>
                  </a:cubicBezTo>
                  <a:cubicBezTo>
                    <a:pt x="1032" y="5968"/>
                    <a:pt x="1078" y="5971"/>
                    <a:pt x="1124" y="5971"/>
                  </a:cubicBezTo>
                  <a:cubicBezTo>
                    <a:pt x="1972" y="5971"/>
                    <a:pt x="2399" y="4902"/>
                    <a:pt x="2658" y="4267"/>
                  </a:cubicBezTo>
                  <a:cubicBezTo>
                    <a:pt x="3160" y="3032"/>
                    <a:pt x="3453" y="1567"/>
                    <a:pt x="3243" y="228"/>
                  </a:cubicBezTo>
                  <a:cubicBezTo>
                    <a:pt x="3217" y="114"/>
                    <a:pt x="3128" y="66"/>
                    <a:pt x="3033" y="66"/>
                  </a:cubicBezTo>
                  <a:cubicBezTo>
                    <a:pt x="2903" y="66"/>
                    <a:pt x="2762" y="158"/>
                    <a:pt x="2762" y="291"/>
                  </a:cubicBezTo>
                  <a:cubicBezTo>
                    <a:pt x="2699" y="1170"/>
                    <a:pt x="2699" y="2049"/>
                    <a:pt x="2490" y="2927"/>
                  </a:cubicBezTo>
                  <a:cubicBezTo>
                    <a:pt x="2402" y="3282"/>
                    <a:pt x="1938" y="5137"/>
                    <a:pt x="1251" y="5137"/>
                  </a:cubicBezTo>
                  <a:cubicBezTo>
                    <a:pt x="1127" y="5137"/>
                    <a:pt x="996" y="5077"/>
                    <a:pt x="858" y="4936"/>
                  </a:cubicBezTo>
                  <a:cubicBezTo>
                    <a:pt x="544" y="4622"/>
                    <a:pt x="984" y="2635"/>
                    <a:pt x="1067" y="2321"/>
                  </a:cubicBezTo>
                  <a:cubicBezTo>
                    <a:pt x="1193" y="1567"/>
                    <a:pt x="1402" y="835"/>
                    <a:pt x="1695" y="103"/>
                  </a:cubicBezTo>
                  <a:cubicBezTo>
                    <a:pt x="1683" y="40"/>
                    <a:pt x="1618" y="0"/>
                    <a:pt x="15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1096274" y="2213559"/>
              <a:ext cx="106650" cy="173451"/>
            </a:xfrm>
            <a:custGeom>
              <a:avLst/>
              <a:gdLst/>
              <a:ahLst/>
              <a:cxnLst/>
              <a:rect l="l" t="t" r="r" b="b"/>
              <a:pathLst>
                <a:path w="3035" h="4936" extrusionOk="0">
                  <a:moveTo>
                    <a:pt x="1604" y="0"/>
                  </a:moveTo>
                  <a:cubicBezTo>
                    <a:pt x="1393" y="0"/>
                    <a:pt x="1172" y="224"/>
                    <a:pt x="1318" y="457"/>
                  </a:cubicBezTo>
                  <a:cubicBezTo>
                    <a:pt x="1653" y="1064"/>
                    <a:pt x="1946" y="1692"/>
                    <a:pt x="2155" y="2340"/>
                  </a:cubicBezTo>
                  <a:cubicBezTo>
                    <a:pt x="2239" y="2571"/>
                    <a:pt x="2281" y="2843"/>
                    <a:pt x="2344" y="3073"/>
                  </a:cubicBezTo>
                  <a:cubicBezTo>
                    <a:pt x="2385" y="3303"/>
                    <a:pt x="2406" y="3512"/>
                    <a:pt x="2448" y="3742"/>
                  </a:cubicBezTo>
                  <a:cubicBezTo>
                    <a:pt x="2502" y="3921"/>
                    <a:pt x="2433" y="4023"/>
                    <a:pt x="2256" y="4023"/>
                  </a:cubicBezTo>
                  <a:cubicBezTo>
                    <a:pt x="2225" y="4023"/>
                    <a:pt x="2192" y="4020"/>
                    <a:pt x="2155" y="4014"/>
                  </a:cubicBezTo>
                  <a:cubicBezTo>
                    <a:pt x="2112" y="4024"/>
                    <a:pt x="2068" y="4029"/>
                    <a:pt x="2026" y="4029"/>
                  </a:cubicBezTo>
                  <a:cubicBezTo>
                    <a:pt x="1095" y="4029"/>
                    <a:pt x="493" y="1705"/>
                    <a:pt x="293" y="1085"/>
                  </a:cubicBezTo>
                  <a:cubicBezTo>
                    <a:pt x="276" y="1051"/>
                    <a:pt x="250" y="1038"/>
                    <a:pt x="221" y="1038"/>
                  </a:cubicBezTo>
                  <a:cubicBezTo>
                    <a:pt x="178" y="1038"/>
                    <a:pt x="130" y="1068"/>
                    <a:pt x="105" y="1106"/>
                  </a:cubicBezTo>
                  <a:cubicBezTo>
                    <a:pt x="0" y="2027"/>
                    <a:pt x="356" y="3052"/>
                    <a:pt x="879" y="3784"/>
                  </a:cubicBezTo>
                  <a:cubicBezTo>
                    <a:pt x="1156" y="4172"/>
                    <a:pt x="1678" y="4936"/>
                    <a:pt x="2243" y="4936"/>
                  </a:cubicBezTo>
                  <a:cubicBezTo>
                    <a:pt x="2318" y="4936"/>
                    <a:pt x="2393" y="4922"/>
                    <a:pt x="2469" y="4893"/>
                  </a:cubicBezTo>
                  <a:cubicBezTo>
                    <a:pt x="3034" y="4684"/>
                    <a:pt x="3013" y="3889"/>
                    <a:pt x="2929" y="3387"/>
                  </a:cubicBezTo>
                  <a:cubicBezTo>
                    <a:pt x="2783" y="2236"/>
                    <a:pt x="2406" y="1169"/>
                    <a:pt x="1841" y="143"/>
                  </a:cubicBezTo>
                  <a:cubicBezTo>
                    <a:pt x="1784" y="42"/>
                    <a:pt x="1695" y="0"/>
                    <a:pt x="16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1091847" y="1937117"/>
              <a:ext cx="94878" cy="183290"/>
            </a:xfrm>
            <a:custGeom>
              <a:avLst/>
              <a:gdLst/>
              <a:ahLst/>
              <a:cxnLst/>
              <a:rect l="l" t="t" r="r" b="b"/>
              <a:pathLst>
                <a:path w="2700" h="5216" extrusionOk="0">
                  <a:moveTo>
                    <a:pt x="1995" y="0"/>
                  </a:moveTo>
                  <a:cubicBezTo>
                    <a:pt x="1893" y="0"/>
                    <a:pt x="1791" y="60"/>
                    <a:pt x="1779" y="164"/>
                  </a:cubicBezTo>
                  <a:cubicBezTo>
                    <a:pt x="1674" y="771"/>
                    <a:pt x="1842" y="1315"/>
                    <a:pt x="1884" y="1922"/>
                  </a:cubicBezTo>
                  <a:cubicBezTo>
                    <a:pt x="1946" y="2528"/>
                    <a:pt x="2156" y="3386"/>
                    <a:pt x="1988" y="3951"/>
                  </a:cubicBezTo>
                  <a:lnTo>
                    <a:pt x="1988" y="4202"/>
                  </a:lnTo>
                  <a:cubicBezTo>
                    <a:pt x="1830" y="4370"/>
                    <a:pt x="1700" y="4454"/>
                    <a:pt x="1596" y="4454"/>
                  </a:cubicBezTo>
                  <a:cubicBezTo>
                    <a:pt x="1479" y="4454"/>
                    <a:pt x="1395" y="4349"/>
                    <a:pt x="1340" y="4140"/>
                  </a:cubicBezTo>
                  <a:cubicBezTo>
                    <a:pt x="1110" y="3909"/>
                    <a:pt x="921" y="3261"/>
                    <a:pt x="817" y="2989"/>
                  </a:cubicBezTo>
                  <a:cubicBezTo>
                    <a:pt x="545" y="2361"/>
                    <a:pt x="314" y="1754"/>
                    <a:pt x="126" y="1106"/>
                  </a:cubicBezTo>
                  <a:cubicBezTo>
                    <a:pt x="126" y="1072"/>
                    <a:pt x="106" y="1059"/>
                    <a:pt x="82" y="1059"/>
                  </a:cubicBezTo>
                  <a:cubicBezTo>
                    <a:pt x="46" y="1059"/>
                    <a:pt x="1" y="1089"/>
                    <a:pt x="1" y="1127"/>
                  </a:cubicBezTo>
                  <a:cubicBezTo>
                    <a:pt x="126" y="2173"/>
                    <a:pt x="335" y="3156"/>
                    <a:pt x="754" y="4119"/>
                  </a:cubicBezTo>
                  <a:cubicBezTo>
                    <a:pt x="941" y="4567"/>
                    <a:pt x="1177" y="5215"/>
                    <a:pt x="1702" y="5215"/>
                  </a:cubicBezTo>
                  <a:cubicBezTo>
                    <a:pt x="1766" y="5215"/>
                    <a:pt x="1833" y="5206"/>
                    <a:pt x="1905" y="5186"/>
                  </a:cubicBezTo>
                  <a:cubicBezTo>
                    <a:pt x="2700" y="4976"/>
                    <a:pt x="2574" y="3909"/>
                    <a:pt x="2574" y="3303"/>
                  </a:cubicBezTo>
                  <a:cubicBezTo>
                    <a:pt x="2574" y="2319"/>
                    <a:pt x="2637" y="1022"/>
                    <a:pt x="2198" y="122"/>
                  </a:cubicBezTo>
                  <a:cubicBezTo>
                    <a:pt x="2160" y="38"/>
                    <a:pt x="2077" y="0"/>
                    <a:pt x="1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1338174" y="2333807"/>
              <a:ext cx="91926" cy="172748"/>
            </a:xfrm>
            <a:custGeom>
              <a:avLst/>
              <a:gdLst/>
              <a:ahLst/>
              <a:cxnLst/>
              <a:rect l="l" t="t" r="r" b="b"/>
              <a:pathLst>
                <a:path w="2616" h="4916" extrusionOk="0">
                  <a:moveTo>
                    <a:pt x="220" y="1"/>
                  </a:moveTo>
                  <a:cubicBezTo>
                    <a:pt x="165" y="1"/>
                    <a:pt x="105" y="42"/>
                    <a:pt x="105" y="132"/>
                  </a:cubicBezTo>
                  <a:cubicBezTo>
                    <a:pt x="63" y="1220"/>
                    <a:pt x="0" y="2371"/>
                    <a:pt x="377" y="3417"/>
                  </a:cubicBezTo>
                  <a:cubicBezTo>
                    <a:pt x="573" y="3927"/>
                    <a:pt x="1064" y="4916"/>
                    <a:pt x="1728" y="4916"/>
                  </a:cubicBezTo>
                  <a:cubicBezTo>
                    <a:pt x="1772" y="4916"/>
                    <a:pt x="1817" y="4912"/>
                    <a:pt x="1862" y="4903"/>
                  </a:cubicBezTo>
                  <a:cubicBezTo>
                    <a:pt x="2615" y="4777"/>
                    <a:pt x="2490" y="3605"/>
                    <a:pt x="2427" y="3082"/>
                  </a:cubicBezTo>
                  <a:cubicBezTo>
                    <a:pt x="2323" y="2057"/>
                    <a:pt x="2009" y="927"/>
                    <a:pt x="1339" y="111"/>
                  </a:cubicBezTo>
                  <a:cubicBezTo>
                    <a:pt x="1294" y="61"/>
                    <a:pt x="1236" y="39"/>
                    <a:pt x="1178" y="39"/>
                  </a:cubicBezTo>
                  <a:cubicBezTo>
                    <a:pt x="993" y="39"/>
                    <a:pt x="799" y="250"/>
                    <a:pt x="942" y="425"/>
                  </a:cubicBezTo>
                  <a:cubicBezTo>
                    <a:pt x="1235" y="1053"/>
                    <a:pt x="1548" y="1618"/>
                    <a:pt x="1737" y="2287"/>
                  </a:cubicBezTo>
                  <a:cubicBezTo>
                    <a:pt x="1841" y="2664"/>
                    <a:pt x="1883" y="3019"/>
                    <a:pt x="1904" y="3396"/>
                  </a:cubicBezTo>
                  <a:cubicBezTo>
                    <a:pt x="1946" y="3605"/>
                    <a:pt x="1946" y="3773"/>
                    <a:pt x="1904" y="4003"/>
                  </a:cubicBezTo>
                  <a:cubicBezTo>
                    <a:pt x="1767" y="4089"/>
                    <a:pt x="1647" y="4132"/>
                    <a:pt x="1545" y="4132"/>
                  </a:cubicBezTo>
                  <a:cubicBezTo>
                    <a:pt x="1398" y="4132"/>
                    <a:pt x="1288" y="4042"/>
                    <a:pt x="1214" y="3856"/>
                  </a:cubicBezTo>
                  <a:cubicBezTo>
                    <a:pt x="314" y="3040"/>
                    <a:pt x="377" y="1199"/>
                    <a:pt x="314" y="90"/>
                  </a:cubicBezTo>
                  <a:cubicBezTo>
                    <a:pt x="314" y="32"/>
                    <a:pt x="269" y="1"/>
                    <a:pt x="22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1105832" y="2653576"/>
              <a:ext cx="143793" cy="203847"/>
            </a:xfrm>
            <a:custGeom>
              <a:avLst/>
              <a:gdLst/>
              <a:ahLst/>
              <a:cxnLst/>
              <a:rect l="l" t="t" r="r" b="b"/>
              <a:pathLst>
                <a:path w="4092" h="5801" extrusionOk="0">
                  <a:moveTo>
                    <a:pt x="2317" y="0"/>
                  </a:moveTo>
                  <a:cubicBezTo>
                    <a:pt x="2289" y="0"/>
                    <a:pt x="2261" y="14"/>
                    <a:pt x="2239" y="50"/>
                  </a:cubicBezTo>
                  <a:cubicBezTo>
                    <a:pt x="1465" y="1117"/>
                    <a:pt x="879" y="2247"/>
                    <a:pt x="523" y="3502"/>
                  </a:cubicBezTo>
                  <a:cubicBezTo>
                    <a:pt x="335" y="4088"/>
                    <a:pt x="0" y="5114"/>
                    <a:pt x="649" y="5595"/>
                  </a:cubicBezTo>
                  <a:cubicBezTo>
                    <a:pt x="853" y="5737"/>
                    <a:pt x="1058" y="5801"/>
                    <a:pt x="1260" y="5801"/>
                  </a:cubicBezTo>
                  <a:cubicBezTo>
                    <a:pt x="2688" y="5801"/>
                    <a:pt x="3970" y="2614"/>
                    <a:pt x="4080" y="1661"/>
                  </a:cubicBezTo>
                  <a:cubicBezTo>
                    <a:pt x="4091" y="1507"/>
                    <a:pt x="3980" y="1428"/>
                    <a:pt x="3860" y="1428"/>
                  </a:cubicBezTo>
                  <a:cubicBezTo>
                    <a:pt x="3753" y="1428"/>
                    <a:pt x="3639" y="1491"/>
                    <a:pt x="3599" y="1619"/>
                  </a:cubicBezTo>
                  <a:cubicBezTo>
                    <a:pt x="3348" y="2352"/>
                    <a:pt x="3118" y="3084"/>
                    <a:pt x="2699" y="3753"/>
                  </a:cubicBezTo>
                  <a:cubicBezTo>
                    <a:pt x="2511" y="4067"/>
                    <a:pt x="2302" y="4465"/>
                    <a:pt x="1988" y="4653"/>
                  </a:cubicBezTo>
                  <a:cubicBezTo>
                    <a:pt x="1843" y="4832"/>
                    <a:pt x="1668" y="4921"/>
                    <a:pt x="1457" y="4921"/>
                  </a:cubicBezTo>
                  <a:cubicBezTo>
                    <a:pt x="1272" y="4921"/>
                    <a:pt x="1060" y="4853"/>
                    <a:pt x="816" y="4716"/>
                  </a:cubicBezTo>
                  <a:cubicBezTo>
                    <a:pt x="816" y="4507"/>
                    <a:pt x="837" y="4339"/>
                    <a:pt x="879" y="4130"/>
                  </a:cubicBezTo>
                  <a:cubicBezTo>
                    <a:pt x="1151" y="2728"/>
                    <a:pt x="1716" y="1326"/>
                    <a:pt x="2406" y="92"/>
                  </a:cubicBezTo>
                  <a:cubicBezTo>
                    <a:pt x="2420" y="51"/>
                    <a:pt x="2371" y="0"/>
                    <a:pt x="23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2184438" y="1950119"/>
              <a:ext cx="92664" cy="183958"/>
            </a:xfrm>
            <a:custGeom>
              <a:avLst/>
              <a:gdLst/>
              <a:ahLst/>
              <a:cxnLst/>
              <a:rect l="l" t="t" r="r" b="b"/>
              <a:pathLst>
                <a:path w="2637" h="5235" extrusionOk="0">
                  <a:moveTo>
                    <a:pt x="2136" y="1"/>
                  </a:moveTo>
                  <a:cubicBezTo>
                    <a:pt x="1963" y="1"/>
                    <a:pt x="1800" y="111"/>
                    <a:pt x="1820" y="338"/>
                  </a:cubicBezTo>
                  <a:cubicBezTo>
                    <a:pt x="1862" y="1384"/>
                    <a:pt x="2113" y="3246"/>
                    <a:pt x="1444" y="4167"/>
                  </a:cubicBezTo>
                  <a:cubicBezTo>
                    <a:pt x="1393" y="4381"/>
                    <a:pt x="1313" y="4486"/>
                    <a:pt x="1205" y="4486"/>
                  </a:cubicBezTo>
                  <a:cubicBezTo>
                    <a:pt x="1047" y="4486"/>
                    <a:pt x="829" y="4265"/>
                    <a:pt x="544" y="3832"/>
                  </a:cubicBezTo>
                  <a:cubicBezTo>
                    <a:pt x="544" y="3728"/>
                    <a:pt x="523" y="3623"/>
                    <a:pt x="523" y="3477"/>
                  </a:cubicBezTo>
                  <a:cubicBezTo>
                    <a:pt x="481" y="3163"/>
                    <a:pt x="481" y="2807"/>
                    <a:pt x="481" y="2493"/>
                  </a:cubicBezTo>
                  <a:cubicBezTo>
                    <a:pt x="460" y="1845"/>
                    <a:pt x="419" y="1154"/>
                    <a:pt x="398" y="505"/>
                  </a:cubicBezTo>
                  <a:cubicBezTo>
                    <a:pt x="385" y="469"/>
                    <a:pt x="359" y="447"/>
                    <a:pt x="339" y="447"/>
                  </a:cubicBezTo>
                  <a:cubicBezTo>
                    <a:pt x="325" y="447"/>
                    <a:pt x="314" y="458"/>
                    <a:pt x="314" y="484"/>
                  </a:cubicBezTo>
                  <a:cubicBezTo>
                    <a:pt x="84" y="1593"/>
                    <a:pt x="0" y="2786"/>
                    <a:pt x="105" y="3958"/>
                  </a:cubicBezTo>
                  <a:cubicBezTo>
                    <a:pt x="167" y="4502"/>
                    <a:pt x="398" y="5234"/>
                    <a:pt x="1067" y="5234"/>
                  </a:cubicBezTo>
                  <a:cubicBezTo>
                    <a:pt x="1779" y="5234"/>
                    <a:pt x="2092" y="4355"/>
                    <a:pt x="2281" y="3790"/>
                  </a:cubicBezTo>
                  <a:cubicBezTo>
                    <a:pt x="2636" y="2681"/>
                    <a:pt x="2595" y="1489"/>
                    <a:pt x="2511" y="338"/>
                  </a:cubicBezTo>
                  <a:cubicBezTo>
                    <a:pt x="2500" y="116"/>
                    <a:pt x="2313" y="1"/>
                    <a:pt x="21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161632" y="2264476"/>
              <a:ext cx="91188" cy="172291"/>
            </a:xfrm>
            <a:custGeom>
              <a:avLst/>
              <a:gdLst/>
              <a:ahLst/>
              <a:cxnLst/>
              <a:rect l="l" t="t" r="r" b="b"/>
              <a:pathLst>
                <a:path w="2595" h="4903" extrusionOk="0">
                  <a:moveTo>
                    <a:pt x="1908" y="1"/>
                  </a:moveTo>
                  <a:cubicBezTo>
                    <a:pt x="1774" y="1"/>
                    <a:pt x="1652" y="84"/>
                    <a:pt x="1674" y="264"/>
                  </a:cubicBezTo>
                  <a:cubicBezTo>
                    <a:pt x="1758" y="891"/>
                    <a:pt x="1884" y="1498"/>
                    <a:pt x="1905" y="2126"/>
                  </a:cubicBezTo>
                  <a:cubicBezTo>
                    <a:pt x="1939" y="2493"/>
                    <a:pt x="2048" y="4016"/>
                    <a:pt x="1483" y="4016"/>
                  </a:cubicBezTo>
                  <a:cubicBezTo>
                    <a:pt x="1372" y="4016"/>
                    <a:pt x="1236" y="3958"/>
                    <a:pt x="1068" y="3821"/>
                  </a:cubicBezTo>
                  <a:cubicBezTo>
                    <a:pt x="754" y="3570"/>
                    <a:pt x="628" y="2440"/>
                    <a:pt x="544" y="2063"/>
                  </a:cubicBezTo>
                  <a:cubicBezTo>
                    <a:pt x="419" y="1477"/>
                    <a:pt x="314" y="870"/>
                    <a:pt x="210" y="264"/>
                  </a:cubicBezTo>
                  <a:cubicBezTo>
                    <a:pt x="220" y="243"/>
                    <a:pt x="210" y="232"/>
                    <a:pt x="191" y="232"/>
                  </a:cubicBezTo>
                  <a:cubicBezTo>
                    <a:pt x="173" y="232"/>
                    <a:pt x="147" y="243"/>
                    <a:pt x="126" y="264"/>
                  </a:cubicBezTo>
                  <a:cubicBezTo>
                    <a:pt x="0" y="1373"/>
                    <a:pt x="189" y="2440"/>
                    <a:pt x="482" y="3507"/>
                  </a:cubicBezTo>
                  <a:cubicBezTo>
                    <a:pt x="618" y="4014"/>
                    <a:pt x="791" y="4902"/>
                    <a:pt x="1441" y="4902"/>
                  </a:cubicBezTo>
                  <a:cubicBezTo>
                    <a:pt x="1488" y="4902"/>
                    <a:pt x="1538" y="4898"/>
                    <a:pt x="1591" y="4888"/>
                  </a:cubicBezTo>
                  <a:cubicBezTo>
                    <a:pt x="2197" y="4783"/>
                    <a:pt x="2365" y="4197"/>
                    <a:pt x="2428" y="3674"/>
                  </a:cubicBezTo>
                  <a:cubicBezTo>
                    <a:pt x="2595" y="2565"/>
                    <a:pt x="2595" y="1226"/>
                    <a:pt x="2197" y="180"/>
                  </a:cubicBezTo>
                  <a:cubicBezTo>
                    <a:pt x="2149" y="63"/>
                    <a:pt x="2024" y="1"/>
                    <a:pt x="19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070446" y="2193706"/>
              <a:ext cx="108126" cy="197768"/>
            </a:xfrm>
            <a:custGeom>
              <a:avLst/>
              <a:gdLst/>
              <a:ahLst/>
              <a:cxnLst/>
              <a:rect l="l" t="t" r="r" b="b"/>
              <a:pathLst>
                <a:path w="3077" h="5628" extrusionOk="0">
                  <a:moveTo>
                    <a:pt x="970" y="1"/>
                  </a:moveTo>
                  <a:cubicBezTo>
                    <a:pt x="950" y="1"/>
                    <a:pt x="930" y="13"/>
                    <a:pt x="922" y="39"/>
                  </a:cubicBezTo>
                  <a:cubicBezTo>
                    <a:pt x="398" y="1085"/>
                    <a:pt x="147" y="2194"/>
                    <a:pt x="106" y="3387"/>
                  </a:cubicBezTo>
                  <a:cubicBezTo>
                    <a:pt x="85" y="4014"/>
                    <a:pt x="1" y="5102"/>
                    <a:pt x="670" y="5500"/>
                  </a:cubicBezTo>
                  <a:cubicBezTo>
                    <a:pt x="816" y="5588"/>
                    <a:pt x="957" y="5628"/>
                    <a:pt x="1093" y="5628"/>
                  </a:cubicBezTo>
                  <a:cubicBezTo>
                    <a:pt x="2256" y="5628"/>
                    <a:pt x="3077" y="2734"/>
                    <a:pt x="3077" y="1985"/>
                  </a:cubicBezTo>
                  <a:cubicBezTo>
                    <a:pt x="3077" y="1833"/>
                    <a:pt x="2947" y="1747"/>
                    <a:pt x="2817" y="1747"/>
                  </a:cubicBezTo>
                  <a:cubicBezTo>
                    <a:pt x="2714" y="1747"/>
                    <a:pt x="2612" y="1801"/>
                    <a:pt x="2575" y="1922"/>
                  </a:cubicBezTo>
                  <a:cubicBezTo>
                    <a:pt x="2386" y="2550"/>
                    <a:pt x="2261" y="3136"/>
                    <a:pt x="1968" y="3721"/>
                  </a:cubicBezTo>
                  <a:cubicBezTo>
                    <a:pt x="1863" y="3952"/>
                    <a:pt x="1738" y="4265"/>
                    <a:pt x="1549" y="4433"/>
                  </a:cubicBezTo>
                  <a:cubicBezTo>
                    <a:pt x="1487" y="4557"/>
                    <a:pt x="1401" y="4624"/>
                    <a:pt x="1275" y="4624"/>
                  </a:cubicBezTo>
                  <a:cubicBezTo>
                    <a:pt x="1232" y="4624"/>
                    <a:pt x="1184" y="4616"/>
                    <a:pt x="1131" y="4600"/>
                  </a:cubicBezTo>
                  <a:cubicBezTo>
                    <a:pt x="1041" y="4652"/>
                    <a:pt x="965" y="4678"/>
                    <a:pt x="906" y="4678"/>
                  </a:cubicBezTo>
                  <a:cubicBezTo>
                    <a:pt x="799" y="4678"/>
                    <a:pt x="748" y="4594"/>
                    <a:pt x="775" y="4433"/>
                  </a:cubicBezTo>
                  <a:cubicBezTo>
                    <a:pt x="482" y="4035"/>
                    <a:pt x="608" y="2905"/>
                    <a:pt x="629" y="2445"/>
                  </a:cubicBezTo>
                  <a:cubicBezTo>
                    <a:pt x="691" y="1650"/>
                    <a:pt x="838" y="834"/>
                    <a:pt x="1026" y="60"/>
                  </a:cubicBezTo>
                  <a:cubicBezTo>
                    <a:pt x="1026" y="23"/>
                    <a:pt x="998" y="1"/>
                    <a:pt x="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227800" y="2519975"/>
              <a:ext cx="80927" cy="170886"/>
            </a:xfrm>
            <a:custGeom>
              <a:avLst/>
              <a:gdLst/>
              <a:ahLst/>
              <a:cxnLst/>
              <a:rect l="l" t="t" r="r" b="b"/>
              <a:pathLst>
                <a:path w="2303" h="4863" extrusionOk="0">
                  <a:moveTo>
                    <a:pt x="423" y="1"/>
                  </a:moveTo>
                  <a:cubicBezTo>
                    <a:pt x="370" y="1"/>
                    <a:pt x="323" y="33"/>
                    <a:pt x="314" y="107"/>
                  </a:cubicBezTo>
                  <a:cubicBezTo>
                    <a:pt x="84" y="1132"/>
                    <a:pt x="1" y="2157"/>
                    <a:pt x="210" y="3162"/>
                  </a:cubicBezTo>
                  <a:cubicBezTo>
                    <a:pt x="314" y="3664"/>
                    <a:pt x="482" y="4689"/>
                    <a:pt x="1110" y="4835"/>
                  </a:cubicBezTo>
                  <a:cubicBezTo>
                    <a:pt x="1182" y="4854"/>
                    <a:pt x="1251" y="4863"/>
                    <a:pt x="1316" y="4863"/>
                  </a:cubicBezTo>
                  <a:cubicBezTo>
                    <a:pt x="1826" y="4863"/>
                    <a:pt x="2081" y="4316"/>
                    <a:pt x="2156" y="3852"/>
                  </a:cubicBezTo>
                  <a:cubicBezTo>
                    <a:pt x="2302" y="2743"/>
                    <a:pt x="2302" y="1362"/>
                    <a:pt x="2114" y="274"/>
                  </a:cubicBezTo>
                  <a:cubicBezTo>
                    <a:pt x="2103" y="159"/>
                    <a:pt x="2009" y="101"/>
                    <a:pt x="1912" y="101"/>
                  </a:cubicBezTo>
                  <a:cubicBezTo>
                    <a:pt x="1816" y="101"/>
                    <a:pt x="1716" y="159"/>
                    <a:pt x="1695" y="274"/>
                  </a:cubicBezTo>
                  <a:cubicBezTo>
                    <a:pt x="1633" y="839"/>
                    <a:pt x="1654" y="1383"/>
                    <a:pt x="1654" y="1969"/>
                  </a:cubicBezTo>
                  <a:cubicBezTo>
                    <a:pt x="1654" y="2304"/>
                    <a:pt x="1654" y="2618"/>
                    <a:pt x="1633" y="2952"/>
                  </a:cubicBezTo>
                  <a:cubicBezTo>
                    <a:pt x="1633" y="3162"/>
                    <a:pt x="1674" y="3894"/>
                    <a:pt x="1549" y="4040"/>
                  </a:cubicBezTo>
                  <a:lnTo>
                    <a:pt x="1068" y="4187"/>
                  </a:lnTo>
                  <a:cubicBezTo>
                    <a:pt x="963" y="3957"/>
                    <a:pt x="900" y="3726"/>
                    <a:pt x="817" y="3475"/>
                  </a:cubicBezTo>
                  <a:cubicBezTo>
                    <a:pt x="733" y="3203"/>
                    <a:pt x="649" y="2890"/>
                    <a:pt x="607" y="2576"/>
                  </a:cubicBezTo>
                  <a:cubicBezTo>
                    <a:pt x="482" y="1760"/>
                    <a:pt x="440" y="1006"/>
                    <a:pt x="586" y="190"/>
                  </a:cubicBezTo>
                  <a:cubicBezTo>
                    <a:pt x="599" y="76"/>
                    <a:pt x="504"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801419" y="2950574"/>
              <a:ext cx="761027" cy="153281"/>
            </a:xfrm>
            <a:custGeom>
              <a:avLst/>
              <a:gdLst/>
              <a:ahLst/>
              <a:cxnLst/>
              <a:rect l="l" t="t" r="r" b="b"/>
              <a:pathLst>
                <a:path w="21657" h="4362" extrusionOk="0">
                  <a:moveTo>
                    <a:pt x="6926" y="0"/>
                  </a:moveTo>
                  <a:cubicBezTo>
                    <a:pt x="3405" y="0"/>
                    <a:pt x="502" y="1052"/>
                    <a:pt x="1" y="4361"/>
                  </a:cubicBezTo>
                  <a:lnTo>
                    <a:pt x="21657" y="3252"/>
                  </a:lnTo>
                  <a:lnTo>
                    <a:pt x="11090" y="386"/>
                  </a:lnTo>
                  <a:cubicBezTo>
                    <a:pt x="9678" y="151"/>
                    <a:pt x="8258" y="0"/>
                    <a:pt x="69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91123" y="2946393"/>
              <a:ext cx="771323" cy="166282"/>
            </a:xfrm>
            <a:custGeom>
              <a:avLst/>
              <a:gdLst/>
              <a:ahLst/>
              <a:cxnLst/>
              <a:rect l="l" t="t" r="r" b="b"/>
              <a:pathLst>
                <a:path w="21950" h="4732" extrusionOk="0">
                  <a:moveTo>
                    <a:pt x="6930" y="0"/>
                  </a:moveTo>
                  <a:cubicBezTo>
                    <a:pt x="3633" y="0"/>
                    <a:pt x="412" y="1014"/>
                    <a:pt x="1" y="4731"/>
                  </a:cubicBezTo>
                  <a:cubicBezTo>
                    <a:pt x="6278" y="4459"/>
                    <a:pt x="12994" y="4083"/>
                    <a:pt x="19251" y="3581"/>
                  </a:cubicBezTo>
                  <a:cubicBezTo>
                    <a:pt x="20150" y="3539"/>
                    <a:pt x="21050" y="3455"/>
                    <a:pt x="21950" y="3371"/>
                  </a:cubicBezTo>
                  <a:cubicBezTo>
                    <a:pt x="21029" y="3371"/>
                    <a:pt x="20150" y="3392"/>
                    <a:pt x="19230" y="3434"/>
                  </a:cubicBezTo>
                  <a:cubicBezTo>
                    <a:pt x="13160" y="3578"/>
                    <a:pt x="6665" y="3884"/>
                    <a:pt x="581" y="4213"/>
                  </a:cubicBezTo>
                  <a:lnTo>
                    <a:pt x="581" y="4213"/>
                  </a:lnTo>
                  <a:cubicBezTo>
                    <a:pt x="1271" y="973"/>
                    <a:pt x="4482" y="241"/>
                    <a:pt x="7610" y="241"/>
                  </a:cubicBezTo>
                  <a:cubicBezTo>
                    <a:pt x="8951" y="241"/>
                    <a:pt x="10277" y="376"/>
                    <a:pt x="11383" y="505"/>
                  </a:cubicBezTo>
                  <a:cubicBezTo>
                    <a:pt x="10077" y="229"/>
                    <a:pt x="8495" y="0"/>
                    <a:pt x="69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1908699" y="2950574"/>
              <a:ext cx="761027" cy="153281"/>
            </a:xfrm>
            <a:custGeom>
              <a:avLst/>
              <a:gdLst/>
              <a:ahLst/>
              <a:cxnLst/>
              <a:rect l="l" t="t" r="r" b="b"/>
              <a:pathLst>
                <a:path w="21657" h="4362" extrusionOk="0">
                  <a:moveTo>
                    <a:pt x="14735" y="0"/>
                  </a:moveTo>
                  <a:cubicBezTo>
                    <a:pt x="13401" y="0"/>
                    <a:pt x="11979" y="151"/>
                    <a:pt x="10567" y="386"/>
                  </a:cubicBezTo>
                  <a:lnTo>
                    <a:pt x="1" y="3252"/>
                  </a:lnTo>
                  <a:lnTo>
                    <a:pt x="21657" y="4361"/>
                  </a:lnTo>
                  <a:cubicBezTo>
                    <a:pt x="21171" y="1052"/>
                    <a:pt x="18261" y="0"/>
                    <a:pt x="147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1908699" y="2946393"/>
              <a:ext cx="771323" cy="166282"/>
            </a:xfrm>
            <a:custGeom>
              <a:avLst/>
              <a:gdLst/>
              <a:ahLst/>
              <a:cxnLst/>
              <a:rect l="l" t="t" r="r" b="b"/>
              <a:pathLst>
                <a:path w="21950" h="4732" extrusionOk="0">
                  <a:moveTo>
                    <a:pt x="15021" y="0"/>
                  </a:moveTo>
                  <a:cubicBezTo>
                    <a:pt x="13456" y="0"/>
                    <a:pt x="11874" y="229"/>
                    <a:pt x="10567" y="505"/>
                  </a:cubicBezTo>
                  <a:cubicBezTo>
                    <a:pt x="11673" y="376"/>
                    <a:pt x="13001" y="241"/>
                    <a:pt x="14344" y="241"/>
                  </a:cubicBezTo>
                  <a:cubicBezTo>
                    <a:pt x="17484" y="241"/>
                    <a:pt x="20707" y="976"/>
                    <a:pt x="21375" y="4232"/>
                  </a:cubicBezTo>
                  <a:lnTo>
                    <a:pt x="21375" y="4232"/>
                  </a:lnTo>
                  <a:cubicBezTo>
                    <a:pt x="15295" y="3883"/>
                    <a:pt x="8785" y="3558"/>
                    <a:pt x="2721" y="3434"/>
                  </a:cubicBezTo>
                  <a:cubicBezTo>
                    <a:pt x="1821" y="3413"/>
                    <a:pt x="921" y="3371"/>
                    <a:pt x="1" y="3371"/>
                  </a:cubicBezTo>
                  <a:cubicBezTo>
                    <a:pt x="900" y="3455"/>
                    <a:pt x="1821" y="3518"/>
                    <a:pt x="2700" y="3581"/>
                  </a:cubicBezTo>
                  <a:cubicBezTo>
                    <a:pt x="8956" y="4083"/>
                    <a:pt x="15652" y="4459"/>
                    <a:pt x="21950" y="4731"/>
                  </a:cubicBezTo>
                  <a:cubicBezTo>
                    <a:pt x="21538" y="1014"/>
                    <a:pt x="18317" y="0"/>
                    <a:pt x="150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779387" y="3057504"/>
              <a:ext cx="105420" cy="74672"/>
            </a:xfrm>
            <a:custGeom>
              <a:avLst/>
              <a:gdLst/>
              <a:ahLst/>
              <a:cxnLst/>
              <a:rect l="l" t="t" r="r" b="b"/>
              <a:pathLst>
                <a:path w="3000" h="2125" extrusionOk="0">
                  <a:moveTo>
                    <a:pt x="2888" y="0"/>
                  </a:moveTo>
                  <a:lnTo>
                    <a:pt x="2888" y="0"/>
                  </a:lnTo>
                  <a:cubicBezTo>
                    <a:pt x="2887" y="0"/>
                    <a:pt x="0" y="1758"/>
                    <a:pt x="544" y="2072"/>
                  </a:cubicBezTo>
                  <a:cubicBezTo>
                    <a:pt x="605" y="2108"/>
                    <a:pt x="682" y="2125"/>
                    <a:pt x="769" y="2125"/>
                  </a:cubicBezTo>
                  <a:cubicBezTo>
                    <a:pt x="1496" y="2125"/>
                    <a:pt x="3000" y="971"/>
                    <a:pt x="2888" y="0"/>
                  </a:cubicBezTo>
                  <a:close/>
                </a:path>
              </a:pathLst>
            </a:custGeom>
            <a:solidFill>
              <a:srgbClr val="4C2929"/>
            </a:solidFill>
            <a:ln w="6800" cap="flat" cmpd="sng">
              <a:solidFill>
                <a:srgbClr val="381B1B"/>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728645" y="3038388"/>
              <a:ext cx="121338" cy="65044"/>
            </a:xfrm>
            <a:custGeom>
              <a:avLst/>
              <a:gdLst/>
              <a:ahLst/>
              <a:cxnLst/>
              <a:rect l="l" t="t" r="r" b="b"/>
              <a:pathLst>
                <a:path w="3453" h="1851" extrusionOk="0">
                  <a:moveTo>
                    <a:pt x="3453" y="0"/>
                  </a:moveTo>
                  <a:cubicBezTo>
                    <a:pt x="3453" y="0"/>
                    <a:pt x="0" y="544"/>
                    <a:pt x="565" y="1590"/>
                  </a:cubicBezTo>
                  <a:cubicBezTo>
                    <a:pt x="657" y="1774"/>
                    <a:pt x="800" y="1850"/>
                    <a:pt x="975" y="1850"/>
                  </a:cubicBezTo>
                  <a:cubicBezTo>
                    <a:pt x="1834" y="1850"/>
                    <a:pt x="3453" y="0"/>
                    <a:pt x="3453" y="0"/>
                  </a:cubicBezTo>
                  <a:close/>
                </a:path>
              </a:pathLst>
            </a:custGeom>
            <a:solidFill>
              <a:srgbClr val="4C2929"/>
            </a:solidFill>
            <a:ln w="6800" cap="flat" cmpd="sng">
              <a:solidFill>
                <a:srgbClr val="381B1B"/>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2606182" y="3057504"/>
              <a:ext cx="105455" cy="74672"/>
            </a:xfrm>
            <a:custGeom>
              <a:avLst/>
              <a:gdLst/>
              <a:ahLst/>
              <a:cxnLst/>
              <a:rect l="l" t="t" r="r" b="b"/>
              <a:pathLst>
                <a:path w="3001" h="2125" extrusionOk="0">
                  <a:moveTo>
                    <a:pt x="113" y="0"/>
                  </a:moveTo>
                  <a:cubicBezTo>
                    <a:pt x="1" y="971"/>
                    <a:pt x="1504" y="2125"/>
                    <a:pt x="2216" y="2125"/>
                  </a:cubicBezTo>
                  <a:cubicBezTo>
                    <a:pt x="2302" y="2125"/>
                    <a:pt x="2377" y="2108"/>
                    <a:pt x="2435" y="2072"/>
                  </a:cubicBezTo>
                  <a:cubicBezTo>
                    <a:pt x="3000" y="1758"/>
                    <a:pt x="113" y="0"/>
                    <a:pt x="113" y="0"/>
                  </a:cubicBezTo>
                  <a:close/>
                </a:path>
              </a:pathLst>
            </a:custGeom>
            <a:solidFill>
              <a:srgbClr val="4C2929"/>
            </a:solidFill>
            <a:ln w="6800" cap="flat" cmpd="sng">
              <a:solidFill>
                <a:srgbClr val="381B1B"/>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2640267" y="3038388"/>
              <a:ext cx="121374" cy="65044"/>
            </a:xfrm>
            <a:custGeom>
              <a:avLst/>
              <a:gdLst/>
              <a:ahLst/>
              <a:cxnLst/>
              <a:rect l="l" t="t" r="r" b="b"/>
              <a:pathLst>
                <a:path w="3454" h="1851" extrusionOk="0">
                  <a:moveTo>
                    <a:pt x="1" y="0"/>
                  </a:moveTo>
                  <a:cubicBezTo>
                    <a:pt x="1" y="0"/>
                    <a:pt x="1634" y="1850"/>
                    <a:pt x="2498" y="1850"/>
                  </a:cubicBezTo>
                  <a:cubicBezTo>
                    <a:pt x="2674" y="1850"/>
                    <a:pt x="2817" y="1774"/>
                    <a:pt x="2909" y="1590"/>
                  </a:cubicBezTo>
                  <a:cubicBezTo>
                    <a:pt x="3453" y="544"/>
                    <a:pt x="1" y="0"/>
                    <a:pt x="1" y="0"/>
                  </a:cubicBezTo>
                  <a:close/>
                </a:path>
              </a:pathLst>
            </a:custGeom>
            <a:solidFill>
              <a:srgbClr val="4C2929"/>
            </a:solidFill>
            <a:ln w="6800" cap="flat" cmpd="sng">
              <a:solidFill>
                <a:srgbClr val="381B1B"/>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1241857" y="1315676"/>
              <a:ext cx="139471" cy="67363"/>
            </a:xfrm>
            <a:custGeom>
              <a:avLst/>
              <a:gdLst/>
              <a:ahLst/>
              <a:cxnLst/>
              <a:rect l="l" t="t" r="r" b="b"/>
              <a:pathLst>
                <a:path w="3969" h="1917" extrusionOk="0">
                  <a:moveTo>
                    <a:pt x="3114" y="1"/>
                  </a:moveTo>
                  <a:cubicBezTo>
                    <a:pt x="2721" y="1"/>
                    <a:pt x="2346" y="148"/>
                    <a:pt x="2009" y="357"/>
                  </a:cubicBezTo>
                  <a:cubicBezTo>
                    <a:pt x="1619" y="591"/>
                    <a:pt x="1124" y="1045"/>
                    <a:pt x="655" y="1045"/>
                  </a:cubicBezTo>
                  <a:cubicBezTo>
                    <a:pt x="495" y="1045"/>
                    <a:pt x="338" y="992"/>
                    <a:pt x="188" y="859"/>
                  </a:cubicBezTo>
                  <a:cubicBezTo>
                    <a:pt x="167" y="837"/>
                    <a:pt x="138" y="826"/>
                    <a:pt x="109" y="826"/>
                  </a:cubicBezTo>
                  <a:cubicBezTo>
                    <a:pt x="54" y="826"/>
                    <a:pt x="0" y="868"/>
                    <a:pt x="0" y="964"/>
                  </a:cubicBezTo>
                  <a:cubicBezTo>
                    <a:pt x="0" y="1487"/>
                    <a:pt x="460" y="1842"/>
                    <a:pt x="942" y="1905"/>
                  </a:cubicBezTo>
                  <a:cubicBezTo>
                    <a:pt x="997" y="1913"/>
                    <a:pt x="1051" y="1917"/>
                    <a:pt x="1104" y="1917"/>
                  </a:cubicBezTo>
                  <a:cubicBezTo>
                    <a:pt x="1847" y="1917"/>
                    <a:pt x="2419" y="1203"/>
                    <a:pt x="3130" y="1203"/>
                  </a:cubicBezTo>
                  <a:cubicBezTo>
                    <a:pt x="3181" y="1203"/>
                    <a:pt x="3232" y="1207"/>
                    <a:pt x="3285" y="1215"/>
                  </a:cubicBezTo>
                  <a:cubicBezTo>
                    <a:pt x="3331" y="1224"/>
                    <a:pt x="3376" y="1229"/>
                    <a:pt x="3418" y="1229"/>
                  </a:cubicBezTo>
                  <a:cubicBezTo>
                    <a:pt x="3746" y="1229"/>
                    <a:pt x="3968" y="957"/>
                    <a:pt x="3913" y="587"/>
                  </a:cubicBezTo>
                  <a:cubicBezTo>
                    <a:pt x="3913" y="545"/>
                    <a:pt x="3913" y="503"/>
                    <a:pt x="3892" y="461"/>
                  </a:cubicBezTo>
                  <a:cubicBezTo>
                    <a:pt x="3871" y="273"/>
                    <a:pt x="3662" y="85"/>
                    <a:pt x="3473" y="43"/>
                  </a:cubicBezTo>
                  <a:cubicBezTo>
                    <a:pt x="3352" y="14"/>
                    <a:pt x="3232" y="1"/>
                    <a:pt x="31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1845483" y="1236437"/>
              <a:ext cx="140455" cy="58122"/>
            </a:xfrm>
            <a:custGeom>
              <a:avLst/>
              <a:gdLst/>
              <a:ahLst/>
              <a:cxnLst/>
              <a:rect l="l" t="t" r="r" b="b"/>
              <a:pathLst>
                <a:path w="3997" h="1654" extrusionOk="0">
                  <a:moveTo>
                    <a:pt x="814" y="1"/>
                  </a:moveTo>
                  <a:cubicBezTo>
                    <a:pt x="678" y="1"/>
                    <a:pt x="545" y="25"/>
                    <a:pt x="419" y="80"/>
                  </a:cubicBezTo>
                  <a:cubicBezTo>
                    <a:pt x="189" y="185"/>
                    <a:pt x="0" y="352"/>
                    <a:pt x="0" y="645"/>
                  </a:cubicBezTo>
                  <a:lnTo>
                    <a:pt x="0" y="750"/>
                  </a:lnTo>
                  <a:cubicBezTo>
                    <a:pt x="0" y="1024"/>
                    <a:pt x="257" y="1267"/>
                    <a:pt x="517" y="1267"/>
                  </a:cubicBezTo>
                  <a:cubicBezTo>
                    <a:pt x="554" y="1267"/>
                    <a:pt x="592" y="1262"/>
                    <a:pt x="628" y="1252"/>
                  </a:cubicBezTo>
                  <a:cubicBezTo>
                    <a:pt x="745" y="1215"/>
                    <a:pt x="860" y="1199"/>
                    <a:pt x="974" y="1199"/>
                  </a:cubicBezTo>
                  <a:cubicBezTo>
                    <a:pt x="1584" y="1199"/>
                    <a:pt x="2147" y="1653"/>
                    <a:pt x="2781" y="1653"/>
                  </a:cubicBezTo>
                  <a:cubicBezTo>
                    <a:pt x="2891" y="1653"/>
                    <a:pt x="3003" y="1640"/>
                    <a:pt x="3118" y="1608"/>
                  </a:cubicBezTo>
                  <a:cubicBezTo>
                    <a:pt x="3620" y="1482"/>
                    <a:pt x="3997" y="1064"/>
                    <a:pt x="3934" y="540"/>
                  </a:cubicBezTo>
                  <a:cubicBezTo>
                    <a:pt x="3905" y="469"/>
                    <a:pt x="3838" y="437"/>
                    <a:pt x="3784" y="437"/>
                  </a:cubicBezTo>
                  <a:cubicBezTo>
                    <a:pt x="3760" y="437"/>
                    <a:pt x="3738" y="443"/>
                    <a:pt x="3725" y="457"/>
                  </a:cubicBezTo>
                  <a:cubicBezTo>
                    <a:pt x="3556" y="647"/>
                    <a:pt x="3358" y="720"/>
                    <a:pt x="3140" y="720"/>
                  </a:cubicBezTo>
                  <a:cubicBezTo>
                    <a:pt x="2453" y="720"/>
                    <a:pt x="1570" y="1"/>
                    <a:pt x="8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 name="Google Shape;149;p3"/>
          <p:cNvGrpSpPr/>
          <p:nvPr/>
        </p:nvGrpSpPr>
        <p:grpSpPr>
          <a:xfrm>
            <a:off x="0" y="-2275"/>
            <a:ext cx="9144463" cy="5170375"/>
            <a:chOff x="0" y="-2275"/>
            <a:chExt cx="9144463" cy="5170375"/>
          </a:xfrm>
        </p:grpSpPr>
        <p:grpSp>
          <p:nvGrpSpPr>
            <p:cNvPr id="150" name="Google Shape;150;p3"/>
            <p:cNvGrpSpPr/>
            <p:nvPr/>
          </p:nvGrpSpPr>
          <p:grpSpPr>
            <a:xfrm>
              <a:off x="0" y="-2275"/>
              <a:ext cx="9144463" cy="5170375"/>
              <a:chOff x="0" y="-2275"/>
              <a:chExt cx="9144463" cy="5170375"/>
            </a:xfrm>
          </p:grpSpPr>
          <p:sp>
            <p:nvSpPr>
              <p:cNvPr id="151" name="Google Shape;151;p3"/>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3"/>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3"/>
          <p:cNvSpPr txBox="1">
            <a:spLocks noGrp="1"/>
          </p:cNvSpPr>
          <p:nvPr>
            <p:ph type="title"/>
          </p:nvPr>
        </p:nvSpPr>
        <p:spPr>
          <a:xfrm>
            <a:off x="2738875" y="2215050"/>
            <a:ext cx="3666300" cy="841800"/>
          </a:xfrm>
          <a:prstGeom prst="rect">
            <a:avLst/>
          </a:prstGeom>
          <a:ln>
            <a:noFill/>
          </a:ln>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6" name="Google Shape;156;p3"/>
          <p:cNvSpPr txBox="1">
            <a:spLocks noGrp="1"/>
          </p:cNvSpPr>
          <p:nvPr>
            <p:ph type="title" idx="2" hasCustomPrompt="1"/>
          </p:nvPr>
        </p:nvSpPr>
        <p:spPr>
          <a:xfrm>
            <a:off x="3767200" y="1262500"/>
            <a:ext cx="16095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7" name="Google Shape;157;p3"/>
          <p:cNvSpPr txBox="1">
            <a:spLocks noGrp="1"/>
          </p:cNvSpPr>
          <p:nvPr>
            <p:ph type="subTitle" idx="1"/>
          </p:nvPr>
        </p:nvSpPr>
        <p:spPr>
          <a:xfrm>
            <a:off x="2933400" y="3167600"/>
            <a:ext cx="32772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0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8" name="Google Shape;158;p3"/>
          <p:cNvGrpSpPr/>
          <p:nvPr/>
        </p:nvGrpSpPr>
        <p:grpSpPr>
          <a:xfrm flipH="1">
            <a:off x="120843" y="360336"/>
            <a:ext cx="8781444" cy="4439068"/>
            <a:chOff x="120843" y="360336"/>
            <a:chExt cx="8781444" cy="4439068"/>
          </a:xfrm>
        </p:grpSpPr>
        <p:sp>
          <p:nvSpPr>
            <p:cNvPr id="159" name="Google Shape;159;p3"/>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216"/>
        <p:cNvGrpSpPr/>
        <p:nvPr/>
      </p:nvGrpSpPr>
      <p:grpSpPr>
        <a:xfrm>
          <a:off x="0" y="0"/>
          <a:ext cx="0" cy="0"/>
          <a:chOff x="0" y="0"/>
          <a:chExt cx="0" cy="0"/>
        </a:xfrm>
      </p:grpSpPr>
      <p:grpSp>
        <p:nvGrpSpPr>
          <p:cNvPr id="217" name="Google Shape;217;p5"/>
          <p:cNvGrpSpPr/>
          <p:nvPr/>
        </p:nvGrpSpPr>
        <p:grpSpPr>
          <a:xfrm>
            <a:off x="8161992" y="3276567"/>
            <a:ext cx="967890" cy="1256694"/>
            <a:chOff x="7896395" y="2931159"/>
            <a:chExt cx="1233924" cy="1601904"/>
          </a:xfrm>
        </p:grpSpPr>
        <p:sp>
          <p:nvSpPr>
            <p:cNvPr id="218" name="Google Shape;218;p5"/>
            <p:cNvSpPr/>
            <p:nvPr/>
          </p:nvSpPr>
          <p:spPr>
            <a:xfrm>
              <a:off x="7896395" y="2931159"/>
              <a:ext cx="1233924" cy="1601904"/>
            </a:xfrm>
            <a:custGeom>
              <a:avLst/>
              <a:gdLst/>
              <a:ahLst/>
              <a:cxnLst/>
              <a:rect l="l" t="t" r="r" b="b"/>
              <a:pathLst>
                <a:path w="38512" h="49997" extrusionOk="0">
                  <a:moveTo>
                    <a:pt x="31743" y="1"/>
                  </a:moveTo>
                  <a:cubicBezTo>
                    <a:pt x="29890" y="1"/>
                    <a:pt x="27848" y="368"/>
                    <a:pt x="25746" y="1384"/>
                  </a:cubicBezTo>
                  <a:cubicBezTo>
                    <a:pt x="18116" y="5062"/>
                    <a:pt x="18755" y="15943"/>
                    <a:pt x="18755" y="15943"/>
                  </a:cubicBezTo>
                  <a:cubicBezTo>
                    <a:pt x="18755" y="15943"/>
                    <a:pt x="17272" y="15499"/>
                    <a:pt x="15130" y="15499"/>
                  </a:cubicBezTo>
                  <a:cubicBezTo>
                    <a:pt x="12453" y="15499"/>
                    <a:pt x="8748" y="16193"/>
                    <a:pt x="5624" y="19317"/>
                  </a:cubicBezTo>
                  <a:cubicBezTo>
                    <a:pt x="0" y="24940"/>
                    <a:pt x="6231" y="32418"/>
                    <a:pt x="6231" y="32418"/>
                  </a:cubicBezTo>
                  <a:cubicBezTo>
                    <a:pt x="6231" y="32418"/>
                    <a:pt x="1155" y="36855"/>
                    <a:pt x="2523" y="42600"/>
                  </a:cubicBezTo>
                  <a:cubicBezTo>
                    <a:pt x="3731" y="47482"/>
                    <a:pt x="8414" y="49997"/>
                    <a:pt x="12294" y="49997"/>
                  </a:cubicBezTo>
                  <a:cubicBezTo>
                    <a:pt x="13004" y="49997"/>
                    <a:pt x="13687" y="49912"/>
                    <a:pt x="14317" y="49743"/>
                  </a:cubicBezTo>
                  <a:lnTo>
                    <a:pt x="38512" y="47463"/>
                  </a:lnTo>
                  <a:lnTo>
                    <a:pt x="38512" y="1597"/>
                  </a:lnTo>
                  <a:cubicBezTo>
                    <a:pt x="37017" y="877"/>
                    <a:pt x="34605" y="1"/>
                    <a:pt x="3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5"/>
            <p:cNvSpPr/>
            <p:nvPr/>
          </p:nvSpPr>
          <p:spPr>
            <a:xfrm>
              <a:off x="8264512" y="3194599"/>
              <a:ext cx="784019" cy="1026498"/>
            </a:xfrm>
            <a:custGeom>
              <a:avLst/>
              <a:gdLst/>
              <a:ahLst/>
              <a:cxnLst/>
              <a:rect l="l" t="t" r="r" b="b"/>
              <a:pathLst>
                <a:path w="24470" h="32038" fill="none" extrusionOk="0">
                  <a:moveTo>
                    <a:pt x="15746" y="1"/>
                  </a:moveTo>
                  <a:cubicBezTo>
                    <a:pt x="15746" y="1"/>
                    <a:pt x="21916" y="11521"/>
                    <a:pt x="24469" y="32038"/>
                  </a:cubicBezTo>
                  <a:cubicBezTo>
                    <a:pt x="24469" y="32038"/>
                    <a:pt x="9241" y="28117"/>
                    <a:pt x="1" y="19363"/>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5"/>
            <p:cNvSpPr/>
            <p:nvPr/>
          </p:nvSpPr>
          <p:spPr>
            <a:xfrm>
              <a:off x="8627790" y="3279347"/>
              <a:ext cx="268816" cy="242511"/>
            </a:xfrm>
            <a:custGeom>
              <a:avLst/>
              <a:gdLst/>
              <a:ahLst/>
              <a:cxnLst/>
              <a:rect l="l" t="t" r="r" b="b"/>
              <a:pathLst>
                <a:path w="8390" h="7569" fill="none" extrusionOk="0">
                  <a:moveTo>
                    <a:pt x="1" y="0"/>
                  </a:moveTo>
                  <a:cubicBezTo>
                    <a:pt x="1" y="0"/>
                    <a:pt x="3770" y="7569"/>
                    <a:pt x="8390" y="735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5"/>
            <p:cNvSpPr/>
            <p:nvPr/>
          </p:nvSpPr>
          <p:spPr>
            <a:xfrm>
              <a:off x="8330740" y="3661113"/>
              <a:ext cx="173400" cy="285380"/>
            </a:xfrm>
            <a:custGeom>
              <a:avLst/>
              <a:gdLst/>
              <a:ahLst/>
              <a:cxnLst/>
              <a:rect l="l" t="t" r="r" b="b"/>
              <a:pathLst>
                <a:path w="5412" h="8907" fill="none" extrusionOk="0">
                  <a:moveTo>
                    <a:pt x="1" y="0"/>
                  </a:moveTo>
                  <a:cubicBezTo>
                    <a:pt x="1" y="0"/>
                    <a:pt x="5411" y="4955"/>
                    <a:pt x="3223" y="890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5"/>
            <p:cNvSpPr/>
            <p:nvPr/>
          </p:nvSpPr>
          <p:spPr>
            <a:xfrm>
              <a:off x="8657973" y="3746822"/>
              <a:ext cx="194803" cy="373010"/>
            </a:xfrm>
            <a:custGeom>
              <a:avLst/>
              <a:gdLst/>
              <a:ahLst/>
              <a:cxnLst/>
              <a:rect l="l" t="t" r="r" b="b"/>
              <a:pathLst>
                <a:path w="6080" h="11642" fill="none" extrusionOk="0">
                  <a:moveTo>
                    <a:pt x="1" y="0"/>
                  </a:moveTo>
                  <a:cubicBezTo>
                    <a:pt x="1" y="0"/>
                    <a:pt x="6080" y="4195"/>
                    <a:pt x="3284" y="11642"/>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5"/>
            <p:cNvSpPr/>
            <p:nvPr/>
          </p:nvSpPr>
          <p:spPr>
            <a:xfrm>
              <a:off x="8201231" y="3998086"/>
              <a:ext cx="403223" cy="216206"/>
            </a:xfrm>
            <a:custGeom>
              <a:avLst/>
              <a:gdLst/>
              <a:ahLst/>
              <a:cxnLst/>
              <a:rect l="l" t="t" r="r" b="b"/>
              <a:pathLst>
                <a:path w="12585" h="6748" fill="none" extrusionOk="0">
                  <a:moveTo>
                    <a:pt x="0" y="0"/>
                  </a:moveTo>
                  <a:cubicBezTo>
                    <a:pt x="0" y="0"/>
                    <a:pt x="7690" y="6748"/>
                    <a:pt x="12584" y="1520"/>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Google Shape;224;p5"/>
          <p:cNvSpPr/>
          <p:nvPr/>
        </p:nvSpPr>
        <p:spPr>
          <a:xfrm>
            <a:off x="7162176" y="3893776"/>
            <a:ext cx="1968170" cy="1074714"/>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5" name="Google Shape;225;p5"/>
          <p:cNvGrpSpPr/>
          <p:nvPr/>
        </p:nvGrpSpPr>
        <p:grpSpPr>
          <a:xfrm>
            <a:off x="172480" y="3358647"/>
            <a:ext cx="967946" cy="1245506"/>
            <a:chOff x="7838946" y="2070735"/>
            <a:chExt cx="924230" cy="1189141"/>
          </a:xfrm>
        </p:grpSpPr>
        <p:sp>
          <p:nvSpPr>
            <p:cNvPr id="226" name="Google Shape;226;p5"/>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5"/>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5"/>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5"/>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5"/>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5"/>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5"/>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5"/>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5"/>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5"/>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5"/>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5"/>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5"/>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5"/>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5"/>
          <p:cNvSpPr/>
          <p:nvPr/>
        </p:nvSpPr>
        <p:spPr>
          <a:xfrm>
            <a:off x="0" y="4570767"/>
            <a:ext cx="9130118" cy="588162"/>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1" name="Google Shape;241;p5"/>
          <p:cNvGrpSpPr/>
          <p:nvPr/>
        </p:nvGrpSpPr>
        <p:grpSpPr>
          <a:xfrm>
            <a:off x="0" y="-2275"/>
            <a:ext cx="9144463" cy="5170375"/>
            <a:chOff x="0" y="-2275"/>
            <a:chExt cx="9144463" cy="5170375"/>
          </a:xfrm>
        </p:grpSpPr>
        <p:sp>
          <p:nvSpPr>
            <p:cNvPr id="242" name="Google Shape;242;p5"/>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3" name="Google Shape;243;p5"/>
            <p:cNvGrpSpPr/>
            <p:nvPr/>
          </p:nvGrpSpPr>
          <p:grpSpPr>
            <a:xfrm>
              <a:off x="0" y="-2275"/>
              <a:ext cx="9144463" cy="5170375"/>
              <a:chOff x="0" y="-2275"/>
              <a:chExt cx="9144463" cy="5170375"/>
            </a:xfrm>
          </p:grpSpPr>
          <p:sp>
            <p:nvSpPr>
              <p:cNvPr id="244" name="Google Shape;244;p5"/>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47" name="Google Shape;247;p5"/>
          <p:cNvSpPr/>
          <p:nvPr/>
        </p:nvSpPr>
        <p:spPr>
          <a:xfrm rot="10800000">
            <a:off x="8078092"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a:off x="709992" y="360049"/>
            <a:ext cx="7713994"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txBox="1">
            <a:spLocks noGrp="1"/>
          </p:cNvSpPr>
          <p:nvPr>
            <p:ph type="subTitle" idx="1"/>
          </p:nvPr>
        </p:nvSpPr>
        <p:spPr>
          <a:xfrm>
            <a:off x="1140425" y="2632025"/>
            <a:ext cx="2907600" cy="504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b="1">
                <a:latin typeface="Amatic SC"/>
                <a:ea typeface="Amatic SC"/>
                <a:cs typeface="Amatic SC"/>
                <a:sym typeface="Amatic SC"/>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51" name="Google Shape;251;p5"/>
          <p:cNvSpPr txBox="1">
            <a:spLocks noGrp="1"/>
          </p:cNvSpPr>
          <p:nvPr>
            <p:ph type="subTitle" idx="2"/>
          </p:nvPr>
        </p:nvSpPr>
        <p:spPr>
          <a:xfrm>
            <a:off x="5174425" y="2632025"/>
            <a:ext cx="2907600" cy="504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b="1">
                <a:latin typeface="Amatic SC"/>
                <a:ea typeface="Amatic SC"/>
                <a:cs typeface="Amatic SC"/>
                <a:sym typeface="Amatic SC"/>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252" name="Google Shape;252;p5"/>
          <p:cNvSpPr txBox="1">
            <a:spLocks noGrp="1"/>
          </p:cNvSpPr>
          <p:nvPr>
            <p:ph type="subTitle" idx="3"/>
          </p:nvPr>
        </p:nvSpPr>
        <p:spPr>
          <a:xfrm>
            <a:off x="948725" y="3065475"/>
            <a:ext cx="32910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3" name="Google Shape;253;p5"/>
          <p:cNvSpPr txBox="1">
            <a:spLocks noGrp="1"/>
          </p:cNvSpPr>
          <p:nvPr>
            <p:ph type="subTitle" idx="4"/>
          </p:nvPr>
        </p:nvSpPr>
        <p:spPr>
          <a:xfrm>
            <a:off x="5061175" y="3065475"/>
            <a:ext cx="3134100" cy="101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4" name="Google Shape;254;p5"/>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55" name="Google Shape;255;p5"/>
          <p:cNvGrpSpPr/>
          <p:nvPr/>
        </p:nvGrpSpPr>
        <p:grpSpPr>
          <a:xfrm flipH="1">
            <a:off x="120843" y="360336"/>
            <a:ext cx="8781444" cy="4439068"/>
            <a:chOff x="120843" y="360336"/>
            <a:chExt cx="8781444" cy="4439068"/>
          </a:xfrm>
        </p:grpSpPr>
        <p:sp>
          <p:nvSpPr>
            <p:cNvPr id="256" name="Google Shape;256;p5"/>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a:off x="4829218" y="28549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5"/>
            <p:cNvSpPr/>
            <p:nvPr/>
          </p:nvSpPr>
          <p:spPr>
            <a:xfrm>
              <a:off x="496143" y="3289950"/>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a:off x="5189558" y="1405188"/>
              <a:ext cx="105166" cy="10502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a:off x="1776043" y="44159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277"/>
        <p:cNvGrpSpPr/>
        <p:nvPr/>
      </p:nvGrpSpPr>
      <p:grpSpPr>
        <a:xfrm>
          <a:off x="0" y="0"/>
          <a:ext cx="0" cy="0"/>
          <a:chOff x="0" y="0"/>
          <a:chExt cx="0" cy="0"/>
        </a:xfrm>
      </p:grpSpPr>
      <p:sp>
        <p:nvSpPr>
          <p:cNvPr id="278" name="Google Shape;278;p6"/>
          <p:cNvSpPr/>
          <p:nvPr/>
        </p:nvSpPr>
        <p:spPr>
          <a:xfrm flipH="1">
            <a:off x="14344" y="4570767"/>
            <a:ext cx="9130118" cy="588162"/>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 name="Google Shape;279;p6"/>
          <p:cNvGrpSpPr/>
          <p:nvPr/>
        </p:nvGrpSpPr>
        <p:grpSpPr>
          <a:xfrm flipH="1">
            <a:off x="0" y="-2275"/>
            <a:ext cx="9144463" cy="5170375"/>
            <a:chOff x="0" y="-2275"/>
            <a:chExt cx="9144463" cy="5170375"/>
          </a:xfrm>
        </p:grpSpPr>
        <p:sp>
          <p:nvSpPr>
            <p:cNvPr id="280" name="Google Shape;280;p6"/>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6"/>
            <p:cNvGrpSpPr/>
            <p:nvPr/>
          </p:nvGrpSpPr>
          <p:grpSpPr>
            <a:xfrm>
              <a:off x="0" y="-2275"/>
              <a:ext cx="9144463" cy="5170375"/>
              <a:chOff x="0" y="-2275"/>
              <a:chExt cx="9144463" cy="5170375"/>
            </a:xfrm>
          </p:grpSpPr>
          <p:sp>
            <p:nvSpPr>
              <p:cNvPr id="282" name="Google Shape;282;p6"/>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6"/>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6"/>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85" name="Google Shape;285;p6"/>
          <p:cNvGrpSpPr/>
          <p:nvPr/>
        </p:nvGrpSpPr>
        <p:grpSpPr>
          <a:xfrm flipH="1">
            <a:off x="184808" y="4154017"/>
            <a:ext cx="705435" cy="915808"/>
            <a:chOff x="7896395" y="2931159"/>
            <a:chExt cx="1233924" cy="1601904"/>
          </a:xfrm>
        </p:grpSpPr>
        <p:sp>
          <p:nvSpPr>
            <p:cNvPr id="286" name="Google Shape;286;p6"/>
            <p:cNvSpPr/>
            <p:nvPr/>
          </p:nvSpPr>
          <p:spPr>
            <a:xfrm>
              <a:off x="7896395" y="2931159"/>
              <a:ext cx="1233924" cy="1601904"/>
            </a:xfrm>
            <a:custGeom>
              <a:avLst/>
              <a:gdLst/>
              <a:ahLst/>
              <a:cxnLst/>
              <a:rect l="l" t="t" r="r" b="b"/>
              <a:pathLst>
                <a:path w="38512" h="49997" extrusionOk="0">
                  <a:moveTo>
                    <a:pt x="31743" y="1"/>
                  </a:moveTo>
                  <a:cubicBezTo>
                    <a:pt x="29890" y="1"/>
                    <a:pt x="27848" y="368"/>
                    <a:pt x="25746" y="1384"/>
                  </a:cubicBezTo>
                  <a:cubicBezTo>
                    <a:pt x="18116" y="5062"/>
                    <a:pt x="18755" y="15943"/>
                    <a:pt x="18755" y="15943"/>
                  </a:cubicBezTo>
                  <a:cubicBezTo>
                    <a:pt x="18755" y="15943"/>
                    <a:pt x="17272" y="15499"/>
                    <a:pt x="15130" y="15499"/>
                  </a:cubicBezTo>
                  <a:cubicBezTo>
                    <a:pt x="12453" y="15499"/>
                    <a:pt x="8748" y="16193"/>
                    <a:pt x="5624" y="19317"/>
                  </a:cubicBezTo>
                  <a:cubicBezTo>
                    <a:pt x="0" y="24940"/>
                    <a:pt x="6231" y="32418"/>
                    <a:pt x="6231" y="32418"/>
                  </a:cubicBezTo>
                  <a:cubicBezTo>
                    <a:pt x="6231" y="32418"/>
                    <a:pt x="1155" y="36855"/>
                    <a:pt x="2523" y="42600"/>
                  </a:cubicBezTo>
                  <a:cubicBezTo>
                    <a:pt x="3731" y="47482"/>
                    <a:pt x="8414" y="49997"/>
                    <a:pt x="12294" y="49997"/>
                  </a:cubicBezTo>
                  <a:cubicBezTo>
                    <a:pt x="13004" y="49997"/>
                    <a:pt x="13687" y="49912"/>
                    <a:pt x="14317" y="49743"/>
                  </a:cubicBezTo>
                  <a:lnTo>
                    <a:pt x="38512" y="47463"/>
                  </a:lnTo>
                  <a:lnTo>
                    <a:pt x="38512" y="1597"/>
                  </a:lnTo>
                  <a:cubicBezTo>
                    <a:pt x="37017" y="877"/>
                    <a:pt x="34605" y="1"/>
                    <a:pt x="3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6"/>
            <p:cNvSpPr/>
            <p:nvPr/>
          </p:nvSpPr>
          <p:spPr>
            <a:xfrm>
              <a:off x="8264512" y="3194599"/>
              <a:ext cx="784019" cy="1026498"/>
            </a:xfrm>
            <a:custGeom>
              <a:avLst/>
              <a:gdLst/>
              <a:ahLst/>
              <a:cxnLst/>
              <a:rect l="l" t="t" r="r" b="b"/>
              <a:pathLst>
                <a:path w="24470" h="32038" fill="none" extrusionOk="0">
                  <a:moveTo>
                    <a:pt x="15746" y="1"/>
                  </a:moveTo>
                  <a:cubicBezTo>
                    <a:pt x="15746" y="1"/>
                    <a:pt x="21916" y="11521"/>
                    <a:pt x="24469" y="32038"/>
                  </a:cubicBezTo>
                  <a:cubicBezTo>
                    <a:pt x="24469" y="32038"/>
                    <a:pt x="9241" y="28117"/>
                    <a:pt x="1" y="19363"/>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6"/>
            <p:cNvSpPr/>
            <p:nvPr/>
          </p:nvSpPr>
          <p:spPr>
            <a:xfrm>
              <a:off x="8627790" y="3279347"/>
              <a:ext cx="268816" cy="242511"/>
            </a:xfrm>
            <a:custGeom>
              <a:avLst/>
              <a:gdLst/>
              <a:ahLst/>
              <a:cxnLst/>
              <a:rect l="l" t="t" r="r" b="b"/>
              <a:pathLst>
                <a:path w="8390" h="7569" fill="none" extrusionOk="0">
                  <a:moveTo>
                    <a:pt x="1" y="0"/>
                  </a:moveTo>
                  <a:cubicBezTo>
                    <a:pt x="1" y="0"/>
                    <a:pt x="3770" y="7569"/>
                    <a:pt x="8390" y="735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a:off x="8330740" y="3661113"/>
              <a:ext cx="173400" cy="285380"/>
            </a:xfrm>
            <a:custGeom>
              <a:avLst/>
              <a:gdLst/>
              <a:ahLst/>
              <a:cxnLst/>
              <a:rect l="l" t="t" r="r" b="b"/>
              <a:pathLst>
                <a:path w="5412" h="8907" fill="none" extrusionOk="0">
                  <a:moveTo>
                    <a:pt x="1" y="0"/>
                  </a:moveTo>
                  <a:cubicBezTo>
                    <a:pt x="1" y="0"/>
                    <a:pt x="5411" y="4955"/>
                    <a:pt x="3223" y="890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a:off x="8657973" y="3746822"/>
              <a:ext cx="194803" cy="373010"/>
            </a:xfrm>
            <a:custGeom>
              <a:avLst/>
              <a:gdLst/>
              <a:ahLst/>
              <a:cxnLst/>
              <a:rect l="l" t="t" r="r" b="b"/>
              <a:pathLst>
                <a:path w="6080" h="11642" fill="none" extrusionOk="0">
                  <a:moveTo>
                    <a:pt x="1" y="0"/>
                  </a:moveTo>
                  <a:cubicBezTo>
                    <a:pt x="1" y="0"/>
                    <a:pt x="6080" y="4195"/>
                    <a:pt x="3284" y="11642"/>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a:off x="8201231" y="3998086"/>
              <a:ext cx="403223" cy="216206"/>
            </a:xfrm>
            <a:custGeom>
              <a:avLst/>
              <a:gdLst/>
              <a:ahLst/>
              <a:cxnLst/>
              <a:rect l="l" t="t" r="r" b="b"/>
              <a:pathLst>
                <a:path w="12585" h="6748" fill="none" extrusionOk="0">
                  <a:moveTo>
                    <a:pt x="0" y="0"/>
                  </a:moveTo>
                  <a:cubicBezTo>
                    <a:pt x="0" y="0"/>
                    <a:pt x="7690" y="6748"/>
                    <a:pt x="12584" y="1520"/>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 name="Google Shape;292;p6"/>
          <p:cNvSpPr/>
          <p:nvPr/>
        </p:nvSpPr>
        <p:spPr>
          <a:xfrm>
            <a:off x="7188465" y="4158920"/>
            <a:ext cx="1955534" cy="1067814"/>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10800000">
            <a:off x="8078092"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a:off x="709992" y="360049"/>
            <a:ext cx="7713994"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grpSp>
        <p:nvGrpSpPr>
          <p:cNvPr id="297" name="Google Shape;297;p6"/>
          <p:cNvGrpSpPr/>
          <p:nvPr/>
        </p:nvGrpSpPr>
        <p:grpSpPr>
          <a:xfrm flipH="1">
            <a:off x="120843" y="360336"/>
            <a:ext cx="8781444" cy="4439068"/>
            <a:chOff x="120843" y="360336"/>
            <a:chExt cx="8781444" cy="4439068"/>
          </a:xfrm>
        </p:grpSpPr>
        <p:sp>
          <p:nvSpPr>
            <p:cNvPr id="298" name="Google Shape;298;p6"/>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a:off x="4829218" y="28549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a:off x="496143" y="3289950"/>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6"/>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6"/>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6"/>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6"/>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6"/>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6"/>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6"/>
            <p:cNvSpPr/>
            <p:nvPr/>
          </p:nvSpPr>
          <p:spPr>
            <a:xfrm>
              <a:off x="5189558" y="1405188"/>
              <a:ext cx="105166" cy="10502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6"/>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6"/>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6"/>
            <p:cNvSpPr/>
            <p:nvPr/>
          </p:nvSpPr>
          <p:spPr>
            <a:xfrm>
              <a:off x="4232742" y="3803623"/>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6"/>
          <p:cNvGrpSpPr/>
          <p:nvPr/>
        </p:nvGrpSpPr>
        <p:grpSpPr>
          <a:xfrm>
            <a:off x="0" y="-2275"/>
            <a:ext cx="9144463" cy="5170375"/>
            <a:chOff x="0" y="-2275"/>
            <a:chExt cx="9144463" cy="5170375"/>
          </a:xfrm>
        </p:grpSpPr>
        <p:sp>
          <p:nvSpPr>
            <p:cNvPr id="320" name="Google Shape;320;p6"/>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1" name="Google Shape;321;p6"/>
            <p:cNvGrpSpPr/>
            <p:nvPr/>
          </p:nvGrpSpPr>
          <p:grpSpPr>
            <a:xfrm>
              <a:off x="0" y="-2275"/>
              <a:ext cx="9144463" cy="5170375"/>
              <a:chOff x="0" y="-2275"/>
              <a:chExt cx="9144463" cy="5170375"/>
            </a:xfrm>
          </p:grpSpPr>
          <p:sp>
            <p:nvSpPr>
              <p:cNvPr id="322" name="Google Shape;322;p6"/>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6"/>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6"/>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25"/>
        <p:cNvGrpSpPr/>
        <p:nvPr/>
      </p:nvGrpSpPr>
      <p:grpSpPr>
        <a:xfrm>
          <a:off x="0" y="0"/>
          <a:ext cx="0" cy="0"/>
          <a:chOff x="0" y="0"/>
          <a:chExt cx="0" cy="0"/>
        </a:xfrm>
      </p:grpSpPr>
      <p:sp>
        <p:nvSpPr>
          <p:cNvPr id="326" name="Google Shape;326;p7"/>
          <p:cNvSpPr/>
          <p:nvPr/>
        </p:nvSpPr>
        <p:spPr>
          <a:xfrm rot="10800000">
            <a:off x="8078092"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a:off x="709992" y="360049"/>
            <a:ext cx="7713994"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txBox="1">
            <a:spLocks noGrp="1"/>
          </p:cNvSpPr>
          <p:nvPr>
            <p:ph type="body" idx="1"/>
          </p:nvPr>
        </p:nvSpPr>
        <p:spPr>
          <a:xfrm>
            <a:off x="726450" y="1602275"/>
            <a:ext cx="4015200" cy="2609700"/>
          </a:xfrm>
          <a:prstGeom prst="rect">
            <a:avLst/>
          </a:prstGeom>
        </p:spPr>
        <p:txBody>
          <a:bodyPr spcFirstLastPara="1" wrap="square" lIns="91425" tIns="91425" rIns="91425" bIns="91425" anchor="t" anchorCtr="0">
            <a:noAutofit/>
          </a:bodyPr>
          <a:lstStyle>
            <a:lvl1pPr marL="457200" lvl="0" indent="-317500" rtl="0">
              <a:lnSpc>
                <a:spcPct val="115000"/>
              </a:lnSpc>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330" name="Google Shape;330;p7"/>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sz="45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1" name="Google Shape;331;p7"/>
          <p:cNvSpPr/>
          <p:nvPr/>
        </p:nvSpPr>
        <p:spPr>
          <a:xfrm>
            <a:off x="0" y="4570767"/>
            <a:ext cx="9130118" cy="588162"/>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2" name="Google Shape;332;p7"/>
          <p:cNvGrpSpPr/>
          <p:nvPr/>
        </p:nvGrpSpPr>
        <p:grpSpPr>
          <a:xfrm>
            <a:off x="120843" y="360336"/>
            <a:ext cx="8781444" cy="4439068"/>
            <a:chOff x="120843" y="360336"/>
            <a:chExt cx="8781444" cy="4439068"/>
          </a:xfrm>
        </p:grpSpPr>
        <p:sp>
          <p:nvSpPr>
            <p:cNvPr id="333" name="Google Shape;333;p7"/>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a:off x="4905418" y="31597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7"/>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7"/>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7"/>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7"/>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7"/>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7"/>
            <p:cNvSpPr/>
            <p:nvPr/>
          </p:nvSpPr>
          <p:spPr>
            <a:xfrm>
              <a:off x="496143" y="32899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7"/>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7"/>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7"/>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7"/>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7"/>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7"/>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7"/>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7"/>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7"/>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7"/>
            <p:cNvSpPr/>
            <p:nvPr/>
          </p:nvSpPr>
          <p:spPr>
            <a:xfrm>
              <a:off x="5189558" y="1405188"/>
              <a:ext cx="105166" cy="10502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7"/>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7"/>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7"/>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4" name="Google Shape;354;p7"/>
          <p:cNvGrpSpPr/>
          <p:nvPr/>
        </p:nvGrpSpPr>
        <p:grpSpPr>
          <a:xfrm>
            <a:off x="7277830" y="2743143"/>
            <a:ext cx="1446236" cy="1860767"/>
            <a:chOff x="7838946" y="2070735"/>
            <a:chExt cx="924230" cy="1189141"/>
          </a:xfrm>
        </p:grpSpPr>
        <p:sp>
          <p:nvSpPr>
            <p:cNvPr id="355" name="Google Shape;355;p7"/>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7"/>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7"/>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7"/>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7"/>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7"/>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7"/>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7"/>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7"/>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7"/>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7"/>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7"/>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7"/>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7"/>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9" name="Google Shape;369;p7"/>
          <p:cNvSpPr/>
          <p:nvPr/>
        </p:nvSpPr>
        <p:spPr>
          <a:xfrm>
            <a:off x="0" y="4570767"/>
            <a:ext cx="9130118" cy="588162"/>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0" name="Google Shape;370;p7"/>
          <p:cNvGrpSpPr/>
          <p:nvPr/>
        </p:nvGrpSpPr>
        <p:grpSpPr>
          <a:xfrm>
            <a:off x="120843" y="360336"/>
            <a:ext cx="8781444" cy="4439068"/>
            <a:chOff x="120843" y="360336"/>
            <a:chExt cx="8781444" cy="4439068"/>
          </a:xfrm>
        </p:grpSpPr>
        <p:sp>
          <p:nvSpPr>
            <p:cNvPr id="371" name="Google Shape;371;p7"/>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7"/>
            <p:cNvSpPr/>
            <p:nvPr/>
          </p:nvSpPr>
          <p:spPr>
            <a:xfrm>
              <a:off x="4905418" y="31597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7"/>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7"/>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7"/>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7"/>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7"/>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7"/>
            <p:cNvSpPr/>
            <p:nvPr/>
          </p:nvSpPr>
          <p:spPr>
            <a:xfrm>
              <a:off x="496143" y="32899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7"/>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7"/>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7"/>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7"/>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7"/>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7"/>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7"/>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7"/>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7"/>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7"/>
            <p:cNvSpPr/>
            <p:nvPr/>
          </p:nvSpPr>
          <p:spPr>
            <a:xfrm>
              <a:off x="5189558" y="1405188"/>
              <a:ext cx="105166" cy="10502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7"/>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7"/>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7"/>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7"/>
          <p:cNvGrpSpPr/>
          <p:nvPr/>
        </p:nvGrpSpPr>
        <p:grpSpPr>
          <a:xfrm>
            <a:off x="0" y="-2275"/>
            <a:ext cx="9144463" cy="5170375"/>
            <a:chOff x="0" y="-2275"/>
            <a:chExt cx="9144463" cy="5170375"/>
          </a:xfrm>
        </p:grpSpPr>
        <p:sp>
          <p:nvSpPr>
            <p:cNvPr id="393" name="Google Shape;393;p7"/>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4" name="Google Shape;394;p7"/>
            <p:cNvGrpSpPr/>
            <p:nvPr/>
          </p:nvGrpSpPr>
          <p:grpSpPr>
            <a:xfrm>
              <a:off x="0" y="-2275"/>
              <a:ext cx="9144463" cy="5170375"/>
              <a:chOff x="0" y="-2275"/>
              <a:chExt cx="9144463" cy="5170375"/>
            </a:xfrm>
          </p:grpSpPr>
          <p:sp>
            <p:nvSpPr>
              <p:cNvPr id="395" name="Google Shape;395;p7"/>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7"/>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7"/>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542"/>
        <p:cNvGrpSpPr/>
        <p:nvPr/>
      </p:nvGrpSpPr>
      <p:grpSpPr>
        <a:xfrm>
          <a:off x="0" y="0"/>
          <a:ext cx="0" cy="0"/>
          <a:chOff x="0" y="0"/>
          <a:chExt cx="0" cy="0"/>
        </a:xfrm>
      </p:grpSpPr>
      <p:sp>
        <p:nvSpPr>
          <p:cNvPr id="543" name="Google Shape;543;p9"/>
          <p:cNvSpPr/>
          <p:nvPr/>
        </p:nvSpPr>
        <p:spPr>
          <a:xfrm>
            <a:off x="-629519" y="1403776"/>
            <a:ext cx="10777900" cy="3754072"/>
          </a:xfrm>
          <a:custGeom>
            <a:avLst/>
            <a:gdLst/>
            <a:ahLst/>
            <a:cxnLst/>
            <a:rect l="l" t="t" r="r" b="b"/>
            <a:pathLst>
              <a:path w="284960" h="99255" extrusionOk="0">
                <a:moveTo>
                  <a:pt x="40383" y="1"/>
                </a:moveTo>
                <a:cubicBezTo>
                  <a:pt x="22950" y="1"/>
                  <a:pt x="7885" y="4365"/>
                  <a:pt x="0" y="7156"/>
                </a:cubicBezTo>
                <a:lnTo>
                  <a:pt x="0" y="99254"/>
                </a:lnTo>
                <a:lnTo>
                  <a:pt x="284960" y="99254"/>
                </a:lnTo>
                <a:lnTo>
                  <a:pt x="284960" y="30955"/>
                </a:lnTo>
                <a:cubicBezTo>
                  <a:pt x="279285" y="30817"/>
                  <a:pt x="271857" y="30678"/>
                  <a:pt x="264143" y="30678"/>
                </a:cubicBezTo>
                <a:cubicBezTo>
                  <a:pt x="254956" y="30678"/>
                  <a:pt x="245364" y="30875"/>
                  <a:pt x="237846" y="31502"/>
                </a:cubicBezTo>
                <a:cubicBezTo>
                  <a:pt x="228386" y="32319"/>
                  <a:pt x="212845" y="33550"/>
                  <a:pt x="195709" y="33550"/>
                </a:cubicBezTo>
                <a:cubicBezTo>
                  <a:pt x="175188" y="33550"/>
                  <a:pt x="152380" y="31784"/>
                  <a:pt x="134987" y="25423"/>
                </a:cubicBezTo>
                <a:cubicBezTo>
                  <a:pt x="103072" y="13782"/>
                  <a:pt x="80549" y="3660"/>
                  <a:pt x="50396" y="499"/>
                </a:cubicBezTo>
                <a:cubicBezTo>
                  <a:pt x="46996" y="154"/>
                  <a:pt x="43648" y="1"/>
                  <a:pt x="40383" y="1"/>
                </a:cubicBezTo>
                <a:close/>
              </a:path>
            </a:pathLst>
          </a:custGeom>
          <a:solidFill>
            <a:srgbClr val="000000">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9"/>
          <p:cNvSpPr/>
          <p:nvPr/>
        </p:nvSpPr>
        <p:spPr>
          <a:xfrm>
            <a:off x="-629525" y="1113075"/>
            <a:ext cx="11020116" cy="4045027"/>
          </a:xfrm>
          <a:custGeom>
            <a:avLst/>
            <a:gdLst/>
            <a:ahLst/>
            <a:cxnLst/>
            <a:rect l="l" t="t" r="r" b="b"/>
            <a:pathLst>
              <a:path w="284960" h="104597" extrusionOk="0">
                <a:moveTo>
                  <a:pt x="259482" y="1"/>
                </a:moveTo>
                <a:cubicBezTo>
                  <a:pt x="245830" y="1"/>
                  <a:pt x="229928" y="1613"/>
                  <a:pt x="214776" y="6966"/>
                </a:cubicBezTo>
                <a:cubicBezTo>
                  <a:pt x="176781" y="20370"/>
                  <a:pt x="138300" y="45446"/>
                  <a:pt x="102038" y="54079"/>
                </a:cubicBezTo>
                <a:cubicBezTo>
                  <a:pt x="71096" y="61435"/>
                  <a:pt x="15441" y="62468"/>
                  <a:pt x="0" y="62620"/>
                </a:cubicBezTo>
                <a:lnTo>
                  <a:pt x="0" y="104596"/>
                </a:lnTo>
                <a:lnTo>
                  <a:pt x="284960" y="104596"/>
                </a:lnTo>
                <a:lnTo>
                  <a:pt x="284960" y="1798"/>
                </a:lnTo>
                <a:cubicBezTo>
                  <a:pt x="278532" y="891"/>
                  <a:pt x="269628" y="1"/>
                  <a:pt x="259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9"/>
          <p:cNvSpPr/>
          <p:nvPr/>
        </p:nvSpPr>
        <p:spPr>
          <a:xfrm>
            <a:off x="0" y="2740525"/>
            <a:ext cx="9130118" cy="2418414"/>
          </a:xfrm>
          <a:custGeom>
            <a:avLst/>
            <a:gdLst/>
            <a:ahLst/>
            <a:cxnLst/>
            <a:rect l="l" t="t" r="r" b="b"/>
            <a:pathLst>
              <a:path w="284960" h="62190" extrusionOk="0">
                <a:moveTo>
                  <a:pt x="0" y="0"/>
                </a:moveTo>
                <a:lnTo>
                  <a:pt x="0" y="62190"/>
                </a:lnTo>
                <a:lnTo>
                  <a:pt x="284960" y="62190"/>
                </a:lnTo>
                <a:lnTo>
                  <a:pt x="28496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9"/>
          <p:cNvSpPr/>
          <p:nvPr/>
        </p:nvSpPr>
        <p:spPr>
          <a:xfrm>
            <a:off x="7896395" y="2931159"/>
            <a:ext cx="1233924" cy="1601904"/>
          </a:xfrm>
          <a:custGeom>
            <a:avLst/>
            <a:gdLst/>
            <a:ahLst/>
            <a:cxnLst/>
            <a:rect l="l" t="t" r="r" b="b"/>
            <a:pathLst>
              <a:path w="38512" h="49997" extrusionOk="0">
                <a:moveTo>
                  <a:pt x="31743" y="1"/>
                </a:moveTo>
                <a:cubicBezTo>
                  <a:pt x="29890" y="1"/>
                  <a:pt x="27848" y="368"/>
                  <a:pt x="25746" y="1384"/>
                </a:cubicBezTo>
                <a:cubicBezTo>
                  <a:pt x="18116" y="5062"/>
                  <a:pt x="18755" y="15943"/>
                  <a:pt x="18755" y="15943"/>
                </a:cubicBezTo>
                <a:cubicBezTo>
                  <a:pt x="18755" y="15943"/>
                  <a:pt x="17272" y="15499"/>
                  <a:pt x="15130" y="15499"/>
                </a:cubicBezTo>
                <a:cubicBezTo>
                  <a:pt x="12453" y="15499"/>
                  <a:pt x="8748" y="16193"/>
                  <a:pt x="5624" y="19317"/>
                </a:cubicBezTo>
                <a:cubicBezTo>
                  <a:pt x="0" y="24940"/>
                  <a:pt x="6231" y="32418"/>
                  <a:pt x="6231" y="32418"/>
                </a:cubicBezTo>
                <a:cubicBezTo>
                  <a:pt x="6231" y="32418"/>
                  <a:pt x="1155" y="36855"/>
                  <a:pt x="2523" y="42600"/>
                </a:cubicBezTo>
                <a:cubicBezTo>
                  <a:pt x="3731" y="47482"/>
                  <a:pt x="8414" y="49997"/>
                  <a:pt x="12294" y="49997"/>
                </a:cubicBezTo>
                <a:cubicBezTo>
                  <a:pt x="13004" y="49997"/>
                  <a:pt x="13687" y="49912"/>
                  <a:pt x="14317" y="49743"/>
                </a:cubicBezTo>
                <a:lnTo>
                  <a:pt x="38512" y="47463"/>
                </a:lnTo>
                <a:lnTo>
                  <a:pt x="38512" y="1597"/>
                </a:lnTo>
                <a:cubicBezTo>
                  <a:pt x="37017" y="877"/>
                  <a:pt x="34605" y="1"/>
                  <a:pt x="3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9"/>
          <p:cNvSpPr/>
          <p:nvPr/>
        </p:nvSpPr>
        <p:spPr>
          <a:xfrm>
            <a:off x="8264512" y="3194599"/>
            <a:ext cx="784019" cy="1026498"/>
          </a:xfrm>
          <a:custGeom>
            <a:avLst/>
            <a:gdLst/>
            <a:ahLst/>
            <a:cxnLst/>
            <a:rect l="l" t="t" r="r" b="b"/>
            <a:pathLst>
              <a:path w="24470" h="32038" fill="none" extrusionOk="0">
                <a:moveTo>
                  <a:pt x="15746" y="1"/>
                </a:moveTo>
                <a:cubicBezTo>
                  <a:pt x="15746" y="1"/>
                  <a:pt x="21916" y="11521"/>
                  <a:pt x="24469" y="32038"/>
                </a:cubicBezTo>
                <a:cubicBezTo>
                  <a:pt x="24469" y="32038"/>
                  <a:pt x="9241" y="28117"/>
                  <a:pt x="1" y="19363"/>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9"/>
          <p:cNvSpPr/>
          <p:nvPr/>
        </p:nvSpPr>
        <p:spPr>
          <a:xfrm>
            <a:off x="8953069" y="3133241"/>
            <a:ext cx="190926" cy="574637"/>
          </a:xfrm>
          <a:custGeom>
            <a:avLst/>
            <a:gdLst/>
            <a:ahLst/>
            <a:cxnLst/>
            <a:rect l="l" t="t" r="r" b="b"/>
            <a:pathLst>
              <a:path w="5959" h="17935" fill="none" extrusionOk="0">
                <a:moveTo>
                  <a:pt x="3891" y="1"/>
                </a:moveTo>
                <a:cubicBezTo>
                  <a:pt x="3891" y="1"/>
                  <a:pt x="5958" y="13314"/>
                  <a:pt x="1" y="17934"/>
                </a:cubicBezTo>
              </a:path>
            </a:pathLst>
          </a:custGeom>
          <a:noFill/>
          <a:ln w="19000" cap="rnd" cmpd="sng">
            <a:solidFill>
              <a:srgbClr val="555E8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9"/>
          <p:cNvSpPr/>
          <p:nvPr/>
        </p:nvSpPr>
        <p:spPr>
          <a:xfrm>
            <a:off x="8627790" y="3279347"/>
            <a:ext cx="268816" cy="242511"/>
          </a:xfrm>
          <a:custGeom>
            <a:avLst/>
            <a:gdLst/>
            <a:ahLst/>
            <a:cxnLst/>
            <a:rect l="l" t="t" r="r" b="b"/>
            <a:pathLst>
              <a:path w="8390" h="7569" fill="none" extrusionOk="0">
                <a:moveTo>
                  <a:pt x="1" y="0"/>
                </a:moveTo>
                <a:cubicBezTo>
                  <a:pt x="1" y="0"/>
                  <a:pt x="3770" y="7569"/>
                  <a:pt x="8390" y="735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9"/>
          <p:cNvSpPr/>
          <p:nvPr/>
        </p:nvSpPr>
        <p:spPr>
          <a:xfrm>
            <a:off x="8330740" y="3661113"/>
            <a:ext cx="173400" cy="285380"/>
          </a:xfrm>
          <a:custGeom>
            <a:avLst/>
            <a:gdLst/>
            <a:ahLst/>
            <a:cxnLst/>
            <a:rect l="l" t="t" r="r" b="b"/>
            <a:pathLst>
              <a:path w="5412" h="8907" fill="none" extrusionOk="0">
                <a:moveTo>
                  <a:pt x="1" y="0"/>
                </a:moveTo>
                <a:cubicBezTo>
                  <a:pt x="1" y="0"/>
                  <a:pt x="5411" y="4955"/>
                  <a:pt x="3223" y="890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9"/>
          <p:cNvSpPr/>
          <p:nvPr/>
        </p:nvSpPr>
        <p:spPr>
          <a:xfrm>
            <a:off x="8657973" y="3746822"/>
            <a:ext cx="194803" cy="373010"/>
          </a:xfrm>
          <a:custGeom>
            <a:avLst/>
            <a:gdLst/>
            <a:ahLst/>
            <a:cxnLst/>
            <a:rect l="l" t="t" r="r" b="b"/>
            <a:pathLst>
              <a:path w="6080" h="11642" fill="none" extrusionOk="0">
                <a:moveTo>
                  <a:pt x="1" y="0"/>
                </a:moveTo>
                <a:cubicBezTo>
                  <a:pt x="1" y="0"/>
                  <a:pt x="6080" y="4195"/>
                  <a:pt x="3284" y="11642"/>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9"/>
          <p:cNvSpPr/>
          <p:nvPr/>
        </p:nvSpPr>
        <p:spPr>
          <a:xfrm>
            <a:off x="8201231" y="3998086"/>
            <a:ext cx="403223" cy="216206"/>
          </a:xfrm>
          <a:custGeom>
            <a:avLst/>
            <a:gdLst/>
            <a:ahLst/>
            <a:cxnLst/>
            <a:rect l="l" t="t" r="r" b="b"/>
            <a:pathLst>
              <a:path w="12585" h="6748" fill="none" extrusionOk="0">
                <a:moveTo>
                  <a:pt x="0" y="0"/>
                </a:moveTo>
                <a:cubicBezTo>
                  <a:pt x="0" y="0"/>
                  <a:pt x="7690" y="6748"/>
                  <a:pt x="12584" y="1520"/>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9"/>
          <p:cNvSpPr/>
          <p:nvPr/>
        </p:nvSpPr>
        <p:spPr>
          <a:xfrm>
            <a:off x="6849429" y="3913498"/>
            <a:ext cx="2280864" cy="1245459"/>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9"/>
          <p:cNvSpPr/>
          <p:nvPr/>
        </p:nvSpPr>
        <p:spPr>
          <a:xfrm>
            <a:off x="-8" y="4278883"/>
            <a:ext cx="3742519" cy="873722"/>
          </a:xfrm>
          <a:custGeom>
            <a:avLst/>
            <a:gdLst/>
            <a:ahLst/>
            <a:cxnLst/>
            <a:rect l="l" t="t" r="r" b="b"/>
            <a:pathLst>
              <a:path w="114136" h="26646" extrusionOk="0">
                <a:moveTo>
                  <a:pt x="26134" y="1"/>
                </a:moveTo>
                <a:cubicBezTo>
                  <a:pt x="13860" y="1"/>
                  <a:pt x="4593" y="1646"/>
                  <a:pt x="0" y="2663"/>
                </a:cubicBezTo>
                <a:lnTo>
                  <a:pt x="0" y="26645"/>
                </a:lnTo>
                <a:lnTo>
                  <a:pt x="114136" y="26645"/>
                </a:lnTo>
                <a:cubicBezTo>
                  <a:pt x="104835" y="20961"/>
                  <a:pt x="87357" y="11691"/>
                  <a:pt x="63071" y="5004"/>
                </a:cubicBezTo>
                <a:cubicBezTo>
                  <a:pt x="49261" y="1198"/>
                  <a:pt x="36604" y="1"/>
                  <a:pt x="26134" y="1"/>
                </a:cubicBezTo>
                <a:close/>
              </a:path>
            </a:pathLst>
          </a:custGeom>
          <a:solidFill>
            <a:srgbClr val="000000">
              <a:alpha val="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9"/>
          <p:cNvSpPr/>
          <p:nvPr/>
        </p:nvSpPr>
        <p:spPr>
          <a:xfrm>
            <a:off x="-8" y="4279670"/>
            <a:ext cx="3741536" cy="872935"/>
          </a:xfrm>
          <a:custGeom>
            <a:avLst/>
            <a:gdLst/>
            <a:ahLst/>
            <a:cxnLst/>
            <a:rect l="l" t="t" r="r" b="b"/>
            <a:pathLst>
              <a:path w="114106" h="26622" extrusionOk="0">
                <a:moveTo>
                  <a:pt x="26054" y="1"/>
                </a:moveTo>
                <a:cubicBezTo>
                  <a:pt x="13822" y="1"/>
                  <a:pt x="4584" y="1624"/>
                  <a:pt x="0" y="2639"/>
                </a:cubicBezTo>
                <a:lnTo>
                  <a:pt x="0" y="7259"/>
                </a:lnTo>
                <a:cubicBezTo>
                  <a:pt x="1915" y="6955"/>
                  <a:pt x="3799" y="6712"/>
                  <a:pt x="5502" y="6287"/>
                </a:cubicBezTo>
                <a:cubicBezTo>
                  <a:pt x="8047" y="5723"/>
                  <a:pt x="12664" y="4025"/>
                  <a:pt x="16046" y="4025"/>
                </a:cubicBezTo>
                <a:cubicBezTo>
                  <a:pt x="17227" y="4025"/>
                  <a:pt x="18258" y="4232"/>
                  <a:pt x="18997" y="4767"/>
                </a:cubicBezTo>
                <a:cubicBezTo>
                  <a:pt x="17873" y="6287"/>
                  <a:pt x="15775" y="7046"/>
                  <a:pt x="14833" y="8779"/>
                </a:cubicBezTo>
                <a:cubicBezTo>
                  <a:pt x="15562" y="9164"/>
                  <a:pt x="16506" y="9316"/>
                  <a:pt x="17571" y="9316"/>
                </a:cubicBezTo>
                <a:cubicBezTo>
                  <a:pt x="21215" y="9316"/>
                  <a:pt x="26283" y="7541"/>
                  <a:pt x="29058" y="7259"/>
                </a:cubicBezTo>
                <a:cubicBezTo>
                  <a:pt x="30897" y="7095"/>
                  <a:pt x="32750" y="7024"/>
                  <a:pt x="34613" y="7024"/>
                </a:cubicBezTo>
                <a:cubicBezTo>
                  <a:pt x="39310" y="7024"/>
                  <a:pt x="44071" y="7475"/>
                  <a:pt x="48816" y="8019"/>
                </a:cubicBezTo>
                <a:cubicBezTo>
                  <a:pt x="54712" y="8566"/>
                  <a:pt x="60427" y="9904"/>
                  <a:pt x="66293" y="10664"/>
                </a:cubicBezTo>
                <a:cubicBezTo>
                  <a:pt x="70852" y="11423"/>
                  <a:pt x="76384" y="11241"/>
                  <a:pt x="79606" y="14858"/>
                </a:cubicBezTo>
                <a:cubicBezTo>
                  <a:pt x="81126" y="16560"/>
                  <a:pt x="81491" y="17898"/>
                  <a:pt x="83983" y="18658"/>
                </a:cubicBezTo>
                <a:cubicBezTo>
                  <a:pt x="86050" y="19417"/>
                  <a:pt x="88148" y="19600"/>
                  <a:pt x="90245" y="20177"/>
                </a:cubicBezTo>
                <a:cubicBezTo>
                  <a:pt x="94409" y="21302"/>
                  <a:pt x="98604" y="23582"/>
                  <a:pt x="102403" y="25497"/>
                </a:cubicBezTo>
                <a:cubicBezTo>
                  <a:pt x="103011" y="25831"/>
                  <a:pt x="103680" y="26196"/>
                  <a:pt x="104379" y="26621"/>
                </a:cubicBezTo>
                <a:lnTo>
                  <a:pt x="114105" y="26621"/>
                </a:lnTo>
                <a:cubicBezTo>
                  <a:pt x="104835" y="20937"/>
                  <a:pt x="87357" y="11606"/>
                  <a:pt x="63041" y="4980"/>
                </a:cubicBezTo>
                <a:cubicBezTo>
                  <a:pt x="49211" y="1193"/>
                  <a:pt x="36534" y="1"/>
                  <a:pt x="260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6" name="Google Shape;556;p9"/>
          <p:cNvGrpSpPr/>
          <p:nvPr/>
        </p:nvGrpSpPr>
        <p:grpSpPr>
          <a:xfrm>
            <a:off x="-551606" y="1403770"/>
            <a:ext cx="2529667" cy="3039060"/>
            <a:chOff x="-837740" y="1723846"/>
            <a:chExt cx="2905325" cy="3490364"/>
          </a:xfrm>
        </p:grpSpPr>
        <p:sp>
          <p:nvSpPr>
            <p:cNvPr id="557" name="Google Shape;557;p9"/>
            <p:cNvSpPr/>
            <p:nvPr/>
          </p:nvSpPr>
          <p:spPr>
            <a:xfrm>
              <a:off x="-837740" y="2020858"/>
              <a:ext cx="2000354" cy="3099081"/>
            </a:xfrm>
            <a:custGeom>
              <a:avLst/>
              <a:gdLst/>
              <a:ahLst/>
              <a:cxnLst/>
              <a:rect l="l" t="t" r="r" b="b"/>
              <a:pathLst>
                <a:path w="61005" h="94513" extrusionOk="0">
                  <a:moveTo>
                    <a:pt x="30548" y="1"/>
                  </a:moveTo>
                  <a:cubicBezTo>
                    <a:pt x="30548" y="1"/>
                    <a:pt x="27265" y="5502"/>
                    <a:pt x="22128" y="8815"/>
                  </a:cubicBezTo>
                  <a:cubicBezTo>
                    <a:pt x="16991" y="12128"/>
                    <a:pt x="15836" y="13739"/>
                    <a:pt x="16171" y="15958"/>
                  </a:cubicBezTo>
                  <a:cubicBezTo>
                    <a:pt x="16365" y="17264"/>
                    <a:pt x="18179" y="18284"/>
                    <a:pt x="20874" y="18284"/>
                  </a:cubicBezTo>
                  <a:cubicBezTo>
                    <a:pt x="22820" y="18284"/>
                    <a:pt x="25225" y="17752"/>
                    <a:pt x="27812" y="16414"/>
                  </a:cubicBezTo>
                  <a:lnTo>
                    <a:pt x="27812" y="16414"/>
                  </a:lnTo>
                  <a:cubicBezTo>
                    <a:pt x="27812" y="16414"/>
                    <a:pt x="23557" y="22159"/>
                    <a:pt x="18450" y="25594"/>
                  </a:cubicBezTo>
                  <a:cubicBezTo>
                    <a:pt x="13344" y="29059"/>
                    <a:pt x="7751" y="33071"/>
                    <a:pt x="9788" y="37539"/>
                  </a:cubicBezTo>
                  <a:cubicBezTo>
                    <a:pt x="11070" y="40349"/>
                    <a:pt x="13465" y="41536"/>
                    <a:pt x="16360" y="41536"/>
                  </a:cubicBezTo>
                  <a:cubicBezTo>
                    <a:pt x="19916" y="41536"/>
                    <a:pt x="24225" y="39743"/>
                    <a:pt x="28147" y="36962"/>
                  </a:cubicBezTo>
                  <a:lnTo>
                    <a:pt x="28147" y="36962"/>
                  </a:lnTo>
                  <a:cubicBezTo>
                    <a:pt x="28147" y="36962"/>
                    <a:pt x="21429" y="45351"/>
                    <a:pt x="14560" y="49940"/>
                  </a:cubicBezTo>
                  <a:cubicBezTo>
                    <a:pt x="7721" y="54561"/>
                    <a:pt x="5867" y="56688"/>
                    <a:pt x="7417" y="61278"/>
                  </a:cubicBezTo>
                  <a:cubicBezTo>
                    <a:pt x="8315" y="63989"/>
                    <a:pt x="11896" y="65884"/>
                    <a:pt x="16219" y="65884"/>
                  </a:cubicBezTo>
                  <a:cubicBezTo>
                    <a:pt x="19213" y="65884"/>
                    <a:pt x="22564" y="64975"/>
                    <a:pt x="25624" y="62798"/>
                  </a:cubicBezTo>
                  <a:lnTo>
                    <a:pt x="25624" y="62798"/>
                  </a:lnTo>
                  <a:cubicBezTo>
                    <a:pt x="25624" y="62798"/>
                    <a:pt x="16140" y="73072"/>
                    <a:pt x="8237" y="77661"/>
                  </a:cubicBezTo>
                  <a:cubicBezTo>
                    <a:pt x="122" y="82373"/>
                    <a:pt x="0" y="92555"/>
                    <a:pt x="9909" y="94288"/>
                  </a:cubicBezTo>
                  <a:cubicBezTo>
                    <a:pt x="10768" y="94441"/>
                    <a:pt x="11683" y="94513"/>
                    <a:pt x="12634" y="94513"/>
                  </a:cubicBezTo>
                  <a:cubicBezTo>
                    <a:pt x="19762" y="94513"/>
                    <a:pt x="28855" y="90504"/>
                    <a:pt x="30518" y="87205"/>
                  </a:cubicBezTo>
                  <a:cubicBezTo>
                    <a:pt x="32207" y="90504"/>
                    <a:pt x="41256" y="94513"/>
                    <a:pt x="48373" y="94513"/>
                  </a:cubicBezTo>
                  <a:cubicBezTo>
                    <a:pt x="49322" y="94513"/>
                    <a:pt x="50237" y="94441"/>
                    <a:pt x="51095" y="94288"/>
                  </a:cubicBezTo>
                  <a:cubicBezTo>
                    <a:pt x="61004" y="92585"/>
                    <a:pt x="60852" y="82403"/>
                    <a:pt x="52767" y="77692"/>
                  </a:cubicBezTo>
                  <a:cubicBezTo>
                    <a:pt x="44864" y="73102"/>
                    <a:pt x="35472" y="62828"/>
                    <a:pt x="35472" y="62828"/>
                  </a:cubicBezTo>
                  <a:lnTo>
                    <a:pt x="35472" y="62828"/>
                  </a:lnTo>
                  <a:cubicBezTo>
                    <a:pt x="38539" y="65010"/>
                    <a:pt x="41897" y="65923"/>
                    <a:pt x="44896" y="65923"/>
                  </a:cubicBezTo>
                  <a:cubicBezTo>
                    <a:pt x="49210" y="65923"/>
                    <a:pt x="52783" y="64034"/>
                    <a:pt x="53679" y="61308"/>
                  </a:cubicBezTo>
                  <a:cubicBezTo>
                    <a:pt x="55199" y="56719"/>
                    <a:pt x="53375" y="54591"/>
                    <a:pt x="46536" y="50001"/>
                  </a:cubicBezTo>
                  <a:cubicBezTo>
                    <a:pt x="39697" y="45381"/>
                    <a:pt x="32949" y="36992"/>
                    <a:pt x="32949" y="36992"/>
                  </a:cubicBezTo>
                  <a:lnTo>
                    <a:pt x="32949" y="36992"/>
                  </a:lnTo>
                  <a:cubicBezTo>
                    <a:pt x="36865" y="39787"/>
                    <a:pt x="41168" y="41577"/>
                    <a:pt x="44721" y="41577"/>
                  </a:cubicBezTo>
                  <a:cubicBezTo>
                    <a:pt x="47622" y="41577"/>
                    <a:pt x="50024" y="40384"/>
                    <a:pt x="51308" y="37569"/>
                  </a:cubicBezTo>
                  <a:cubicBezTo>
                    <a:pt x="53314" y="33132"/>
                    <a:pt x="47691" y="29089"/>
                    <a:pt x="42645" y="25654"/>
                  </a:cubicBezTo>
                  <a:cubicBezTo>
                    <a:pt x="37539" y="22159"/>
                    <a:pt x="33284" y="16414"/>
                    <a:pt x="33284" y="16414"/>
                  </a:cubicBezTo>
                  <a:lnTo>
                    <a:pt x="33284" y="16414"/>
                  </a:lnTo>
                  <a:cubicBezTo>
                    <a:pt x="35839" y="17742"/>
                    <a:pt x="38215" y="18265"/>
                    <a:pt x="40145" y="18265"/>
                  </a:cubicBezTo>
                  <a:cubicBezTo>
                    <a:pt x="42852" y="18265"/>
                    <a:pt x="44682" y="17236"/>
                    <a:pt x="44895" y="15958"/>
                  </a:cubicBezTo>
                  <a:cubicBezTo>
                    <a:pt x="45229" y="13709"/>
                    <a:pt x="44104" y="12159"/>
                    <a:pt x="38937" y="8815"/>
                  </a:cubicBezTo>
                  <a:cubicBezTo>
                    <a:pt x="33800" y="5472"/>
                    <a:pt x="30548" y="1"/>
                    <a:pt x="30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9"/>
            <p:cNvSpPr/>
            <p:nvPr/>
          </p:nvSpPr>
          <p:spPr>
            <a:xfrm>
              <a:off x="-632442" y="2019875"/>
              <a:ext cx="1589725" cy="3042781"/>
            </a:xfrm>
            <a:custGeom>
              <a:avLst/>
              <a:gdLst/>
              <a:ahLst/>
              <a:cxnLst/>
              <a:rect l="l" t="t" r="r" b="b"/>
              <a:pathLst>
                <a:path w="48482" h="92796" extrusionOk="0">
                  <a:moveTo>
                    <a:pt x="24226" y="0"/>
                  </a:moveTo>
                  <a:cubicBezTo>
                    <a:pt x="24226" y="0"/>
                    <a:pt x="21703" y="5380"/>
                    <a:pt x="17600" y="8693"/>
                  </a:cubicBezTo>
                  <a:cubicBezTo>
                    <a:pt x="13527" y="11946"/>
                    <a:pt x="12554" y="13526"/>
                    <a:pt x="12858" y="15684"/>
                  </a:cubicBezTo>
                  <a:cubicBezTo>
                    <a:pt x="13035" y="16943"/>
                    <a:pt x="14484" y="17943"/>
                    <a:pt x="16632" y="17943"/>
                  </a:cubicBezTo>
                  <a:cubicBezTo>
                    <a:pt x="18167" y="17943"/>
                    <a:pt x="20059" y="17432"/>
                    <a:pt x="22098" y="16140"/>
                  </a:cubicBezTo>
                  <a:lnTo>
                    <a:pt x="22098" y="16140"/>
                  </a:lnTo>
                  <a:cubicBezTo>
                    <a:pt x="22098" y="16140"/>
                    <a:pt x="18724" y="21763"/>
                    <a:pt x="14712" y="25168"/>
                  </a:cubicBezTo>
                  <a:cubicBezTo>
                    <a:pt x="10670" y="28542"/>
                    <a:pt x="6201" y="32523"/>
                    <a:pt x="7782" y="36870"/>
                  </a:cubicBezTo>
                  <a:cubicBezTo>
                    <a:pt x="8806" y="39642"/>
                    <a:pt x="10713" y="40813"/>
                    <a:pt x="13016" y="40813"/>
                  </a:cubicBezTo>
                  <a:cubicBezTo>
                    <a:pt x="15840" y="40813"/>
                    <a:pt x="19258" y="39052"/>
                    <a:pt x="22372" y="36323"/>
                  </a:cubicBezTo>
                  <a:lnTo>
                    <a:pt x="22372" y="36323"/>
                  </a:lnTo>
                  <a:cubicBezTo>
                    <a:pt x="22372" y="36323"/>
                    <a:pt x="17022" y="44560"/>
                    <a:pt x="11582" y="49028"/>
                  </a:cubicBezTo>
                  <a:cubicBezTo>
                    <a:pt x="6141" y="53527"/>
                    <a:pt x="4682" y="55654"/>
                    <a:pt x="5867" y="60123"/>
                  </a:cubicBezTo>
                  <a:cubicBezTo>
                    <a:pt x="6586" y="62801"/>
                    <a:pt x="9453" y="64671"/>
                    <a:pt x="12901" y="64671"/>
                  </a:cubicBezTo>
                  <a:cubicBezTo>
                    <a:pt x="15284" y="64671"/>
                    <a:pt x="17944" y="63779"/>
                    <a:pt x="20366" y="61642"/>
                  </a:cubicBezTo>
                  <a:lnTo>
                    <a:pt x="20366" y="61642"/>
                  </a:lnTo>
                  <a:cubicBezTo>
                    <a:pt x="20366" y="61643"/>
                    <a:pt x="12797" y="71734"/>
                    <a:pt x="6536" y="76232"/>
                  </a:cubicBezTo>
                  <a:cubicBezTo>
                    <a:pt x="122" y="80883"/>
                    <a:pt x="1" y="90883"/>
                    <a:pt x="7873" y="92585"/>
                  </a:cubicBezTo>
                  <a:cubicBezTo>
                    <a:pt x="8544" y="92729"/>
                    <a:pt x="9259" y="92796"/>
                    <a:pt x="10001" y="92796"/>
                  </a:cubicBezTo>
                  <a:cubicBezTo>
                    <a:pt x="15678" y="92796"/>
                    <a:pt x="22943" y="88877"/>
                    <a:pt x="24287" y="85624"/>
                  </a:cubicBezTo>
                  <a:cubicBezTo>
                    <a:pt x="25631" y="88877"/>
                    <a:pt x="32824" y="92796"/>
                    <a:pt x="38485" y="92796"/>
                  </a:cubicBezTo>
                  <a:cubicBezTo>
                    <a:pt x="39225" y="92796"/>
                    <a:pt x="39939" y="92729"/>
                    <a:pt x="40609" y="92585"/>
                  </a:cubicBezTo>
                  <a:cubicBezTo>
                    <a:pt x="48482" y="90883"/>
                    <a:pt x="48360" y="80883"/>
                    <a:pt x="41947" y="76232"/>
                  </a:cubicBezTo>
                  <a:cubicBezTo>
                    <a:pt x="35685" y="71734"/>
                    <a:pt x="28178" y="61643"/>
                    <a:pt x="28178" y="61642"/>
                  </a:cubicBezTo>
                  <a:lnTo>
                    <a:pt x="28178" y="61642"/>
                  </a:lnTo>
                  <a:cubicBezTo>
                    <a:pt x="30624" y="63779"/>
                    <a:pt x="33289" y="64671"/>
                    <a:pt x="35666" y="64671"/>
                  </a:cubicBezTo>
                  <a:cubicBezTo>
                    <a:pt x="39107" y="64671"/>
                    <a:pt x="41945" y="62801"/>
                    <a:pt x="42646" y="60123"/>
                  </a:cubicBezTo>
                  <a:cubicBezTo>
                    <a:pt x="43862" y="55624"/>
                    <a:pt x="42433" y="53527"/>
                    <a:pt x="36962" y="49028"/>
                  </a:cubicBezTo>
                  <a:cubicBezTo>
                    <a:pt x="31521" y="44530"/>
                    <a:pt x="26172" y="36323"/>
                    <a:pt x="26171" y="36323"/>
                  </a:cubicBezTo>
                  <a:lnTo>
                    <a:pt x="26171" y="36323"/>
                  </a:lnTo>
                  <a:cubicBezTo>
                    <a:pt x="29290" y="39039"/>
                    <a:pt x="32723" y="40802"/>
                    <a:pt x="35552" y="40802"/>
                  </a:cubicBezTo>
                  <a:cubicBezTo>
                    <a:pt x="37852" y="40802"/>
                    <a:pt x="39753" y="39637"/>
                    <a:pt x="40761" y="36870"/>
                  </a:cubicBezTo>
                  <a:cubicBezTo>
                    <a:pt x="42342" y="32523"/>
                    <a:pt x="37904" y="28572"/>
                    <a:pt x="33831" y="25168"/>
                  </a:cubicBezTo>
                  <a:cubicBezTo>
                    <a:pt x="29819" y="21794"/>
                    <a:pt x="26445" y="16140"/>
                    <a:pt x="26445" y="16140"/>
                  </a:cubicBezTo>
                  <a:lnTo>
                    <a:pt x="26445" y="16140"/>
                  </a:lnTo>
                  <a:cubicBezTo>
                    <a:pt x="28492" y="17437"/>
                    <a:pt x="30386" y="17952"/>
                    <a:pt x="31917" y="17952"/>
                  </a:cubicBezTo>
                  <a:cubicBezTo>
                    <a:pt x="34047" y="17952"/>
                    <a:pt x="35478" y="16957"/>
                    <a:pt x="35655" y="15684"/>
                  </a:cubicBezTo>
                  <a:cubicBezTo>
                    <a:pt x="35959" y="13526"/>
                    <a:pt x="35017" y="11915"/>
                    <a:pt x="30913" y="8663"/>
                  </a:cubicBezTo>
                  <a:cubicBezTo>
                    <a:pt x="26810" y="5380"/>
                    <a:pt x="24226" y="0"/>
                    <a:pt x="24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9"/>
            <p:cNvSpPr/>
            <p:nvPr/>
          </p:nvSpPr>
          <p:spPr>
            <a:xfrm>
              <a:off x="85167" y="2161396"/>
              <a:ext cx="156507" cy="3037862"/>
            </a:xfrm>
            <a:custGeom>
              <a:avLst/>
              <a:gdLst/>
              <a:ahLst/>
              <a:cxnLst/>
              <a:rect l="l" t="t" r="r" b="b"/>
              <a:pathLst>
                <a:path w="4773" h="92646" extrusionOk="0">
                  <a:moveTo>
                    <a:pt x="2402" y="0"/>
                  </a:moveTo>
                  <a:lnTo>
                    <a:pt x="1" y="92646"/>
                  </a:lnTo>
                  <a:lnTo>
                    <a:pt x="4773" y="92646"/>
                  </a:lnTo>
                  <a:lnTo>
                    <a:pt x="2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9"/>
            <p:cNvSpPr/>
            <p:nvPr/>
          </p:nvSpPr>
          <p:spPr>
            <a:xfrm>
              <a:off x="-176956" y="2265045"/>
              <a:ext cx="687737" cy="239236"/>
            </a:xfrm>
            <a:custGeom>
              <a:avLst/>
              <a:gdLst/>
              <a:ahLst/>
              <a:cxnLst/>
              <a:rect l="l" t="t" r="r" b="b"/>
              <a:pathLst>
                <a:path w="20974" h="7296" extrusionOk="0">
                  <a:moveTo>
                    <a:pt x="10487" y="0"/>
                  </a:moveTo>
                  <a:lnTo>
                    <a:pt x="10183" y="426"/>
                  </a:lnTo>
                  <a:cubicBezTo>
                    <a:pt x="7721" y="3800"/>
                    <a:pt x="3922" y="5897"/>
                    <a:pt x="1" y="7295"/>
                  </a:cubicBezTo>
                  <a:cubicBezTo>
                    <a:pt x="4031" y="6478"/>
                    <a:pt x="7949" y="4453"/>
                    <a:pt x="10488" y="1222"/>
                  </a:cubicBezTo>
                  <a:lnTo>
                    <a:pt x="10488" y="1222"/>
                  </a:lnTo>
                  <a:cubicBezTo>
                    <a:pt x="13053" y="4480"/>
                    <a:pt x="16971" y="6477"/>
                    <a:pt x="20974" y="7295"/>
                  </a:cubicBezTo>
                  <a:cubicBezTo>
                    <a:pt x="17083" y="5928"/>
                    <a:pt x="13284" y="3800"/>
                    <a:pt x="10791" y="426"/>
                  </a:cubicBezTo>
                  <a:lnTo>
                    <a:pt x="10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9"/>
            <p:cNvSpPr/>
            <p:nvPr/>
          </p:nvSpPr>
          <p:spPr>
            <a:xfrm>
              <a:off x="-297558" y="2829165"/>
              <a:ext cx="929924" cy="316981"/>
            </a:xfrm>
            <a:custGeom>
              <a:avLst/>
              <a:gdLst/>
              <a:ahLst/>
              <a:cxnLst/>
              <a:rect l="l" t="t" r="r" b="b"/>
              <a:pathLst>
                <a:path w="28360" h="9667" extrusionOk="0">
                  <a:moveTo>
                    <a:pt x="14135" y="0"/>
                  </a:moveTo>
                  <a:cubicBezTo>
                    <a:pt x="12433" y="2432"/>
                    <a:pt x="10214" y="4468"/>
                    <a:pt x="7660" y="6049"/>
                  </a:cubicBezTo>
                  <a:cubicBezTo>
                    <a:pt x="5290" y="7569"/>
                    <a:pt x="2706" y="8785"/>
                    <a:pt x="1" y="9636"/>
                  </a:cubicBezTo>
                  <a:cubicBezTo>
                    <a:pt x="1399" y="9393"/>
                    <a:pt x="2767" y="8937"/>
                    <a:pt x="4104" y="8420"/>
                  </a:cubicBezTo>
                  <a:cubicBezTo>
                    <a:pt x="7630" y="7052"/>
                    <a:pt x="10943" y="5016"/>
                    <a:pt x="13466" y="2158"/>
                  </a:cubicBezTo>
                  <a:cubicBezTo>
                    <a:pt x="13628" y="1956"/>
                    <a:pt x="13924" y="1593"/>
                    <a:pt x="14166" y="1283"/>
                  </a:cubicBezTo>
                  <a:lnTo>
                    <a:pt x="14166" y="1283"/>
                  </a:lnTo>
                  <a:cubicBezTo>
                    <a:pt x="17641" y="5728"/>
                    <a:pt x="22929" y="8485"/>
                    <a:pt x="28360" y="9666"/>
                  </a:cubicBezTo>
                  <a:cubicBezTo>
                    <a:pt x="22889" y="7842"/>
                    <a:pt x="17569" y="4833"/>
                    <a:pt x="14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9"/>
            <p:cNvSpPr/>
            <p:nvPr/>
          </p:nvSpPr>
          <p:spPr>
            <a:xfrm>
              <a:off x="-409175" y="3599598"/>
              <a:ext cx="1153192" cy="379741"/>
            </a:xfrm>
            <a:custGeom>
              <a:avLst/>
              <a:gdLst/>
              <a:ahLst/>
              <a:cxnLst/>
              <a:rect l="l" t="t" r="r" b="b"/>
              <a:pathLst>
                <a:path w="35169" h="11581" extrusionOk="0">
                  <a:moveTo>
                    <a:pt x="16809" y="0"/>
                  </a:moveTo>
                  <a:lnTo>
                    <a:pt x="17104" y="393"/>
                  </a:lnTo>
                  <a:lnTo>
                    <a:pt x="17104" y="393"/>
                  </a:lnTo>
                  <a:cubicBezTo>
                    <a:pt x="16363" y="1352"/>
                    <a:pt x="15592" y="2281"/>
                    <a:pt x="14742" y="3131"/>
                  </a:cubicBezTo>
                  <a:cubicBezTo>
                    <a:pt x="10639" y="7143"/>
                    <a:pt x="5411" y="9818"/>
                    <a:pt x="0" y="11581"/>
                  </a:cubicBezTo>
                  <a:cubicBezTo>
                    <a:pt x="851" y="11398"/>
                    <a:pt x="1733" y="11155"/>
                    <a:pt x="2584" y="10882"/>
                  </a:cubicBezTo>
                  <a:cubicBezTo>
                    <a:pt x="5107" y="10091"/>
                    <a:pt x="7599" y="8997"/>
                    <a:pt x="9909" y="7660"/>
                  </a:cubicBezTo>
                  <a:cubicBezTo>
                    <a:pt x="12615" y="6110"/>
                    <a:pt x="15107" y="4073"/>
                    <a:pt x="17083" y="1672"/>
                  </a:cubicBezTo>
                  <a:cubicBezTo>
                    <a:pt x="17192" y="1514"/>
                    <a:pt x="17375" y="1273"/>
                    <a:pt x="17574" y="1017"/>
                  </a:cubicBezTo>
                  <a:lnTo>
                    <a:pt x="17574" y="1017"/>
                  </a:lnTo>
                  <a:cubicBezTo>
                    <a:pt x="21842" y="6553"/>
                    <a:pt x="28433" y="10008"/>
                    <a:pt x="35168" y="11581"/>
                  </a:cubicBezTo>
                  <a:cubicBezTo>
                    <a:pt x="30153" y="9939"/>
                    <a:pt x="25381" y="7508"/>
                    <a:pt x="21369" y="4043"/>
                  </a:cubicBezTo>
                  <a:cubicBezTo>
                    <a:pt x="20135" y="2981"/>
                    <a:pt x="19037" y="1731"/>
                    <a:pt x="18049" y="418"/>
                  </a:cubicBezTo>
                  <a:lnTo>
                    <a:pt x="18049" y="418"/>
                  </a:lnTo>
                  <a:cubicBezTo>
                    <a:pt x="18183" y="251"/>
                    <a:pt x="18304" y="104"/>
                    <a:pt x="1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9"/>
            <p:cNvSpPr/>
            <p:nvPr/>
          </p:nvSpPr>
          <p:spPr>
            <a:xfrm>
              <a:off x="-464984" y="4408888"/>
              <a:ext cx="1266809" cy="424598"/>
            </a:xfrm>
            <a:custGeom>
              <a:avLst/>
              <a:gdLst/>
              <a:ahLst/>
              <a:cxnLst/>
              <a:rect l="l" t="t" r="r" b="b"/>
              <a:pathLst>
                <a:path w="38634" h="12949" extrusionOk="0">
                  <a:moveTo>
                    <a:pt x="19332" y="0"/>
                  </a:moveTo>
                  <a:lnTo>
                    <a:pt x="19028" y="426"/>
                  </a:lnTo>
                  <a:cubicBezTo>
                    <a:pt x="14408" y="6687"/>
                    <a:pt x="7265" y="10608"/>
                    <a:pt x="0" y="12918"/>
                  </a:cubicBezTo>
                  <a:cubicBezTo>
                    <a:pt x="4772" y="11855"/>
                    <a:pt x="9332" y="9848"/>
                    <a:pt x="13314" y="7022"/>
                  </a:cubicBezTo>
                  <a:cubicBezTo>
                    <a:pt x="15137" y="5775"/>
                    <a:pt x="16809" y="4256"/>
                    <a:pt x="18268" y="2614"/>
                  </a:cubicBezTo>
                  <a:cubicBezTo>
                    <a:pt x="18497" y="2317"/>
                    <a:pt x="18951" y="1725"/>
                    <a:pt x="19316" y="1270"/>
                  </a:cubicBezTo>
                  <a:lnTo>
                    <a:pt x="19316" y="1270"/>
                  </a:lnTo>
                  <a:lnTo>
                    <a:pt x="19909" y="2067"/>
                  </a:lnTo>
                  <a:cubicBezTo>
                    <a:pt x="24590" y="7751"/>
                    <a:pt x="31551" y="11277"/>
                    <a:pt x="38633" y="12949"/>
                  </a:cubicBezTo>
                  <a:cubicBezTo>
                    <a:pt x="31794" y="10791"/>
                    <a:pt x="25107" y="7234"/>
                    <a:pt x="20487" y="1520"/>
                  </a:cubicBezTo>
                  <a:cubicBezTo>
                    <a:pt x="20305" y="1247"/>
                    <a:pt x="19514" y="274"/>
                    <a:pt x="19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9"/>
            <p:cNvSpPr/>
            <p:nvPr/>
          </p:nvSpPr>
          <p:spPr>
            <a:xfrm>
              <a:off x="-128132" y="1723846"/>
              <a:ext cx="2195717" cy="3404487"/>
            </a:xfrm>
            <a:custGeom>
              <a:avLst/>
              <a:gdLst/>
              <a:ahLst/>
              <a:cxnLst/>
              <a:rect l="l" t="t" r="r" b="b"/>
              <a:pathLst>
                <a:path w="66963" h="103827" extrusionOk="0">
                  <a:moveTo>
                    <a:pt x="33467" y="1"/>
                  </a:moveTo>
                  <a:cubicBezTo>
                    <a:pt x="33467" y="1"/>
                    <a:pt x="29910" y="6049"/>
                    <a:pt x="24257" y="9697"/>
                  </a:cubicBezTo>
                  <a:cubicBezTo>
                    <a:pt x="18634" y="13344"/>
                    <a:pt x="17327" y="15107"/>
                    <a:pt x="17722" y="17569"/>
                  </a:cubicBezTo>
                  <a:cubicBezTo>
                    <a:pt x="17934" y="18984"/>
                    <a:pt x="19927" y="20111"/>
                    <a:pt x="22886" y="20111"/>
                  </a:cubicBezTo>
                  <a:cubicBezTo>
                    <a:pt x="25012" y="20111"/>
                    <a:pt x="27636" y="19530"/>
                    <a:pt x="30457" y="18056"/>
                  </a:cubicBezTo>
                  <a:lnTo>
                    <a:pt x="30457" y="18056"/>
                  </a:lnTo>
                  <a:cubicBezTo>
                    <a:pt x="30457" y="18056"/>
                    <a:pt x="25807" y="24378"/>
                    <a:pt x="20214" y="28177"/>
                  </a:cubicBezTo>
                  <a:cubicBezTo>
                    <a:pt x="14621" y="31977"/>
                    <a:pt x="8481" y="36384"/>
                    <a:pt x="10670" y="41278"/>
                  </a:cubicBezTo>
                  <a:cubicBezTo>
                    <a:pt x="12075" y="44362"/>
                    <a:pt x="14706" y="45663"/>
                    <a:pt x="17885" y="45663"/>
                  </a:cubicBezTo>
                  <a:cubicBezTo>
                    <a:pt x="21788" y="45663"/>
                    <a:pt x="26517" y="43702"/>
                    <a:pt x="30822" y="40670"/>
                  </a:cubicBezTo>
                  <a:lnTo>
                    <a:pt x="30822" y="40670"/>
                  </a:lnTo>
                  <a:cubicBezTo>
                    <a:pt x="30822" y="40670"/>
                    <a:pt x="23436" y="49849"/>
                    <a:pt x="15928" y="54925"/>
                  </a:cubicBezTo>
                  <a:cubicBezTo>
                    <a:pt x="8390" y="59971"/>
                    <a:pt x="6384" y="62281"/>
                    <a:pt x="8056" y="67327"/>
                  </a:cubicBezTo>
                  <a:cubicBezTo>
                    <a:pt x="9043" y="70323"/>
                    <a:pt x="12962" y="72408"/>
                    <a:pt x="17702" y="72408"/>
                  </a:cubicBezTo>
                  <a:cubicBezTo>
                    <a:pt x="20994" y="72408"/>
                    <a:pt x="24681" y="71403"/>
                    <a:pt x="28056" y="68999"/>
                  </a:cubicBezTo>
                  <a:lnTo>
                    <a:pt x="28056" y="68999"/>
                  </a:lnTo>
                  <a:cubicBezTo>
                    <a:pt x="28056" y="68999"/>
                    <a:pt x="17600" y="80306"/>
                    <a:pt x="8937" y="85321"/>
                  </a:cubicBezTo>
                  <a:cubicBezTo>
                    <a:pt x="153" y="90488"/>
                    <a:pt x="1" y="101674"/>
                    <a:pt x="10883" y="103589"/>
                  </a:cubicBezTo>
                  <a:cubicBezTo>
                    <a:pt x="11812" y="103751"/>
                    <a:pt x="12802" y="103827"/>
                    <a:pt x="13830" y="103827"/>
                  </a:cubicBezTo>
                  <a:cubicBezTo>
                    <a:pt x="21653" y="103827"/>
                    <a:pt x="31674" y="99461"/>
                    <a:pt x="33527" y="95807"/>
                  </a:cubicBezTo>
                  <a:cubicBezTo>
                    <a:pt x="35354" y="99461"/>
                    <a:pt x="45301" y="103827"/>
                    <a:pt x="53127" y="103827"/>
                  </a:cubicBezTo>
                  <a:cubicBezTo>
                    <a:pt x="54156" y="103827"/>
                    <a:pt x="55149" y="103751"/>
                    <a:pt x="56081" y="103589"/>
                  </a:cubicBezTo>
                  <a:cubicBezTo>
                    <a:pt x="66963" y="101674"/>
                    <a:pt x="66811" y="90488"/>
                    <a:pt x="57905" y="85321"/>
                  </a:cubicBezTo>
                  <a:cubicBezTo>
                    <a:pt x="49242" y="80245"/>
                    <a:pt x="38908" y="68999"/>
                    <a:pt x="38907" y="68999"/>
                  </a:cubicBezTo>
                  <a:lnTo>
                    <a:pt x="38907" y="68999"/>
                  </a:lnTo>
                  <a:cubicBezTo>
                    <a:pt x="42271" y="71403"/>
                    <a:pt x="45955" y="72408"/>
                    <a:pt x="49249" y="72408"/>
                  </a:cubicBezTo>
                  <a:cubicBezTo>
                    <a:pt x="53991" y="72408"/>
                    <a:pt x="57921" y="70323"/>
                    <a:pt x="58908" y="67327"/>
                  </a:cubicBezTo>
                  <a:cubicBezTo>
                    <a:pt x="60580" y="62281"/>
                    <a:pt x="58543" y="59971"/>
                    <a:pt x="51035" y="54925"/>
                  </a:cubicBezTo>
                  <a:cubicBezTo>
                    <a:pt x="43497" y="49849"/>
                    <a:pt x="36142" y="40670"/>
                    <a:pt x="36141" y="40670"/>
                  </a:cubicBezTo>
                  <a:lnTo>
                    <a:pt x="36141" y="40670"/>
                  </a:lnTo>
                  <a:cubicBezTo>
                    <a:pt x="40445" y="43717"/>
                    <a:pt x="45172" y="45685"/>
                    <a:pt x="49069" y="45685"/>
                  </a:cubicBezTo>
                  <a:cubicBezTo>
                    <a:pt x="52246" y="45685"/>
                    <a:pt x="54871" y="44377"/>
                    <a:pt x="56263" y="41278"/>
                  </a:cubicBezTo>
                  <a:cubicBezTo>
                    <a:pt x="58482" y="36415"/>
                    <a:pt x="52312" y="31977"/>
                    <a:pt x="46750" y="28177"/>
                  </a:cubicBezTo>
                  <a:cubicBezTo>
                    <a:pt x="41157" y="24378"/>
                    <a:pt x="36476" y="18056"/>
                    <a:pt x="36476" y="18056"/>
                  </a:cubicBezTo>
                  <a:lnTo>
                    <a:pt x="36476" y="18056"/>
                  </a:lnTo>
                  <a:cubicBezTo>
                    <a:pt x="39314" y="19519"/>
                    <a:pt x="41939" y="20098"/>
                    <a:pt x="44063" y="20098"/>
                  </a:cubicBezTo>
                  <a:cubicBezTo>
                    <a:pt x="47012" y="20098"/>
                    <a:pt x="48995" y="18983"/>
                    <a:pt x="49242" y="17569"/>
                  </a:cubicBezTo>
                  <a:cubicBezTo>
                    <a:pt x="49637" y="15138"/>
                    <a:pt x="48361" y="13375"/>
                    <a:pt x="42707" y="9697"/>
                  </a:cubicBezTo>
                  <a:cubicBezTo>
                    <a:pt x="37084" y="6049"/>
                    <a:pt x="33467" y="1"/>
                    <a:pt x="3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9"/>
            <p:cNvSpPr/>
            <p:nvPr/>
          </p:nvSpPr>
          <p:spPr>
            <a:xfrm>
              <a:off x="96152" y="1724863"/>
              <a:ext cx="1747182" cy="3339793"/>
            </a:xfrm>
            <a:custGeom>
              <a:avLst/>
              <a:gdLst/>
              <a:ahLst/>
              <a:cxnLst/>
              <a:rect l="l" t="t" r="r" b="b"/>
              <a:pathLst>
                <a:path w="53284" h="101854" extrusionOk="0">
                  <a:moveTo>
                    <a:pt x="26718" y="0"/>
                  </a:moveTo>
                  <a:cubicBezTo>
                    <a:pt x="26718" y="0"/>
                    <a:pt x="23861" y="5927"/>
                    <a:pt x="19362" y="9514"/>
                  </a:cubicBezTo>
                  <a:cubicBezTo>
                    <a:pt x="14894" y="13131"/>
                    <a:pt x="13860" y="14833"/>
                    <a:pt x="14164" y="17234"/>
                  </a:cubicBezTo>
                  <a:cubicBezTo>
                    <a:pt x="14342" y="18618"/>
                    <a:pt x="15947" y="19732"/>
                    <a:pt x="18316" y="19732"/>
                  </a:cubicBezTo>
                  <a:cubicBezTo>
                    <a:pt x="20008" y="19732"/>
                    <a:pt x="22088" y="19164"/>
                    <a:pt x="24317" y="17721"/>
                  </a:cubicBezTo>
                  <a:lnTo>
                    <a:pt x="24317" y="17721"/>
                  </a:lnTo>
                  <a:cubicBezTo>
                    <a:pt x="24316" y="17721"/>
                    <a:pt x="20578" y="23921"/>
                    <a:pt x="16171" y="27630"/>
                  </a:cubicBezTo>
                  <a:cubicBezTo>
                    <a:pt x="11702" y="31338"/>
                    <a:pt x="6809" y="35654"/>
                    <a:pt x="8541" y="40457"/>
                  </a:cubicBezTo>
                  <a:cubicBezTo>
                    <a:pt x="9672" y="43481"/>
                    <a:pt x="11761" y="44759"/>
                    <a:pt x="14283" y="44759"/>
                  </a:cubicBezTo>
                  <a:cubicBezTo>
                    <a:pt x="17389" y="44759"/>
                    <a:pt x="21152" y="42821"/>
                    <a:pt x="24590" y="39818"/>
                  </a:cubicBezTo>
                  <a:lnTo>
                    <a:pt x="24590" y="39818"/>
                  </a:lnTo>
                  <a:cubicBezTo>
                    <a:pt x="24590" y="39819"/>
                    <a:pt x="18693" y="48876"/>
                    <a:pt x="12736" y="53831"/>
                  </a:cubicBezTo>
                  <a:cubicBezTo>
                    <a:pt x="6748" y="58755"/>
                    <a:pt x="5137" y="61065"/>
                    <a:pt x="6505" y="66019"/>
                  </a:cubicBezTo>
                  <a:cubicBezTo>
                    <a:pt x="7278" y="68931"/>
                    <a:pt x="10410" y="70971"/>
                    <a:pt x="14185" y="70971"/>
                  </a:cubicBezTo>
                  <a:cubicBezTo>
                    <a:pt x="16795" y="70971"/>
                    <a:pt x="19713" y="69996"/>
                    <a:pt x="22371" y="67661"/>
                  </a:cubicBezTo>
                  <a:lnTo>
                    <a:pt x="22371" y="67661"/>
                  </a:lnTo>
                  <a:cubicBezTo>
                    <a:pt x="22371" y="67661"/>
                    <a:pt x="14043" y="78694"/>
                    <a:pt x="7173" y="83649"/>
                  </a:cubicBezTo>
                  <a:cubicBezTo>
                    <a:pt x="122" y="88725"/>
                    <a:pt x="0" y="99728"/>
                    <a:pt x="8663" y="101612"/>
                  </a:cubicBezTo>
                  <a:cubicBezTo>
                    <a:pt x="9416" y="101777"/>
                    <a:pt x="10219" y="101854"/>
                    <a:pt x="11052" y="101854"/>
                  </a:cubicBezTo>
                  <a:cubicBezTo>
                    <a:pt x="17283" y="101854"/>
                    <a:pt x="25213" y="97576"/>
                    <a:pt x="26687" y="93983"/>
                  </a:cubicBezTo>
                  <a:cubicBezTo>
                    <a:pt x="28162" y="97576"/>
                    <a:pt x="36045" y="101854"/>
                    <a:pt x="42243" y="101854"/>
                  </a:cubicBezTo>
                  <a:cubicBezTo>
                    <a:pt x="43073" y="101854"/>
                    <a:pt x="43871" y="101777"/>
                    <a:pt x="44621" y="101612"/>
                  </a:cubicBezTo>
                  <a:cubicBezTo>
                    <a:pt x="53284" y="99728"/>
                    <a:pt x="53101" y="88725"/>
                    <a:pt x="46080" y="83679"/>
                  </a:cubicBezTo>
                  <a:cubicBezTo>
                    <a:pt x="39211" y="78755"/>
                    <a:pt x="30974" y="67691"/>
                    <a:pt x="30973" y="67691"/>
                  </a:cubicBezTo>
                  <a:lnTo>
                    <a:pt x="30973" y="67691"/>
                  </a:lnTo>
                  <a:cubicBezTo>
                    <a:pt x="33647" y="70042"/>
                    <a:pt x="36566" y="71023"/>
                    <a:pt x="39172" y="71023"/>
                  </a:cubicBezTo>
                  <a:cubicBezTo>
                    <a:pt x="42936" y="71023"/>
                    <a:pt x="46050" y="68977"/>
                    <a:pt x="46840" y="66050"/>
                  </a:cubicBezTo>
                  <a:cubicBezTo>
                    <a:pt x="48177" y="61126"/>
                    <a:pt x="46597" y="58785"/>
                    <a:pt x="40609" y="53861"/>
                  </a:cubicBezTo>
                  <a:cubicBezTo>
                    <a:pt x="34651" y="48907"/>
                    <a:pt x="28755" y="39879"/>
                    <a:pt x="28754" y="39879"/>
                  </a:cubicBezTo>
                  <a:lnTo>
                    <a:pt x="28754" y="39879"/>
                  </a:lnTo>
                  <a:cubicBezTo>
                    <a:pt x="32190" y="42862"/>
                    <a:pt x="35949" y="44792"/>
                    <a:pt x="39053" y="44792"/>
                  </a:cubicBezTo>
                  <a:cubicBezTo>
                    <a:pt x="41579" y="44792"/>
                    <a:pt x="43671" y="43514"/>
                    <a:pt x="44803" y="40487"/>
                  </a:cubicBezTo>
                  <a:cubicBezTo>
                    <a:pt x="46536" y="35684"/>
                    <a:pt x="41642" y="31368"/>
                    <a:pt x="37235" y="27630"/>
                  </a:cubicBezTo>
                  <a:cubicBezTo>
                    <a:pt x="32797" y="23921"/>
                    <a:pt x="29089" y="17721"/>
                    <a:pt x="29089" y="17721"/>
                  </a:cubicBezTo>
                  <a:lnTo>
                    <a:pt x="29089" y="17721"/>
                  </a:lnTo>
                  <a:cubicBezTo>
                    <a:pt x="31330" y="19164"/>
                    <a:pt x="33412" y="19732"/>
                    <a:pt x="35102" y="19732"/>
                  </a:cubicBezTo>
                  <a:cubicBezTo>
                    <a:pt x="37469" y="19732"/>
                    <a:pt x="39064" y="18618"/>
                    <a:pt x="39241" y="17234"/>
                  </a:cubicBezTo>
                  <a:cubicBezTo>
                    <a:pt x="39545" y="14833"/>
                    <a:pt x="38511" y="13131"/>
                    <a:pt x="34043" y="9514"/>
                  </a:cubicBezTo>
                  <a:cubicBezTo>
                    <a:pt x="29545" y="5897"/>
                    <a:pt x="26718" y="0"/>
                    <a:pt x="26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9"/>
            <p:cNvSpPr/>
            <p:nvPr/>
          </p:nvSpPr>
          <p:spPr>
            <a:xfrm>
              <a:off x="884522" y="1878320"/>
              <a:ext cx="172443" cy="3335891"/>
            </a:xfrm>
            <a:custGeom>
              <a:avLst/>
              <a:gdLst/>
              <a:ahLst/>
              <a:cxnLst/>
              <a:rect l="l" t="t" r="r" b="b"/>
              <a:pathLst>
                <a:path w="5259" h="101735" extrusionOk="0">
                  <a:moveTo>
                    <a:pt x="2644" y="1"/>
                  </a:moveTo>
                  <a:lnTo>
                    <a:pt x="0" y="101735"/>
                  </a:lnTo>
                  <a:lnTo>
                    <a:pt x="5258" y="101735"/>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9"/>
            <p:cNvSpPr/>
            <p:nvPr/>
          </p:nvSpPr>
          <p:spPr>
            <a:xfrm>
              <a:off x="596461" y="1994954"/>
              <a:ext cx="755514" cy="261140"/>
            </a:xfrm>
            <a:custGeom>
              <a:avLst/>
              <a:gdLst/>
              <a:ahLst/>
              <a:cxnLst/>
              <a:rect l="l" t="t" r="r" b="b"/>
              <a:pathLst>
                <a:path w="23041" h="7964" extrusionOk="0">
                  <a:moveTo>
                    <a:pt x="11521" y="0"/>
                  </a:moveTo>
                  <a:lnTo>
                    <a:pt x="11217" y="395"/>
                  </a:lnTo>
                  <a:cubicBezTo>
                    <a:pt x="8481" y="4134"/>
                    <a:pt x="4317" y="6444"/>
                    <a:pt x="1" y="7964"/>
                  </a:cubicBezTo>
                  <a:cubicBezTo>
                    <a:pt x="4399" y="7055"/>
                    <a:pt x="8712" y="4816"/>
                    <a:pt x="11522" y="1249"/>
                  </a:cubicBezTo>
                  <a:lnTo>
                    <a:pt x="11522" y="1249"/>
                  </a:lnTo>
                  <a:cubicBezTo>
                    <a:pt x="14357" y="4816"/>
                    <a:pt x="18642" y="7055"/>
                    <a:pt x="23041" y="7964"/>
                  </a:cubicBezTo>
                  <a:cubicBezTo>
                    <a:pt x="18755" y="6444"/>
                    <a:pt x="14560" y="4134"/>
                    <a:pt x="11825" y="395"/>
                  </a:cubicBezTo>
                  <a:lnTo>
                    <a:pt x="115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9"/>
            <p:cNvSpPr/>
            <p:nvPr/>
          </p:nvSpPr>
          <p:spPr>
            <a:xfrm>
              <a:off x="465892" y="2614882"/>
              <a:ext cx="1018654" cy="346853"/>
            </a:xfrm>
            <a:custGeom>
              <a:avLst/>
              <a:gdLst/>
              <a:ahLst/>
              <a:cxnLst/>
              <a:rect l="l" t="t" r="r" b="b"/>
              <a:pathLst>
                <a:path w="31066" h="10578" extrusionOk="0">
                  <a:moveTo>
                    <a:pt x="15563" y="0"/>
                  </a:moveTo>
                  <a:cubicBezTo>
                    <a:pt x="13648" y="2675"/>
                    <a:pt x="11217" y="4864"/>
                    <a:pt x="8451" y="6657"/>
                  </a:cubicBezTo>
                  <a:cubicBezTo>
                    <a:pt x="5806" y="8298"/>
                    <a:pt x="2980" y="9605"/>
                    <a:pt x="1" y="10578"/>
                  </a:cubicBezTo>
                  <a:cubicBezTo>
                    <a:pt x="1521" y="10274"/>
                    <a:pt x="3010" y="9757"/>
                    <a:pt x="4499" y="9210"/>
                  </a:cubicBezTo>
                  <a:cubicBezTo>
                    <a:pt x="8329" y="7690"/>
                    <a:pt x="11977" y="5411"/>
                    <a:pt x="14712" y="2280"/>
                  </a:cubicBezTo>
                  <a:cubicBezTo>
                    <a:pt x="14902" y="2069"/>
                    <a:pt x="15237" y="1640"/>
                    <a:pt x="15506" y="1285"/>
                  </a:cubicBezTo>
                  <a:lnTo>
                    <a:pt x="15506" y="1285"/>
                  </a:lnTo>
                  <a:cubicBezTo>
                    <a:pt x="19287" y="6127"/>
                    <a:pt x="25090" y="9186"/>
                    <a:pt x="31065" y="10517"/>
                  </a:cubicBezTo>
                  <a:cubicBezTo>
                    <a:pt x="25077" y="8541"/>
                    <a:pt x="19241" y="5259"/>
                    <a:pt x="15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9"/>
            <p:cNvSpPr/>
            <p:nvPr/>
          </p:nvSpPr>
          <p:spPr>
            <a:xfrm>
              <a:off x="343323" y="3458044"/>
              <a:ext cx="1265792" cy="416663"/>
            </a:xfrm>
            <a:custGeom>
              <a:avLst/>
              <a:gdLst/>
              <a:ahLst/>
              <a:cxnLst/>
              <a:rect l="l" t="t" r="r" b="b"/>
              <a:pathLst>
                <a:path w="38603" h="12707" extrusionOk="0">
                  <a:moveTo>
                    <a:pt x="18542" y="1"/>
                  </a:moveTo>
                  <a:lnTo>
                    <a:pt x="18846" y="407"/>
                  </a:lnTo>
                  <a:lnTo>
                    <a:pt x="18846" y="407"/>
                  </a:lnTo>
                  <a:lnTo>
                    <a:pt x="18116" y="1338"/>
                  </a:lnTo>
                  <a:cubicBezTo>
                    <a:pt x="13526" y="6931"/>
                    <a:pt x="6839" y="10487"/>
                    <a:pt x="0" y="12706"/>
                  </a:cubicBezTo>
                  <a:cubicBezTo>
                    <a:pt x="1885" y="12281"/>
                    <a:pt x="3739" y="11642"/>
                    <a:pt x="5563" y="10943"/>
                  </a:cubicBezTo>
                  <a:cubicBezTo>
                    <a:pt x="10547" y="8968"/>
                    <a:pt x="15350" y="6019"/>
                    <a:pt x="18724" y="1794"/>
                  </a:cubicBezTo>
                  <a:cubicBezTo>
                    <a:pt x="18844" y="1608"/>
                    <a:pt x="19063" y="1316"/>
                    <a:pt x="19298" y="1013"/>
                  </a:cubicBezTo>
                  <a:lnTo>
                    <a:pt x="19298" y="1013"/>
                  </a:lnTo>
                  <a:cubicBezTo>
                    <a:pt x="23935" y="7130"/>
                    <a:pt x="31196" y="10951"/>
                    <a:pt x="38603" y="12706"/>
                  </a:cubicBezTo>
                  <a:cubicBezTo>
                    <a:pt x="33071" y="10943"/>
                    <a:pt x="27751" y="8269"/>
                    <a:pt x="23435" y="4469"/>
                  </a:cubicBezTo>
                  <a:cubicBezTo>
                    <a:pt x="22584" y="3740"/>
                    <a:pt x="21672" y="2737"/>
                    <a:pt x="20912" y="1916"/>
                  </a:cubicBezTo>
                  <a:cubicBezTo>
                    <a:pt x="20654" y="1553"/>
                    <a:pt x="20108" y="860"/>
                    <a:pt x="19764" y="419"/>
                  </a:cubicBezTo>
                  <a:lnTo>
                    <a:pt x="19764" y="419"/>
                  </a:lnTo>
                  <a:cubicBezTo>
                    <a:pt x="19895" y="253"/>
                    <a:pt x="20011" y="106"/>
                    <a:pt x="20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9"/>
            <p:cNvSpPr/>
            <p:nvPr/>
          </p:nvSpPr>
          <p:spPr>
            <a:xfrm>
              <a:off x="281513" y="4350063"/>
              <a:ext cx="1389411" cy="462503"/>
            </a:xfrm>
            <a:custGeom>
              <a:avLst/>
              <a:gdLst/>
              <a:ahLst/>
              <a:cxnLst/>
              <a:rect l="l" t="t" r="r" b="b"/>
              <a:pathLst>
                <a:path w="42373" h="14105" extrusionOk="0">
                  <a:moveTo>
                    <a:pt x="21156" y="1"/>
                  </a:moveTo>
                  <a:lnTo>
                    <a:pt x="20852" y="396"/>
                  </a:lnTo>
                  <a:cubicBezTo>
                    <a:pt x="20518" y="852"/>
                    <a:pt x="19758" y="1825"/>
                    <a:pt x="19423" y="2250"/>
                  </a:cubicBezTo>
                  <a:cubicBezTo>
                    <a:pt x="18572" y="3193"/>
                    <a:pt x="17600" y="4226"/>
                    <a:pt x="16657" y="5077"/>
                  </a:cubicBezTo>
                  <a:cubicBezTo>
                    <a:pt x="11916" y="9272"/>
                    <a:pt x="6049" y="12220"/>
                    <a:pt x="1" y="14105"/>
                  </a:cubicBezTo>
                  <a:cubicBezTo>
                    <a:pt x="5229" y="12889"/>
                    <a:pt x="10244" y="10700"/>
                    <a:pt x="14591" y="7600"/>
                  </a:cubicBezTo>
                  <a:cubicBezTo>
                    <a:pt x="16566" y="6232"/>
                    <a:pt x="18390" y="4530"/>
                    <a:pt x="20001" y="2737"/>
                  </a:cubicBezTo>
                  <a:cubicBezTo>
                    <a:pt x="20280" y="2434"/>
                    <a:pt x="20827" y="1757"/>
                    <a:pt x="21218" y="1252"/>
                  </a:cubicBezTo>
                  <a:lnTo>
                    <a:pt x="21218" y="1252"/>
                  </a:lnTo>
                  <a:lnTo>
                    <a:pt x="21886" y="2129"/>
                  </a:lnTo>
                  <a:cubicBezTo>
                    <a:pt x="26901" y="8299"/>
                    <a:pt x="34743" y="12311"/>
                    <a:pt x="42372" y="14105"/>
                  </a:cubicBezTo>
                  <a:cubicBezTo>
                    <a:pt x="34895" y="11764"/>
                    <a:pt x="27478" y="7813"/>
                    <a:pt x="22463" y="1642"/>
                  </a:cubicBezTo>
                  <a:cubicBezTo>
                    <a:pt x="22220" y="1369"/>
                    <a:pt x="21369" y="275"/>
                    <a:pt x="2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1" name="Google Shape;571;p9"/>
          <p:cNvGrpSpPr/>
          <p:nvPr/>
        </p:nvGrpSpPr>
        <p:grpSpPr>
          <a:xfrm>
            <a:off x="7527746" y="1977185"/>
            <a:ext cx="924230" cy="1189141"/>
            <a:chOff x="7838946" y="2070735"/>
            <a:chExt cx="924230" cy="1189141"/>
          </a:xfrm>
        </p:grpSpPr>
        <p:sp>
          <p:nvSpPr>
            <p:cNvPr id="572" name="Google Shape;572;p9"/>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9"/>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9"/>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9"/>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9"/>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9"/>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9"/>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9"/>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9"/>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9"/>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9"/>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9"/>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9"/>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9"/>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6" name="Google Shape;586;p9"/>
          <p:cNvSpPr/>
          <p:nvPr/>
        </p:nvSpPr>
        <p:spPr>
          <a:xfrm>
            <a:off x="120843" y="24875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87" name="Google Shape;587;p9"/>
          <p:cNvGrpSpPr/>
          <p:nvPr/>
        </p:nvGrpSpPr>
        <p:grpSpPr>
          <a:xfrm>
            <a:off x="120843" y="360336"/>
            <a:ext cx="8781444" cy="4439068"/>
            <a:chOff x="120843" y="360336"/>
            <a:chExt cx="8781444" cy="4439068"/>
          </a:xfrm>
        </p:grpSpPr>
        <p:sp>
          <p:nvSpPr>
            <p:cNvPr id="588" name="Google Shape;588;p9"/>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9"/>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9"/>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9"/>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9"/>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9"/>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9"/>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9"/>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9"/>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9"/>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9"/>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9"/>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9"/>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9"/>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9"/>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9"/>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9"/>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9"/>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9"/>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9"/>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9"/>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9" name="Google Shape;609;p9"/>
          <p:cNvGrpSpPr/>
          <p:nvPr/>
        </p:nvGrpSpPr>
        <p:grpSpPr>
          <a:xfrm>
            <a:off x="0" y="-2275"/>
            <a:ext cx="9144463" cy="5170375"/>
            <a:chOff x="0" y="-2275"/>
            <a:chExt cx="9144463" cy="5170375"/>
          </a:xfrm>
        </p:grpSpPr>
        <p:sp>
          <p:nvSpPr>
            <p:cNvPr id="610" name="Google Shape;610;p9"/>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1" name="Google Shape;611;p9"/>
            <p:cNvGrpSpPr/>
            <p:nvPr/>
          </p:nvGrpSpPr>
          <p:grpSpPr>
            <a:xfrm>
              <a:off x="0" y="-2275"/>
              <a:ext cx="9144463" cy="5170375"/>
              <a:chOff x="0" y="-2275"/>
              <a:chExt cx="9144463" cy="5170375"/>
            </a:xfrm>
          </p:grpSpPr>
          <p:sp>
            <p:nvSpPr>
              <p:cNvPr id="612" name="Google Shape;612;p9"/>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9"/>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9"/>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15" name="Google Shape;615;p9"/>
          <p:cNvSpPr txBox="1">
            <a:spLocks noGrp="1"/>
          </p:cNvSpPr>
          <p:nvPr>
            <p:ph type="title"/>
          </p:nvPr>
        </p:nvSpPr>
        <p:spPr>
          <a:xfrm>
            <a:off x="2668500" y="1580575"/>
            <a:ext cx="3807000" cy="6951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600"/>
              <a:buNone/>
              <a:defRPr sz="5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16" name="Google Shape;616;p9"/>
          <p:cNvSpPr txBox="1">
            <a:spLocks noGrp="1"/>
          </p:cNvSpPr>
          <p:nvPr>
            <p:ph type="subTitle" idx="1"/>
          </p:nvPr>
        </p:nvSpPr>
        <p:spPr>
          <a:xfrm>
            <a:off x="2524438" y="2897200"/>
            <a:ext cx="4095000" cy="118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617"/>
        <p:cNvGrpSpPr/>
        <p:nvPr/>
      </p:nvGrpSpPr>
      <p:grpSpPr>
        <a:xfrm>
          <a:off x="0" y="0"/>
          <a:ext cx="0" cy="0"/>
          <a:chOff x="0" y="0"/>
          <a:chExt cx="0" cy="0"/>
        </a:xfrm>
      </p:grpSpPr>
      <p:grpSp>
        <p:nvGrpSpPr>
          <p:cNvPr id="618" name="Google Shape;618;p10"/>
          <p:cNvGrpSpPr/>
          <p:nvPr/>
        </p:nvGrpSpPr>
        <p:grpSpPr>
          <a:xfrm>
            <a:off x="120843" y="360336"/>
            <a:ext cx="8781444" cy="4439068"/>
            <a:chOff x="120843" y="360336"/>
            <a:chExt cx="8781444" cy="4439068"/>
          </a:xfrm>
        </p:grpSpPr>
        <p:sp>
          <p:nvSpPr>
            <p:cNvPr id="619" name="Google Shape;619;p10"/>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10"/>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10"/>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10"/>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10"/>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10"/>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10"/>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10"/>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10"/>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10"/>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0"/>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0"/>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0"/>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10"/>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10"/>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10"/>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0"/>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0"/>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0"/>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0"/>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10"/>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0"/>
          <p:cNvGrpSpPr/>
          <p:nvPr/>
        </p:nvGrpSpPr>
        <p:grpSpPr>
          <a:xfrm>
            <a:off x="0" y="-2275"/>
            <a:ext cx="9144463" cy="5170375"/>
            <a:chOff x="0" y="-2275"/>
            <a:chExt cx="9144463" cy="5170375"/>
          </a:xfrm>
        </p:grpSpPr>
        <p:sp>
          <p:nvSpPr>
            <p:cNvPr id="641" name="Google Shape;641;p10"/>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42" name="Google Shape;642;p10"/>
            <p:cNvGrpSpPr/>
            <p:nvPr/>
          </p:nvGrpSpPr>
          <p:grpSpPr>
            <a:xfrm>
              <a:off x="0" y="-2275"/>
              <a:ext cx="9144463" cy="5170375"/>
              <a:chOff x="0" y="-2275"/>
              <a:chExt cx="9144463" cy="5170375"/>
            </a:xfrm>
          </p:grpSpPr>
          <p:sp>
            <p:nvSpPr>
              <p:cNvPr id="643" name="Google Shape;643;p10"/>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0"/>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0"/>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46" name="Google Shape;646;p10"/>
          <p:cNvSpPr txBox="1">
            <a:spLocks noGrp="1"/>
          </p:cNvSpPr>
          <p:nvPr>
            <p:ph type="title"/>
          </p:nvPr>
        </p:nvSpPr>
        <p:spPr>
          <a:xfrm>
            <a:off x="2270375" y="3952875"/>
            <a:ext cx="4603200" cy="651300"/>
          </a:xfrm>
          <a:prstGeom prst="rect">
            <a:avLst/>
          </a:prstGeom>
          <a:ln>
            <a:noFill/>
          </a:ln>
        </p:spPr>
        <p:txBody>
          <a:bodyPr spcFirstLastPara="1" wrap="square" lIns="91425" tIns="91425" rIns="91425" bIns="91425" anchor="ctr"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2"/>
        </a:solidFill>
        <a:effectLst/>
      </p:bgPr>
    </p:bg>
    <p:spTree>
      <p:nvGrpSpPr>
        <p:cNvPr id="1" name="Shape 647"/>
        <p:cNvGrpSpPr/>
        <p:nvPr/>
      </p:nvGrpSpPr>
      <p:grpSpPr>
        <a:xfrm>
          <a:off x="0" y="0"/>
          <a:ext cx="0" cy="0"/>
          <a:chOff x="0" y="0"/>
          <a:chExt cx="0" cy="0"/>
        </a:xfrm>
      </p:grpSpPr>
      <p:sp>
        <p:nvSpPr>
          <p:cNvPr id="648" name="Google Shape;648;p11"/>
          <p:cNvSpPr/>
          <p:nvPr/>
        </p:nvSpPr>
        <p:spPr>
          <a:xfrm>
            <a:off x="-629519" y="1403776"/>
            <a:ext cx="10777900" cy="3754072"/>
          </a:xfrm>
          <a:custGeom>
            <a:avLst/>
            <a:gdLst/>
            <a:ahLst/>
            <a:cxnLst/>
            <a:rect l="l" t="t" r="r" b="b"/>
            <a:pathLst>
              <a:path w="284960" h="99255" extrusionOk="0">
                <a:moveTo>
                  <a:pt x="40383" y="1"/>
                </a:moveTo>
                <a:cubicBezTo>
                  <a:pt x="22950" y="1"/>
                  <a:pt x="7885" y="4365"/>
                  <a:pt x="0" y="7156"/>
                </a:cubicBezTo>
                <a:lnTo>
                  <a:pt x="0" y="99254"/>
                </a:lnTo>
                <a:lnTo>
                  <a:pt x="284960" y="99254"/>
                </a:lnTo>
                <a:lnTo>
                  <a:pt x="284960" y="30955"/>
                </a:lnTo>
                <a:cubicBezTo>
                  <a:pt x="279285" y="30817"/>
                  <a:pt x="271857" y="30678"/>
                  <a:pt x="264143" y="30678"/>
                </a:cubicBezTo>
                <a:cubicBezTo>
                  <a:pt x="254956" y="30678"/>
                  <a:pt x="245364" y="30875"/>
                  <a:pt x="237846" y="31502"/>
                </a:cubicBezTo>
                <a:cubicBezTo>
                  <a:pt x="228386" y="32319"/>
                  <a:pt x="212845" y="33550"/>
                  <a:pt x="195709" y="33550"/>
                </a:cubicBezTo>
                <a:cubicBezTo>
                  <a:pt x="175188" y="33550"/>
                  <a:pt x="152380" y="31784"/>
                  <a:pt x="134987" y="25423"/>
                </a:cubicBezTo>
                <a:cubicBezTo>
                  <a:pt x="103072" y="13782"/>
                  <a:pt x="80549" y="3660"/>
                  <a:pt x="50396" y="499"/>
                </a:cubicBezTo>
                <a:cubicBezTo>
                  <a:pt x="46996" y="154"/>
                  <a:pt x="43648" y="1"/>
                  <a:pt x="40383" y="1"/>
                </a:cubicBezTo>
                <a:close/>
              </a:path>
            </a:pathLst>
          </a:custGeom>
          <a:solidFill>
            <a:srgbClr val="000000">
              <a:alpha val="9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11"/>
          <p:cNvSpPr/>
          <p:nvPr/>
        </p:nvSpPr>
        <p:spPr>
          <a:xfrm>
            <a:off x="-629525" y="1494075"/>
            <a:ext cx="11020116" cy="4045027"/>
          </a:xfrm>
          <a:custGeom>
            <a:avLst/>
            <a:gdLst/>
            <a:ahLst/>
            <a:cxnLst/>
            <a:rect l="l" t="t" r="r" b="b"/>
            <a:pathLst>
              <a:path w="284960" h="104597" extrusionOk="0">
                <a:moveTo>
                  <a:pt x="259482" y="1"/>
                </a:moveTo>
                <a:cubicBezTo>
                  <a:pt x="245830" y="1"/>
                  <a:pt x="229928" y="1613"/>
                  <a:pt x="214776" y="6966"/>
                </a:cubicBezTo>
                <a:cubicBezTo>
                  <a:pt x="176781" y="20370"/>
                  <a:pt x="138300" y="45446"/>
                  <a:pt x="102038" y="54079"/>
                </a:cubicBezTo>
                <a:cubicBezTo>
                  <a:pt x="71096" y="61435"/>
                  <a:pt x="15441" y="62468"/>
                  <a:pt x="0" y="62620"/>
                </a:cubicBezTo>
                <a:lnTo>
                  <a:pt x="0" y="104596"/>
                </a:lnTo>
                <a:lnTo>
                  <a:pt x="284960" y="104596"/>
                </a:lnTo>
                <a:lnTo>
                  <a:pt x="284960" y="1798"/>
                </a:lnTo>
                <a:cubicBezTo>
                  <a:pt x="278532" y="891"/>
                  <a:pt x="269628" y="1"/>
                  <a:pt x="25948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11"/>
          <p:cNvSpPr/>
          <p:nvPr/>
        </p:nvSpPr>
        <p:spPr>
          <a:xfrm>
            <a:off x="0" y="3586373"/>
            <a:ext cx="9130118" cy="1572630"/>
          </a:xfrm>
          <a:custGeom>
            <a:avLst/>
            <a:gdLst/>
            <a:ahLst/>
            <a:cxnLst/>
            <a:rect l="l" t="t" r="r" b="b"/>
            <a:pathLst>
              <a:path w="284960" h="62190" extrusionOk="0">
                <a:moveTo>
                  <a:pt x="0" y="0"/>
                </a:moveTo>
                <a:lnTo>
                  <a:pt x="0" y="62190"/>
                </a:lnTo>
                <a:lnTo>
                  <a:pt x="284960" y="62190"/>
                </a:lnTo>
                <a:lnTo>
                  <a:pt x="28496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1" name="Google Shape;651;p11"/>
          <p:cNvGrpSpPr/>
          <p:nvPr/>
        </p:nvGrpSpPr>
        <p:grpSpPr>
          <a:xfrm>
            <a:off x="3361808" y="920612"/>
            <a:ext cx="2327843" cy="2966723"/>
            <a:chOff x="3079863" y="3232884"/>
            <a:chExt cx="2914175" cy="3713975"/>
          </a:xfrm>
        </p:grpSpPr>
        <p:sp>
          <p:nvSpPr>
            <p:cNvPr id="652" name="Google Shape;652;p11"/>
            <p:cNvSpPr/>
            <p:nvPr/>
          </p:nvSpPr>
          <p:spPr>
            <a:xfrm>
              <a:off x="3117013" y="3315959"/>
              <a:ext cx="2877025" cy="3630900"/>
            </a:xfrm>
            <a:custGeom>
              <a:avLst/>
              <a:gdLst/>
              <a:ahLst/>
              <a:cxnLst/>
              <a:rect l="l" t="t" r="r" b="b"/>
              <a:pathLst>
                <a:path w="115081" h="145236" extrusionOk="0">
                  <a:moveTo>
                    <a:pt x="56721" y="1"/>
                  </a:moveTo>
                  <a:cubicBezTo>
                    <a:pt x="36655" y="1"/>
                    <a:pt x="16593" y="5966"/>
                    <a:pt x="10734" y="18082"/>
                  </a:cubicBezTo>
                  <a:cubicBezTo>
                    <a:pt x="0" y="40282"/>
                    <a:pt x="18267" y="139648"/>
                    <a:pt x="18267" y="139648"/>
                  </a:cubicBezTo>
                  <a:lnTo>
                    <a:pt x="88256" y="145214"/>
                  </a:lnTo>
                  <a:cubicBezTo>
                    <a:pt x="88421" y="145229"/>
                    <a:pt x="88585" y="145236"/>
                    <a:pt x="88747" y="145236"/>
                  </a:cubicBezTo>
                  <a:cubicBezTo>
                    <a:pt x="91348" y="145236"/>
                    <a:pt x="93603" y="143378"/>
                    <a:pt x="94115" y="140778"/>
                  </a:cubicBezTo>
                  <a:cubicBezTo>
                    <a:pt x="98446" y="118725"/>
                    <a:pt x="115080" y="28000"/>
                    <a:pt x="98634" y="12286"/>
                  </a:cubicBezTo>
                  <a:cubicBezTo>
                    <a:pt x="90119" y="4132"/>
                    <a:pt x="73419" y="1"/>
                    <a:pt x="567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1"/>
            <p:cNvSpPr/>
            <p:nvPr/>
          </p:nvSpPr>
          <p:spPr>
            <a:xfrm>
              <a:off x="5085388" y="3232884"/>
              <a:ext cx="632450" cy="497475"/>
            </a:xfrm>
            <a:custGeom>
              <a:avLst/>
              <a:gdLst/>
              <a:ahLst/>
              <a:cxnLst/>
              <a:rect l="l" t="t" r="r" b="b"/>
              <a:pathLst>
                <a:path w="25298" h="19899" extrusionOk="0">
                  <a:moveTo>
                    <a:pt x="11071" y="0"/>
                  </a:moveTo>
                  <a:cubicBezTo>
                    <a:pt x="3914" y="0"/>
                    <a:pt x="1" y="7177"/>
                    <a:pt x="1" y="7177"/>
                  </a:cubicBezTo>
                  <a:lnTo>
                    <a:pt x="22850" y="19899"/>
                  </a:lnTo>
                  <a:cubicBezTo>
                    <a:pt x="22850" y="19899"/>
                    <a:pt x="25298" y="4687"/>
                    <a:pt x="15505" y="879"/>
                  </a:cubicBezTo>
                  <a:cubicBezTo>
                    <a:pt x="13913" y="260"/>
                    <a:pt x="12433" y="0"/>
                    <a:pt x="11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1"/>
            <p:cNvSpPr/>
            <p:nvPr/>
          </p:nvSpPr>
          <p:spPr>
            <a:xfrm>
              <a:off x="5151313" y="3346359"/>
              <a:ext cx="480750" cy="378250"/>
            </a:xfrm>
            <a:custGeom>
              <a:avLst/>
              <a:gdLst/>
              <a:ahLst/>
              <a:cxnLst/>
              <a:rect l="l" t="t" r="r" b="b"/>
              <a:pathLst>
                <a:path w="19230" h="15130" extrusionOk="0">
                  <a:moveTo>
                    <a:pt x="8418" y="1"/>
                  </a:moveTo>
                  <a:cubicBezTo>
                    <a:pt x="2967" y="1"/>
                    <a:pt x="0" y="5463"/>
                    <a:pt x="0" y="5463"/>
                  </a:cubicBezTo>
                  <a:lnTo>
                    <a:pt x="17388" y="15129"/>
                  </a:lnTo>
                  <a:cubicBezTo>
                    <a:pt x="17388" y="15129"/>
                    <a:pt x="19229" y="3580"/>
                    <a:pt x="11801" y="671"/>
                  </a:cubicBezTo>
                  <a:cubicBezTo>
                    <a:pt x="10586" y="199"/>
                    <a:pt x="9457" y="1"/>
                    <a:pt x="8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11"/>
            <p:cNvSpPr/>
            <p:nvPr/>
          </p:nvSpPr>
          <p:spPr>
            <a:xfrm>
              <a:off x="5650338" y="3756659"/>
              <a:ext cx="130250" cy="52825"/>
            </a:xfrm>
            <a:custGeom>
              <a:avLst/>
              <a:gdLst/>
              <a:ahLst/>
              <a:cxnLst/>
              <a:rect l="l" t="t" r="r" b="b"/>
              <a:pathLst>
                <a:path w="5210" h="2113" extrusionOk="0">
                  <a:moveTo>
                    <a:pt x="3010" y="1"/>
                  </a:moveTo>
                  <a:cubicBezTo>
                    <a:pt x="1600" y="1"/>
                    <a:pt x="0" y="768"/>
                    <a:pt x="0" y="768"/>
                  </a:cubicBezTo>
                  <a:cubicBezTo>
                    <a:pt x="0" y="768"/>
                    <a:pt x="2845" y="2113"/>
                    <a:pt x="4261" y="2113"/>
                  </a:cubicBezTo>
                  <a:cubicBezTo>
                    <a:pt x="4866" y="2113"/>
                    <a:pt x="5210" y="1867"/>
                    <a:pt x="4959" y="1165"/>
                  </a:cubicBezTo>
                  <a:cubicBezTo>
                    <a:pt x="4637" y="278"/>
                    <a:pt x="3858" y="1"/>
                    <a:pt x="3010" y="1"/>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11"/>
            <p:cNvSpPr/>
            <p:nvPr/>
          </p:nvSpPr>
          <p:spPr>
            <a:xfrm>
              <a:off x="3079863" y="4152459"/>
              <a:ext cx="489125" cy="1987125"/>
            </a:xfrm>
            <a:custGeom>
              <a:avLst/>
              <a:gdLst/>
              <a:ahLst/>
              <a:cxnLst/>
              <a:rect l="l" t="t" r="r" b="b"/>
              <a:pathLst>
                <a:path w="19565" h="79485" extrusionOk="0">
                  <a:moveTo>
                    <a:pt x="9123" y="1"/>
                  </a:moveTo>
                  <a:cubicBezTo>
                    <a:pt x="9123" y="1"/>
                    <a:pt x="1" y="39777"/>
                    <a:pt x="4688" y="41409"/>
                  </a:cubicBezTo>
                  <a:cubicBezTo>
                    <a:pt x="4917" y="41488"/>
                    <a:pt x="5148" y="41525"/>
                    <a:pt x="5379" y="41525"/>
                  </a:cubicBezTo>
                  <a:cubicBezTo>
                    <a:pt x="8546" y="41525"/>
                    <a:pt x="11839" y="34504"/>
                    <a:pt x="13509" y="30351"/>
                  </a:cubicBezTo>
                  <a:lnTo>
                    <a:pt x="13509" y="30351"/>
                  </a:lnTo>
                  <a:lnTo>
                    <a:pt x="13598" y="30966"/>
                  </a:lnTo>
                  <a:lnTo>
                    <a:pt x="13598" y="30966"/>
                  </a:lnTo>
                  <a:cubicBezTo>
                    <a:pt x="14226" y="28739"/>
                    <a:pt x="14626" y="27370"/>
                    <a:pt x="14626" y="27369"/>
                  </a:cubicBezTo>
                  <a:lnTo>
                    <a:pt x="14626" y="27369"/>
                  </a:lnTo>
                  <a:cubicBezTo>
                    <a:pt x="14626" y="27370"/>
                    <a:pt x="14211" y="28608"/>
                    <a:pt x="13509" y="30351"/>
                  </a:cubicBezTo>
                  <a:lnTo>
                    <a:pt x="13509" y="30351"/>
                  </a:lnTo>
                  <a:lnTo>
                    <a:pt x="9123" y="1"/>
                  </a:lnTo>
                  <a:close/>
                  <a:moveTo>
                    <a:pt x="13598" y="30966"/>
                  </a:moveTo>
                  <a:cubicBezTo>
                    <a:pt x="11132" y="39718"/>
                    <a:pt x="5160" y="61720"/>
                    <a:pt x="6194" y="65973"/>
                  </a:cubicBezTo>
                  <a:cubicBezTo>
                    <a:pt x="6329" y="66510"/>
                    <a:pt x="6529" y="66752"/>
                    <a:pt x="6779" y="66752"/>
                  </a:cubicBezTo>
                  <a:cubicBezTo>
                    <a:pt x="9013" y="66752"/>
                    <a:pt x="15275" y="47478"/>
                    <a:pt x="15275" y="47477"/>
                  </a:cubicBezTo>
                  <a:lnTo>
                    <a:pt x="15275" y="47477"/>
                  </a:lnTo>
                  <a:cubicBezTo>
                    <a:pt x="15275" y="47478"/>
                    <a:pt x="13078" y="68296"/>
                    <a:pt x="10944" y="73715"/>
                  </a:cubicBezTo>
                  <a:cubicBezTo>
                    <a:pt x="9765" y="76690"/>
                    <a:pt x="10364" y="79484"/>
                    <a:pt x="12292" y="79484"/>
                  </a:cubicBezTo>
                  <a:cubicBezTo>
                    <a:pt x="13889" y="79484"/>
                    <a:pt x="16398" y="77568"/>
                    <a:pt x="19564" y="72250"/>
                  </a:cubicBezTo>
                  <a:lnTo>
                    <a:pt x="13598" y="309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11"/>
            <p:cNvSpPr/>
            <p:nvPr/>
          </p:nvSpPr>
          <p:spPr>
            <a:xfrm>
              <a:off x="5321175" y="5197263"/>
              <a:ext cx="147000" cy="683325"/>
            </a:xfrm>
            <a:custGeom>
              <a:avLst/>
              <a:gdLst/>
              <a:ahLst/>
              <a:cxnLst/>
              <a:rect l="l" t="t" r="r" b="b"/>
              <a:pathLst>
                <a:path w="5880" h="27333" extrusionOk="0">
                  <a:moveTo>
                    <a:pt x="3976" y="1"/>
                  </a:moveTo>
                  <a:lnTo>
                    <a:pt x="0" y="14543"/>
                  </a:lnTo>
                  <a:cubicBezTo>
                    <a:pt x="1088" y="20337"/>
                    <a:pt x="2677" y="27332"/>
                    <a:pt x="3965" y="27332"/>
                  </a:cubicBezTo>
                  <a:cubicBezTo>
                    <a:pt x="4188" y="27332"/>
                    <a:pt x="4402" y="27121"/>
                    <a:pt x="4604" y="26657"/>
                  </a:cubicBezTo>
                  <a:cubicBezTo>
                    <a:pt x="5880" y="23686"/>
                    <a:pt x="4938" y="10358"/>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11"/>
            <p:cNvSpPr/>
            <p:nvPr/>
          </p:nvSpPr>
          <p:spPr>
            <a:xfrm>
              <a:off x="5321175" y="5197263"/>
              <a:ext cx="137075" cy="689750"/>
            </a:xfrm>
            <a:custGeom>
              <a:avLst/>
              <a:gdLst/>
              <a:ahLst/>
              <a:cxnLst/>
              <a:rect l="l" t="t" r="r" b="b"/>
              <a:pathLst>
                <a:path w="5483" h="27590" extrusionOk="0">
                  <a:moveTo>
                    <a:pt x="3976" y="1"/>
                  </a:moveTo>
                  <a:lnTo>
                    <a:pt x="3976" y="1"/>
                  </a:lnTo>
                  <a:cubicBezTo>
                    <a:pt x="4373" y="6780"/>
                    <a:pt x="4959" y="13873"/>
                    <a:pt x="4938" y="20673"/>
                  </a:cubicBezTo>
                  <a:cubicBezTo>
                    <a:pt x="4938" y="21531"/>
                    <a:pt x="4938" y="22368"/>
                    <a:pt x="4876" y="23226"/>
                  </a:cubicBezTo>
                  <a:cubicBezTo>
                    <a:pt x="4771" y="24460"/>
                    <a:pt x="4771" y="25799"/>
                    <a:pt x="4206" y="26887"/>
                  </a:cubicBezTo>
                  <a:cubicBezTo>
                    <a:pt x="4121" y="27034"/>
                    <a:pt x="4029" y="27101"/>
                    <a:pt x="3930" y="27101"/>
                  </a:cubicBezTo>
                  <a:cubicBezTo>
                    <a:pt x="2926" y="27101"/>
                    <a:pt x="1284" y="20217"/>
                    <a:pt x="1151" y="19627"/>
                  </a:cubicBezTo>
                  <a:cubicBezTo>
                    <a:pt x="733" y="17953"/>
                    <a:pt x="356" y="16258"/>
                    <a:pt x="0" y="14584"/>
                  </a:cubicBezTo>
                  <a:lnTo>
                    <a:pt x="0" y="14584"/>
                  </a:lnTo>
                  <a:cubicBezTo>
                    <a:pt x="544" y="17974"/>
                    <a:pt x="1151" y="21385"/>
                    <a:pt x="2155" y="24690"/>
                  </a:cubicBezTo>
                  <a:cubicBezTo>
                    <a:pt x="2391" y="25347"/>
                    <a:pt x="3061" y="27589"/>
                    <a:pt x="3945" y="27589"/>
                  </a:cubicBezTo>
                  <a:cubicBezTo>
                    <a:pt x="4160" y="27589"/>
                    <a:pt x="4387" y="27457"/>
                    <a:pt x="4624" y="27139"/>
                  </a:cubicBezTo>
                  <a:cubicBezTo>
                    <a:pt x="5273" y="25925"/>
                    <a:pt x="5273" y="24544"/>
                    <a:pt x="5399" y="23226"/>
                  </a:cubicBezTo>
                  <a:cubicBezTo>
                    <a:pt x="5461" y="22368"/>
                    <a:pt x="5482" y="21510"/>
                    <a:pt x="5482" y="20652"/>
                  </a:cubicBezTo>
                  <a:cubicBezTo>
                    <a:pt x="5440" y="13747"/>
                    <a:pt x="4813" y="6864"/>
                    <a:pt x="39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1"/>
            <p:cNvSpPr/>
            <p:nvPr/>
          </p:nvSpPr>
          <p:spPr>
            <a:xfrm>
              <a:off x="3151013" y="4152459"/>
              <a:ext cx="185200" cy="1041450"/>
            </a:xfrm>
            <a:custGeom>
              <a:avLst/>
              <a:gdLst/>
              <a:ahLst/>
              <a:cxnLst/>
              <a:rect l="l" t="t" r="r" b="b"/>
              <a:pathLst>
                <a:path w="7408" h="41658" extrusionOk="0">
                  <a:moveTo>
                    <a:pt x="6277" y="1"/>
                  </a:moveTo>
                  <a:cubicBezTo>
                    <a:pt x="3829" y="10107"/>
                    <a:pt x="1674" y="20297"/>
                    <a:pt x="628" y="30633"/>
                  </a:cubicBezTo>
                  <a:cubicBezTo>
                    <a:pt x="377" y="33709"/>
                    <a:pt x="0" y="36931"/>
                    <a:pt x="712" y="39986"/>
                  </a:cubicBezTo>
                  <a:cubicBezTo>
                    <a:pt x="986" y="41045"/>
                    <a:pt x="1498" y="41658"/>
                    <a:pt x="2500" y="41658"/>
                  </a:cubicBezTo>
                  <a:cubicBezTo>
                    <a:pt x="2647" y="41658"/>
                    <a:pt x="2804" y="41645"/>
                    <a:pt x="2972" y="41618"/>
                  </a:cubicBezTo>
                  <a:cubicBezTo>
                    <a:pt x="5064" y="41074"/>
                    <a:pt x="6361" y="38814"/>
                    <a:pt x="7407" y="37078"/>
                  </a:cubicBezTo>
                  <a:lnTo>
                    <a:pt x="7407" y="37078"/>
                  </a:lnTo>
                  <a:cubicBezTo>
                    <a:pt x="6340" y="38689"/>
                    <a:pt x="4771" y="41137"/>
                    <a:pt x="2720" y="41367"/>
                  </a:cubicBezTo>
                  <a:cubicBezTo>
                    <a:pt x="2662" y="41379"/>
                    <a:pt x="2600" y="41384"/>
                    <a:pt x="2537" y="41384"/>
                  </a:cubicBezTo>
                  <a:cubicBezTo>
                    <a:pt x="2373" y="41384"/>
                    <a:pt x="2196" y="41349"/>
                    <a:pt x="2030" y="41304"/>
                  </a:cubicBezTo>
                  <a:cubicBezTo>
                    <a:pt x="1423" y="41137"/>
                    <a:pt x="1193" y="40488"/>
                    <a:pt x="1026" y="39923"/>
                  </a:cubicBezTo>
                  <a:cubicBezTo>
                    <a:pt x="398" y="36910"/>
                    <a:pt x="816" y="33709"/>
                    <a:pt x="1088" y="30675"/>
                  </a:cubicBezTo>
                  <a:cubicBezTo>
                    <a:pt x="2239" y="20380"/>
                    <a:pt x="4290" y="10170"/>
                    <a:pt x="6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1"/>
            <p:cNvSpPr/>
            <p:nvPr/>
          </p:nvSpPr>
          <p:spPr>
            <a:xfrm>
              <a:off x="5700563" y="4361709"/>
              <a:ext cx="234350" cy="715300"/>
            </a:xfrm>
            <a:custGeom>
              <a:avLst/>
              <a:gdLst/>
              <a:ahLst/>
              <a:cxnLst/>
              <a:rect l="l" t="t" r="r" b="b"/>
              <a:pathLst>
                <a:path w="9374" h="28612" extrusionOk="0">
                  <a:moveTo>
                    <a:pt x="2385" y="0"/>
                  </a:moveTo>
                  <a:lnTo>
                    <a:pt x="0" y="25548"/>
                  </a:lnTo>
                  <a:cubicBezTo>
                    <a:pt x="0" y="25548"/>
                    <a:pt x="2864" y="28611"/>
                    <a:pt x="5194" y="28611"/>
                  </a:cubicBezTo>
                  <a:cubicBezTo>
                    <a:pt x="5980" y="28611"/>
                    <a:pt x="6706" y="28262"/>
                    <a:pt x="7240" y="27327"/>
                  </a:cubicBezTo>
                  <a:cubicBezTo>
                    <a:pt x="9374" y="23644"/>
                    <a:pt x="2385" y="0"/>
                    <a:pt x="2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1"/>
            <p:cNvSpPr/>
            <p:nvPr/>
          </p:nvSpPr>
          <p:spPr>
            <a:xfrm>
              <a:off x="5760188" y="4361709"/>
              <a:ext cx="174725" cy="683175"/>
            </a:xfrm>
            <a:custGeom>
              <a:avLst/>
              <a:gdLst/>
              <a:ahLst/>
              <a:cxnLst/>
              <a:rect l="l" t="t" r="r" b="b"/>
              <a:pathLst>
                <a:path w="6989" h="27327" extrusionOk="0">
                  <a:moveTo>
                    <a:pt x="0" y="0"/>
                  </a:moveTo>
                  <a:lnTo>
                    <a:pt x="4855" y="27327"/>
                  </a:lnTo>
                  <a:cubicBezTo>
                    <a:pt x="6989" y="23644"/>
                    <a:pt x="1" y="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1"/>
            <p:cNvSpPr/>
            <p:nvPr/>
          </p:nvSpPr>
          <p:spPr>
            <a:xfrm>
              <a:off x="3463288" y="4240859"/>
              <a:ext cx="660175" cy="601450"/>
            </a:xfrm>
            <a:custGeom>
              <a:avLst/>
              <a:gdLst/>
              <a:ahLst/>
              <a:cxnLst/>
              <a:rect l="l" t="t" r="r" b="b"/>
              <a:pathLst>
                <a:path w="26407" h="24058" extrusionOk="0">
                  <a:moveTo>
                    <a:pt x="13201" y="1"/>
                  </a:moveTo>
                  <a:cubicBezTo>
                    <a:pt x="10123" y="1"/>
                    <a:pt x="7042" y="1173"/>
                    <a:pt x="4688" y="3516"/>
                  </a:cubicBezTo>
                  <a:cubicBezTo>
                    <a:pt x="1" y="8224"/>
                    <a:pt x="1" y="15840"/>
                    <a:pt x="4688" y="20527"/>
                  </a:cubicBezTo>
                  <a:cubicBezTo>
                    <a:pt x="7042" y="22881"/>
                    <a:pt x="10123" y="24058"/>
                    <a:pt x="13201" y="24058"/>
                  </a:cubicBezTo>
                  <a:cubicBezTo>
                    <a:pt x="16279" y="24058"/>
                    <a:pt x="19355" y="22881"/>
                    <a:pt x="21699" y="20527"/>
                  </a:cubicBezTo>
                  <a:cubicBezTo>
                    <a:pt x="26406" y="15840"/>
                    <a:pt x="26406" y="8224"/>
                    <a:pt x="21699" y="3516"/>
                  </a:cubicBezTo>
                  <a:cubicBezTo>
                    <a:pt x="19355" y="1173"/>
                    <a:pt x="16279" y="1"/>
                    <a:pt x="13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11"/>
            <p:cNvSpPr/>
            <p:nvPr/>
          </p:nvSpPr>
          <p:spPr>
            <a:xfrm>
              <a:off x="3954988" y="4031634"/>
              <a:ext cx="194625" cy="329575"/>
            </a:xfrm>
            <a:custGeom>
              <a:avLst/>
              <a:gdLst/>
              <a:ahLst/>
              <a:cxnLst/>
              <a:rect l="l" t="t" r="r" b="b"/>
              <a:pathLst>
                <a:path w="7785" h="13183" extrusionOk="0">
                  <a:moveTo>
                    <a:pt x="3833" y="0"/>
                  </a:moveTo>
                  <a:cubicBezTo>
                    <a:pt x="3818" y="0"/>
                    <a:pt x="3803" y="0"/>
                    <a:pt x="3788" y="1"/>
                  </a:cubicBezTo>
                  <a:cubicBezTo>
                    <a:pt x="1675" y="21"/>
                    <a:pt x="1" y="2993"/>
                    <a:pt x="43" y="6633"/>
                  </a:cubicBezTo>
                  <a:cubicBezTo>
                    <a:pt x="85" y="10261"/>
                    <a:pt x="1830" y="13183"/>
                    <a:pt x="3954" y="13183"/>
                  </a:cubicBezTo>
                  <a:cubicBezTo>
                    <a:pt x="3961" y="13183"/>
                    <a:pt x="3969" y="13182"/>
                    <a:pt x="3976" y="13182"/>
                  </a:cubicBezTo>
                  <a:cubicBezTo>
                    <a:pt x="6090" y="13141"/>
                    <a:pt x="7785" y="10169"/>
                    <a:pt x="7722" y="6529"/>
                  </a:cubicBezTo>
                  <a:cubicBezTo>
                    <a:pt x="7680" y="2914"/>
                    <a:pt x="5947" y="0"/>
                    <a:pt x="3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11"/>
            <p:cNvSpPr/>
            <p:nvPr/>
          </p:nvSpPr>
          <p:spPr>
            <a:xfrm>
              <a:off x="4213938" y="4665609"/>
              <a:ext cx="676375" cy="769250"/>
            </a:xfrm>
            <a:custGeom>
              <a:avLst/>
              <a:gdLst/>
              <a:ahLst/>
              <a:cxnLst/>
              <a:rect l="l" t="t" r="r" b="b"/>
              <a:pathLst>
                <a:path w="27055" h="30770" extrusionOk="0">
                  <a:moveTo>
                    <a:pt x="1632" y="1"/>
                  </a:moveTo>
                  <a:lnTo>
                    <a:pt x="147" y="24377"/>
                  </a:lnTo>
                  <a:cubicBezTo>
                    <a:pt x="0" y="27202"/>
                    <a:pt x="2155" y="29650"/>
                    <a:pt x="4980" y="29817"/>
                  </a:cubicBezTo>
                  <a:lnTo>
                    <a:pt x="20129" y="30759"/>
                  </a:lnTo>
                  <a:cubicBezTo>
                    <a:pt x="20243" y="30766"/>
                    <a:pt x="20356" y="30770"/>
                    <a:pt x="20469" y="30770"/>
                  </a:cubicBezTo>
                  <a:cubicBezTo>
                    <a:pt x="23149" y="30770"/>
                    <a:pt x="25428" y="28657"/>
                    <a:pt x="25569" y="25946"/>
                  </a:cubicBezTo>
                  <a:lnTo>
                    <a:pt x="27054" y="1570"/>
                  </a:lnTo>
                  <a:lnTo>
                    <a:pt x="1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11"/>
            <p:cNvSpPr/>
            <p:nvPr/>
          </p:nvSpPr>
          <p:spPr>
            <a:xfrm>
              <a:off x="4213938" y="4665609"/>
              <a:ext cx="676375" cy="773675"/>
            </a:xfrm>
            <a:custGeom>
              <a:avLst/>
              <a:gdLst/>
              <a:ahLst/>
              <a:cxnLst/>
              <a:rect l="l" t="t" r="r" b="b"/>
              <a:pathLst>
                <a:path w="27055" h="30947" fill="none" extrusionOk="0">
                  <a:moveTo>
                    <a:pt x="4980" y="29817"/>
                  </a:moveTo>
                  <a:lnTo>
                    <a:pt x="20129" y="30759"/>
                  </a:lnTo>
                  <a:cubicBezTo>
                    <a:pt x="22953" y="30947"/>
                    <a:pt x="25422" y="28771"/>
                    <a:pt x="25569" y="25946"/>
                  </a:cubicBezTo>
                  <a:lnTo>
                    <a:pt x="27054" y="1570"/>
                  </a:lnTo>
                  <a:lnTo>
                    <a:pt x="1632" y="1"/>
                  </a:lnTo>
                  <a:lnTo>
                    <a:pt x="147" y="24377"/>
                  </a:lnTo>
                  <a:cubicBezTo>
                    <a:pt x="0" y="27202"/>
                    <a:pt x="2155" y="29650"/>
                    <a:pt x="4980" y="29817"/>
                  </a:cubicBezTo>
                  <a:close/>
                </a:path>
              </a:pathLst>
            </a:custGeom>
            <a:solidFill>
              <a:srgbClr val="FFFFFF"/>
            </a:solidFill>
            <a:ln w="680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11"/>
            <p:cNvSpPr/>
            <p:nvPr/>
          </p:nvSpPr>
          <p:spPr>
            <a:xfrm>
              <a:off x="4228063" y="4665109"/>
              <a:ext cx="662775" cy="512650"/>
            </a:xfrm>
            <a:custGeom>
              <a:avLst/>
              <a:gdLst/>
              <a:ahLst/>
              <a:cxnLst/>
              <a:rect l="l" t="t" r="r" b="b"/>
              <a:pathLst>
                <a:path w="26511" h="20506" extrusionOk="0">
                  <a:moveTo>
                    <a:pt x="1088" y="0"/>
                  </a:moveTo>
                  <a:lnTo>
                    <a:pt x="84" y="16823"/>
                  </a:lnTo>
                  <a:cubicBezTo>
                    <a:pt x="0" y="18099"/>
                    <a:pt x="105" y="19333"/>
                    <a:pt x="398" y="20505"/>
                  </a:cubicBezTo>
                  <a:cubicBezTo>
                    <a:pt x="3494" y="19375"/>
                    <a:pt x="6549" y="17973"/>
                    <a:pt x="9290" y="16195"/>
                  </a:cubicBezTo>
                  <a:cubicBezTo>
                    <a:pt x="10909" y="15127"/>
                    <a:pt x="12774" y="14576"/>
                    <a:pt x="14642" y="14576"/>
                  </a:cubicBezTo>
                  <a:cubicBezTo>
                    <a:pt x="16178" y="14576"/>
                    <a:pt x="17717" y="14949"/>
                    <a:pt x="19124" y="15714"/>
                  </a:cubicBezTo>
                  <a:cubicBezTo>
                    <a:pt x="21133" y="16823"/>
                    <a:pt x="23288" y="17597"/>
                    <a:pt x="25506" y="18287"/>
                  </a:cubicBezTo>
                  <a:lnTo>
                    <a:pt x="26510" y="1569"/>
                  </a:lnTo>
                  <a:lnTo>
                    <a:pt x="10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1"/>
            <p:cNvSpPr/>
            <p:nvPr/>
          </p:nvSpPr>
          <p:spPr>
            <a:xfrm>
              <a:off x="4528313" y="4633184"/>
              <a:ext cx="48150" cy="789900"/>
            </a:xfrm>
            <a:custGeom>
              <a:avLst/>
              <a:gdLst/>
              <a:ahLst/>
              <a:cxnLst/>
              <a:rect l="l" t="t" r="r" b="b"/>
              <a:pathLst>
                <a:path w="1926" h="31596" fill="none" extrusionOk="0">
                  <a:moveTo>
                    <a:pt x="0" y="31595"/>
                  </a:moveTo>
                  <a:lnTo>
                    <a:pt x="1925" y="1"/>
                  </a:lnTo>
                </a:path>
              </a:pathLst>
            </a:custGeom>
            <a:noFill/>
            <a:ln w="6800"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1"/>
            <p:cNvSpPr/>
            <p:nvPr/>
          </p:nvSpPr>
          <p:spPr>
            <a:xfrm>
              <a:off x="4011063" y="4621609"/>
              <a:ext cx="563825" cy="359700"/>
            </a:xfrm>
            <a:custGeom>
              <a:avLst/>
              <a:gdLst/>
              <a:ahLst/>
              <a:cxnLst/>
              <a:rect l="l" t="t" r="r" b="b"/>
              <a:pathLst>
                <a:path w="22553" h="14388" extrusionOk="0">
                  <a:moveTo>
                    <a:pt x="14497" y="0"/>
                  </a:moveTo>
                  <a:cubicBezTo>
                    <a:pt x="2876" y="0"/>
                    <a:pt x="0" y="14378"/>
                    <a:pt x="18" y="14378"/>
                  </a:cubicBezTo>
                  <a:cubicBezTo>
                    <a:pt x="312" y="14385"/>
                    <a:pt x="603" y="14388"/>
                    <a:pt x="890" y="14388"/>
                  </a:cubicBezTo>
                  <a:cubicBezTo>
                    <a:pt x="18521" y="14388"/>
                    <a:pt x="22552" y="1949"/>
                    <a:pt x="22552" y="1949"/>
                  </a:cubicBezTo>
                  <a:cubicBezTo>
                    <a:pt x="19488" y="574"/>
                    <a:pt x="16818" y="0"/>
                    <a:pt x="14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1"/>
            <p:cNvSpPr/>
            <p:nvPr/>
          </p:nvSpPr>
          <p:spPr>
            <a:xfrm>
              <a:off x="4574863" y="4643709"/>
              <a:ext cx="521025" cy="403275"/>
            </a:xfrm>
            <a:custGeom>
              <a:avLst/>
              <a:gdLst/>
              <a:ahLst/>
              <a:cxnLst/>
              <a:rect l="l" t="t" r="r" b="b"/>
              <a:pathLst>
                <a:path w="20841" h="16131" extrusionOk="0">
                  <a:moveTo>
                    <a:pt x="6385" y="0"/>
                  </a:moveTo>
                  <a:cubicBezTo>
                    <a:pt x="4509" y="0"/>
                    <a:pt x="2391" y="325"/>
                    <a:pt x="0" y="1065"/>
                  </a:cubicBezTo>
                  <a:cubicBezTo>
                    <a:pt x="0" y="1065"/>
                    <a:pt x="2553" y="14331"/>
                    <a:pt x="20840" y="16130"/>
                  </a:cubicBezTo>
                  <a:cubicBezTo>
                    <a:pt x="20822" y="16130"/>
                    <a:pt x="19616" y="0"/>
                    <a:pt x="6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1"/>
            <p:cNvSpPr/>
            <p:nvPr/>
          </p:nvSpPr>
          <p:spPr>
            <a:xfrm>
              <a:off x="4011488" y="4670334"/>
              <a:ext cx="563400" cy="312000"/>
            </a:xfrm>
            <a:custGeom>
              <a:avLst/>
              <a:gdLst/>
              <a:ahLst/>
              <a:cxnLst/>
              <a:rect l="l" t="t" r="r" b="b"/>
              <a:pathLst>
                <a:path w="22536" h="12480" extrusionOk="0">
                  <a:moveTo>
                    <a:pt x="22535" y="0"/>
                  </a:moveTo>
                  <a:lnTo>
                    <a:pt x="22535" y="0"/>
                  </a:lnTo>
                  <a:cubicBezTo>
                    <a:pt x="19732" y="6298"/>
                    <a:pt x="13392" y="10441"/>
                    <a:pt x="6780" y="11676"/>
                  </a:cubicBezTo>
                  <a:cubicBezTo>
                    <a:pt x="4562" y="12136"/>
                    <a:pt x="2281" y="12345"/>
                    <a:pt x="1" y="12408"/>
                  </a:cubicBezTo>
                  <a:cubicBezTo>
                    <a:pt x="677" y="12455"/>
                    <a:pt x="1357" y="12479"/>
                    <a:pt x="2038" y="12479"/>
                  </a:cubicBezTo>
                  <a:cubicBezTo>
                    <a:pt x="4368" y="12479"/>
                    <a:pt x="6710" y="12201"/>
                    <a:pt x="8977" y="11634"/>
                  </a:cubicBezTo>
                  <a:cubicBezTo>
                    <a:pt x="14940" y="10148"/>
                    <a:pt x="20506" y="5943"/>
                    <a:pt x="22535" y="0"/>
                  </a:cubicBezTo>
                  <a:close/>
                </a:path>
              </a:pathLst>
            </a:custGeom>
            <a:solidFill>
              <a:srgbClr val="CC7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11"/>
            <p:cNvSpPr/>
            <p:nvPr/>
          </p:nvSpPr>
          <p:spPr>
            <a:xfrm>
              <a:off x="4574863" y="4670334"/>
              <a:ext cx="521025" cy="376650"/>
            </a:xfrm>
            <a:custGeom>
              <a:avLst/>
              <a:gdLst/>
              <a:ahLst/>
              <a:cxnLst/>
              <a:rect l="l" t="t" r="r" b="b"/>
              <a:pathLst>
                <a:path w="20841" h="15066" extrusionOk="0">
                  <a:moveTo>
                    <a:pt x="0" y="0"/>
                  </a:moveTo>
                  <a:lnTo>
                    <a:pt x="0" y="0"/>
                  </a:lnTo>
                  <a:cubicBezTo>
                    <a:pt x="1256" y="6131"/>
                    <a:pt x="6278" y="10985"/>
                    <a:pt x="12032" y="13203"/>
                  </a:cubicBezTo>
                  <a:cubicBezTo>
                    <a:pt x="14814" y="14312"/>
                    <a:pt x="17827" y="14919"/>
                    <a:pt x="20840" y="15065"/>
                  </a:cubicBezTo>
                  <a:cubicBezTo>
                    <a:pt x="18581" y="14751"/>
                    <a:pt x="16342" y="14249"/>
                    <a:pt x="14187" y="13517"/>
                  </a:cubicBezTo>
                  <a:cubicBezTo>
                    <a:pt x="7763" y="11466"/>
                    <a:pt x="1988" y="6591"/>
                    <a:pt x="0" y="0"/>
                  </a:cubicBezTo>
                  <a:close/>
                </a:path>
              </a:pathLst>
            </a:custGeom>
            <a:solidFill>
              <a:srgbClr val="CC7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11"/>
            <p:cNvSpPr/>
            <p:nvPr/>
          </p:nvSpPr>
          <p:spPr>
            <a:xfrm>
              <a:off x="4301488" y="4411634"/>
              <a:ext cx="506175" cy="394475"/>
            </a:xfrm>
            <a:custGeom>
              <a:avLst/>
              <a:gdLst/>
              <a:ahLst/>
              <a:cxnLst/>
              <a:rect l="l" t="t" r="r" b="b"/>
              <a:pathLst>
                <a:path w="20247" h="15779" extrusionOk="0">
                  <a:moveTo>
                    <a:pt x="10823" y="0"/>
                  </a:moveTo>
                  <a:cubicBezTo>
                    <a:pt x="4921" y="0"/>
                    <a:pt x="327" y="3004"/>
                    <a:pt x="327" y="3004"/>
                  </a:cubicBezTo>
                  <a:cubicBezTo>
                    <a:pt x="0" y="10049"/>
                    <a:pt x="6867" y="15778"/>
                    <a:pt x="10757" y="15778"/>
                  </a:cubicBezTo>
                  <a:cubicBezTo>
                    <a:pt x="10853" y="15778"/>
                    <a:pt x="10948" y="15775"/>
                    <a:pt x="11040" y="15767"/>
                  </a:cubicBezTo>
                  <a:cubicBezTo>
                    <a:pt x="19012" y="15161"/>
                    <a:pt x="20246" y="3004"/>
                    <a:pt x="20246" y="3004"/>
                  </a:cubicBezTo>
                  <a:cubicBezTo>
                    <a:pt x="17052" y="751"/>
                    <a:pt x="13774" y="0"/>
                    <a:pt x="108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11"/>
            <p:cNvSpPr/>
            <p:nvPr/>
          </p:nvSpPr>
          <p:spPr>
            <a:xfrm>
              <a:off x="4919063" y="4243484"/>
              <a:ext cx="660150" cy="601575"/>
            </a:xfrm>
            <a:custGeom>
              <a:avLst/>
              <a:gdLst/>
              <a:ahLst/>
              <a:cxnLst/>
              <a:rect l="l" t="t" r="r" b="b"/>
              <a:pathLst>
                <a:path w="26406" h="24063" extrusionOk="0">
                  <a:moveTo>
                    <a:pt x="13200" y="1"/>
                  </a:moveTo>
                  <a:cubicBezTo>
                    <a:pt x="10122" y="1"/>
                    <a:pt x="7041" y="1172"/>
                    <a:pt x="4687" y="3516"/>
                  </a:cubicBezTo>
                  <a:cubicBezTo>
                    <a:pt x="0" y="8224"/>
                    <a:pt x="0" y="15840"/>
                    <a:pt x="4687" y="20548"/>
                  </a:cubicBezTo>
                  <a:cubicBezTo>
                    <a:pt x="7041" y="22891"/>
                    <a:pt x="10122" y="24063"/>
                    <a:pt x="13200" y="24063"/>
                  </a:cubicBezTo>
                  <a:cubicBezTo>
                    <a:pt x="16279" y="24063"/>
                    <a:pt x="19355" y="22891"/>
                    <a:pt x="21698" y="20548"/>
                  </a:cubicBezTo>
                  <a:cubicBezTo>
                    <a:pt x="26406" y="15840"/>
                    <a:pt x="26406" y="8224"/>
                    <a:pt x="21698" y="3516"/>
                  </a:cubicBezTo>
                  <a:cubicBezTo>
                    <a:pt x="19355" y="1172"/>
                    <a:pt x="16279" y="1"/>
                    <a:pt x="13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1"/>
            <p:cNvSpPr/>
            <p:nvPr/>
          </p:nvSpPr>
          <p:spPr>
            <a:xfrm>
              <a:off x="4896563" y="4029009"/>
              <a:ext cx="194625" cy="329575"/>
            </a:xfrm>
            <a:custGeom>
              <a:avLst/>
              <a:gdLst/>
              <a:ahLst/>
              <a:cxnLst/>
              <a:rect l="l" t="t" r="r" b="b"/>
              <a:pathLst>
                <a:path w="7785" h="13183" extrusionOk="0">
                  <a:moveTo>
                    <a:pt x="3833" y="0"/>
                  </a:moveTo>
                  <a:cubicBezTo>
                    <a:pt x="3818" y="0"/>
                    <a:pt x="3803" y="1"/>
                    <a:pt x="3788" y="1"/>
                  </a:cubicBezTo>
                  <a:cubicBezTo>
                    <a:pt x="1674" y="22"/>
                    <a:pt x="0" y="2993"/>
                    <a:pt x="42" y="6634"/>
                  </a:cubicBezTo>
                  <a:cubicBezTo>
                    <a:pt x="84" y="10261"/>
                    <a:pt x="1829" y="13183"/>
                    <a:pt x="3953" y="13183"/>
                  </a:cubicBezTo>
                  <a:cubicBezTo>
                    <a:pt x="3961" y="13183"/>
                    <a:pt x="3968" y="13183"/>
                    <a:pt x="3976" y="13183"/>
                  </a:cubicBezTo>
                  <a:cubicBezTo>
                    <a:pt x="6089" y="13141"/>
                    <a:pt x="7784" y="10170"/>
                    <a:pt x="7721" y="6529"/>
                  </a:cubicBezTo>
                  <a:cubicBezTo>
                    <a:pt x="7680" y="2914"/>
                    <a:pt x="5947" y="0"/>
                    <a:pt x="3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11"/>
            <p:cNvSpPr/>
            <p:nvPr/>
          </p:nvSpPr>
          <p:spPr>
            <a:xfrm>
              <a:off x="4897088" y="3342209"/>
              <a:ext cx="799300" cy="493825"/>
            </a:xfrm>
            <a:custGeom>
              <a:avLst/>
              <a:gdLst/>
              <a:ahLst/>
              <a:cxnLst/>
              <a:rect l="l" t="t" r="r" b="b"/>
              <a:pathLst>
                <a:path w="31972" h="19753" extrusionOk="0">
                  <a:moveTo>
                    <a:pt x="0" y="0"/>
                  </a:moveTo>
                  <a:lnTo>
                    <a:pt x="31972" y="19752"/>
                  </a:lnTo>
                  <a:cubicBezTo>
                    <a:pt x="28812" y="3955"/>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1"/>
            <p:cNvSpPr/>
            <p:nvPr/>
          </p:nvSpPr>
          <p:spPr>
            <a:xfrm>
              <a:off x="3344038" y="3232884"/>
              <a:ext cx="632425" cy="497475"/>
            </a:xfrm>
            <a:custGeom>
              <a:avLst/>
              <a:gdLst/>
              <a:ahLst/>
              <a:cxnLst/>
              <a:rect l="l" t="t" r="r" b="b"/>
              <a:pathLst>
                <a:path w="25297" h="19899" extrusionOk="0">
                  <a:moveTo>
                    <a:pt x="14227" y="0"/>
                  </a:moveTo>
                  <a:cubicBezTo>
                    <a:pt x="12865" y="0"/>
                    <a:pt x="11385" y="260"/>
                    <a:pt x="9792" y="879"/>
                  </a:cubicBezTo>
                  <a:cubicBezTo>
                    <a:pt x="0" y="4687"/>
                    <a:pt x="2427" y="19899"/>
                    <a:pt x="2427" y="19899"/>
                  </a:cubicBezTo>
                  <a:lnTo>
                    <a:pt x="25297" y="7177"/>
                  </a:lnTo>
                  <a:cubicBezTo>
                    <a:pt x="25297" y="7177"/>
                    <a:pt x="21384" y="0"/>
                    <a:pt x="14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1"/>
            <p:cNvSpPr/>
            <p:nvPr/>
          </p:nvSpPr>
          <p:spPr>
            <a:xfrm>
              <a:off x="3429813" y="3346359"/>
              <a:ext cx="480750" cy="378250"/>
            </a:xfrm>
            <a:custGeom>
              <a:avLst/>
              <a:gdLst/>
              <a:ahLst/>
              <a:cxnLst/>
              <a:rect l="l" t="t" r="r" b="b"/>
              <a:pathLst>
                <a:path w="19230" h="15130" extrusionOk="0">
                  <a:moveTo>
                    <a:pt x="10804" y="1"/>
                  </a:moveTo>
                  <a:cubicBezTo>
                    <a:pt x="9767" y="1"/>
                    <a:pt x="8641" y="199"/>
                    <a:pt x="7429" y="671"/>
                  </a:cubicBezTo>
                  <a:cubicBezTo>
                    <a:pt x="1" y="3580"/>
                    <a:pt x="1821" y="15129"/>
                    <a:pt x="1821" y="15129"/>
                  </a:cubicBezTo>
                  <a:lnTo>
                    <a:pt x="19229" y="5463"/>
                  </a:lnTo>
                  <a:cubicBezTo>
                    <a:pt x="19229" y="5463"/>
                    <a:pt x="16248" y="1"/>
                    <a:pt x="10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1"/>
            <p:cNvSpPr/>
            <p:nvPr/>
          </p:nvSpPr>
          <p:spPr>
            <a:xfrm>
              <a:off x="3086188" y="3509984"/>
              <a:ext cx="339475" cy="258025"/>
            </a:xfrm>
            <a:custGeom>
              <a:avLst/>
              <a:gdLst/>
              <a:ahLst/>
              <a:cxnLst/>
              <a:rect l="l" t="t" r="r" b="b"/>
              <a:pathLst>
                <a:path w="13579" h="10321" extrusionOk="0">
                  <a:moveTo>
                    <a:pt x="5327" y="1"/>
                  </a:moveTo>
                  <a:cubicBezTo>
                    <a:pt x="4817" y="1"/>
                    <a:pt x="4321" y="188"/>
                    <a:pt x="3849" y="612"/>
                  </a:cubicBezTo>
                  <a:cubicBezTo>
                    <a:pt x="1" y="4116"/>
                    <a:pt x="11935" y="7405"/>
                    <a:pt x="13462" y="10060"/>
                  </a:cubicBezTo>
                  <a:lnTo>
                    <a:pt x="13462" y="10060"/>
                  </a:lnTo>
                  <a:cubicBezTo>
                    <a:pt x="12736" y="8455"/>
                    <a:pt x="8750" y="1"/>
                    <a:pt x="5327" y="1"/>
                  </a:cubicBezTo>
                  <a:close/>
                  <a:moveTo>
                    <a:pt x="13462" y="10060"/>
                  </a:moveTo>
                  <a:cubicBezTo>
                    <a:pt x="13538" y="10228"/>
                    <a:pt x="13578" y="10321"/>
                    <a:pt x="13578" y="10321"/>
                  </a:cubicBezTo>
                  <a:cubicBezTo>
                    <a:pt x="13552" y="10235"/>
                    <a:pt x="13512" y="10148"/>
                    <a:pt x="13462" y="10060"/>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1"/>
            <p:cNvSpPr/>
            <p:nvPr/>
          </p:nvSpPr>
          <p:spPr>
            <a:xfrm>
              <a:off x="3280588" y="3756659"/>
              <a:ext cx="130950" cy="52825"/>
            </a:xfrm>
            <a:custGeom>
              <a:avLst/>
              <a:gdLst/>
              <a:ahLst/>
              <a:cxnLst/>
              <a:rect l="l" t="t" r="r" b="b"/>
              <a:pathLst>
                <a:path w="5238" h="2113" extrusionOk="0">
                  <a:moveTo>
                    <a:pt x="2222" y="1"/>
                  </a:moveTo>
                  <a:cubicBezTo>
                    <a:pt x="1371" y="1"/>
                    <a:pt x="587" y="278"/>
                    <a:pt x="258" y="1165"/>
                  </a:cubicBezTo>
                  <a:cubicBezTo>
                    <a:pt x="1" y="1867"/>
                    <a:pt x="344" y="2113"/>
                    <a:pt x="952" y="2113"/>
                  </a:cubicBezTo>
                  <a:cubicBezTo>
                    <a:pt x="2373" y="2113"/>
                    <a:pt x="5237" y="768"/>
                    <a:pt x="5237" y="768"/>
                  </a:cubicBezTo>
                  <a:cubicBezTo>
                    <a:pt x="5237" y="768"/>
                    <a:pt x="3638" y="1"/>
                    <a:pt x="2222" y="1"/>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11"/>
            <p:cNvSpPr/>
            <p:nvPr/>
          </p:nvSpPr>
          <p:spPr>
            <a:xfrm>
              <a:off x="3364963" y="3342209"/>
              <a:ext cx="799825" cy="493825"/>
            </a:xfrm>
            <a:custGeom>
              <a:avLst/>
              <a:gdLst/>
              <a:ahLst/>
              <a:cxnLst/>
              <a:rect l="l" t="t" r="r" b="b"/>
              <a:pathLst>
                <a:path w="31993" h="19753" extrusionOk="0">
                  <a:moveTo>
                    <a:pt x="31992" y="0"/>
                  </a:moveTo>
                  <a:cubicBezTo>
                    <a:pt x="31992" y="0"/>
                    <a:pt x="3160" y="3955"/>
                    <a:pt x="0" y="19752"/>
                  </a:cubicBezTo>
                  <a:lnTo>
                    <a:pt x="319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11"/>
            <p:cNvSpPr/>
            <p:nvPr/>
          </p:nvSpPr>
          <p:spPr>
            <a:xfrm>
              <a:off x="3364963" y="3342209"/>
              <a:ext cx="799825" cy="493825"/>
            </a:xfrm>
            <a:custGeom>
              <a:avLst/>
              <a:gdLst/>
              <a:ahLst/>
              <a:cxnLst/>
              <a:rect l="l" t="t" r="r" b="b"/>
              <a:pathLst>
                <a:path w="31993" h="19753" extrusionOk="0">
                  <a:moveTo>
                    <a:pt x="31992" y="0"/>
                  </a:moveTo>
                  <a:cubicBezTo>
                    <a:pt x="21761" y="1005"/>
                    <a:pt x="6821" y="5524"/>
                    <a:pt x="1569" y="15023"/>
                  </a:cubicBezTo>
                  <a:cubicBezTo>
                    <a:pt x="753" y="16488"/>
                    <a:pt x="209" y="18099"/>
                    <a:pt x="0" y="19752"/>
                  </a:cubicBezTo>
                  <a:cubicBezTo>
                    <a:pt x="440" y="18162"/>
                    <a:pt x="1130" y="16634"/>
                    <a:pt x="2009" y="15274"/>
                  </a:cubicBezTo>
                  <a:cubicBezTo>
                    <a:pt x="7867" y="6445"/>
                    <a:pt x="22075" y="2302"/>
                    <a:pt x="31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11"/>
            <p:cNvSpPr/>
            <p:nvPr/>
          </p:nvSpPr>
          <p:spPr>
            <a:xfrm>
              <a:off x="5700563" y="4316184"/>
              <a:ext cx="234350" cy="760825"/>
            </a:xfrm>
            <a:custGeom>
              <a:avLst/>
              <a:gdLst/>
              <a:ahLst/>
              <a:cxnLst/>
              <a:rect l="l" t="t" r="r" b="b"/>
              <a:pathLst>
                <a:path w="9374" h="30433" extrusionOk="0">
                  <a:moveTo>
                    <a:pt x="1946" y="1"/>
                  </a:moveTo>
                  <a:lnTo>
                    <a:pt x="0" y="27369"/>
                  </a:lnTo>
                  <a:cubicBezTo>
                    <a:pt x="0" y="27369"/>
                    <a:pt x="2864" y="30432"/>
                    <a:pt x="5194" y="30432"/>
                  </a:cubicBezTo>
                  <a:cubicBezTo>
                    <a:pt x="5980" y="30432"/>
                    <a:pt x="6706" y="30083"/>
                    <a:pt x="7240" y="29148"/>
                  </a:cubicBezTo>
                  <a:cubicBezTo>
                    <a:pt x="9374" y="25465"/>
                    <a:pt x="1946" y="1"/>
                    <a:pt x="1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1"/>
            <p:cNvSpPr/>
            <p:nvPr/>
          </p:nvSpPr>
          <p:spPr>
            <a:xfrm>
              <a:off x="5700038" y="4316184"/>
              <a:ext cx="198800" cy="764050"/>
            </a:xfrm>
            <a:custGeom>
              <a:avLst/>
              <a:gdLst/>
              <a:ahLst/>
              <a:cxnLst/>
              <a:rect l="l" t="t" r="r" b="b"/>
              <a:pathLst>
                <a:path w="7952" h="30562" extrusionOk="0">
                  <a:moveTo>
                    <a:pt x="1967" y="1"/>
                  </a:moveTo>
                  <a:cubicBezTo>
                    <a:pt x="3871" y="7785"/>
                    <a:pt x="5963" y="15547"/>
                    <a:pt x="7156" y="23477"/>
                  </a:cubicBezTo>
                  <a:cubicBezTo>
                    <a:pt x="7261" y="24272"/>
                    <a:pt x="7344" y="25067"/>
                    <a:pt x="7407" y="25863"/>
                  </a:cubicBezTo>
                  <a:cubicBezTo>
                    <a:pt x="7428" y="26930"/>
                    <a:pt x="7533" y="28060"/>
                    <a:pt x="7114" y="29022"/>
                  </a:cubicBezTo>
                  <a:cubicBezTo>
                    <a:pt x="6682" y="29871"/>
                    <a:pt x="5923" y="30255"/>
                    <a:pt x="5097" y="30255"/>
                  </a:cubicBezTo>
                  <a:cubicBezTo>
                    <a:pt x="4722" y="30255"/>
                    <a:pt x="4333" y="30176"/>
                    <a:pt x="3955" y="30026"/>
                  </a:cubicBezTo>
                  <a:cubicBezTo>
                    <a:pt x="2448" y="29461"/>
                    <a:pt x="1151" y="28415"/>
                    <a:pt x="0" y="27348"/>
                  </a:cubicBezTo>
                  <a:lnTo>
                    <a:pt x="0" y="27348"/>
                  </a:lnTo>
                  <a:cubicBezTo>
                    <a:pt x="1088" y="28520"/>
                    <a:pt x="2344" y="29608"/>
                    <a:pt x="3850" y="30257"/>
                  </a:cubicBezTo>
                  <a:cubicBezTo>
                    <a:pt x="4307" y="30457"/>
                    <a:pt x="4775" y="30562"/>
                    <a:pt x="5224" y="30562"/>
                  </a:cubicBezTo>
                  <a:cubicBezTo>
                    <a:pt x="6132" y="30562"/>
                    <a:pt x="6959" y="30134"/>
                    <a:pt x="7449" y="29210"/>
                  </a:cubicBezTo>
                  <a:cubicBezTo>
                    <a:pt x="7951" y="28164"/>
                    <a:pt x="7867" y="26930"/>
                    <a:pt x="7847" y="25842"/>
                  </a:cubicBezTo>
                  <a:cubicBezTo>
                    <a:pt x="7826" y="25026"/>
                    <a:pt x="7742" y="24231"/>
                    <a:pt x="7637" y="23435"/>
                  </a:cubicBezTo>
                  <a:cubicBezTo>
                    <a:pt x="6507" y="15443"/>
                    <a:pt x="4373" y="7659"/>
                    <a:pt x="1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1"/>
            <p:cNvSpPr/>
            <p:nvPr/>
          </p:nvSpPr>
          <p:spPr>
            <a:xfrm>
              <a:off x="3203700" y="4962438"/>
              <a:ext cx="133425" cy="343375"/>
            </a:xfrm>
            <a:custGeom>
              <a:avLst/>
              <a:gdLst/>
              <a:ahLst/>
              <a:cxnLst/>
              <a:rect l="l" t="t" r="r" b="b"/>
              <a:pathLst>
                <a:path w="5337" h="13735" extrusionOk="0">
                  <a:moveTo>
                    <a:pt x="1730" y="0"/>
                  </a:moveTo>
                  <a:cubicBezTo>
                    <a:pt x="1704" y="0"/>
                    <a:pt x="1682" y="12"/>
                    <a:pt x="1674" y="41"/>
                  </a:cubicBezTo>
                  <a:cubicBezTo>
                    <a:pt x="607" y="2531"/>
                    <a:pt x="21" y="5104"/>
                    <a:pt x="1" y="7803"/>
                  </a:cubicBezTo>
                  <a:cubicBezTo>
                    <a:pt x="1" y="9143"/>
                    <a:pt x="105" y="10503"/>
                    <a:pt x="377" y="11800"/>
                  </a:cubicBezTo>
                  <a:cubicBezTo>
                    <a:pt x="503" y="12469"/>
                    <a:pt x="607" y="13537"/>
                    <a:pt x="1423" y="13704"/>
                  </a:cubicBezTo>
                  <a:cubicBezTo>
                    <a:pt x="1518" y="13724"/>
                    <a:pt x="1610" y="13734"/>
                    <a:pt x="1699" y="13734"/>
                  </a:cubicBezTo>
                  <a:cubicBezTo>
                    <a:pt x="3324" y="13734"/>
                    <a:pt x="3863" y="10428"/>
                    <a:pt x="4102" y="9435"/>
                  </a:cubicBezTo>
                  <a:cubicBezTo>
                    <a:pt x="4792" y="6674"/>
                    <a:pt x="5336" y="3493"/>
                    <a:pt x="4876" y="668"/>
                  </a:cubicBezTo>
                  <a:cubicBezTo>
                    <a:pt x="4849" y="542"/>
                    <a:pt x="4759" y="489"/>
                    <a:pt x="4666" y="489"/>
                  </a:cubicBezTo>
                  <a:cubicBezTo>
                    <a:pt x="4543" y="489"/>
                    <a:pt x="4415" y="580"/>
                    <a:pt x="4415" y="710"/>
                  </a:cubicBezTo>
                  <a:cubicBezTo>
                    <a:pt x="4248" y="2845"/>
                    <a:pt x="4311" y="4958"/>
                    <a:pt x="3976" y="7071"/>
                  </a:cubicBezTo>
                  <a:cubicBezTo>
                    <a:pt x="3830" y="8034"/>
                    <a:pt x="3641" y="9038"/>
                    <a:pt x="3369" y="9979"/>
                  </a:cubicBezTo>
                  <a:cubicBezTo>
                    <a:pt x="3244" y="10440"/>
                    <a:pt x="3139" y="10942"/>
                    <a:pt x="2993" y="11423"/>
                  </a:cubicBezTo>
                  <a:cubicBezTo>
                    <a:pt x="2888" y="11779"/>
                    <a:pt x="2742" y="12135"/>
                    <a:pt x="2574" y="12490"/>
                  </a:cubicBezTo>
                  <a:cubicBezTo>
                    <a:pt x="2170" y="12664"/>
                    <a:pt x="1843" y="12749"/>
                    <a:pt x="1591" y="12749"/>
                  </a:cubicBezTo>
                  <a:cubicBezTo>
                    <a:pt x="1204" y="12749"/>
                    <a:pt x="993" y="12548"/>
                    <a:pt x="942" y="12156"/>
                  </a:cubicBezTo>
                  <a:cubicBezTo>
                    <a:pt x="524" y="11319"/>
                    <a:pt x="545" y="9896"/>
                    <a:pt x="503" y="8975"/>
                  </a:cubicBezTo>
                  <a:cubicBezTo>
                    <a:pt x="440" y="8034"/>
                    <a:pt x="440" y="7134"/>
                    <a:pt x="524" y="6192"/>
                  </a:cubicBezTo>
                  <a:cubicBezTo>
                    <a:pt x="691" y="4121"/>
                    <a:pt x="1130" y="2049"/>
                    <a:pt x="1842" y="83"/>
                  </a:cubicBezTo>
                  <a:cubicBezTo>
                    <a:pt x="1842" y="42"/>
                    <a:pt x="1779"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1"/>
            <p:cNvSpPr/>
            <p:nvPr/>
          </p:nvSpPr>
          <p:spPr>
            <a:xfrm>
              <a:off x="3161850" y="5505863"/>
              <a:ext cx="199325" cy="324175"/>
            </a:xfrm>
            <a:custGeom>
              <a:avLst/>
              <a:gdLst/>
              <a:ahLst/>
              <a:cxnLst/>
              <a:rect l="l" t="t" r="r" b="b"/>
              <a:pathLst>
                <a:path w="7973" h="12967" extrusionOk="0">
                  <a:moveTo>
                    <a:pt x="4260" y="0"/>
                  </a:moveTo>
                  <a:cubicBezTo>
                    <a:pt x="4231" y="0"/>
                    <a:pt x="4204" y="13"/>
                    <a:pt x="4185" y="43"/>
                  </a:cubicBezTo>
                  <a:cubicBezTo>
                    <a:pt x="2679" y="2554"/>
                    <a:pt x="1570" y="5274"/>
                    <a:pt x="1110" y="8162"/>
                  </a:cubicBezTo>
                  <a:cubicBezTo>
                    <a:pt x="859" y="9564"/>
                    <a:pt x="1" y="12702"/>
                    <a:pt x="2177" y="12953"/>
                  </a:cubicBezTo>
                  <a:cubicBezTo>
                    <a:pt x="2254" y="12962"/>
                    <a:pt x="2331" y="12966"/>
                    <a:pt x="2406" y="12966"/>
                  </a:cubicBezTo>
                  <a:cubicBezTo>
                    <a:pt x="4334" y="12966"/>
                    <a:pt x="5423" y="10199"/>
                    <a:pt x="6048" y="8789"/>
                  </a:cubicBezTo>
                  <a:cubicBezTo>
                    <a:pt x="7094" y="6425"/>
                    <a:pt x="7973" y="3517"/>
                    <a:pt x="7742" y="880"/>
                  </a:cubicBezTo>
                  <a:cubicBezTo>
                    <a:pt x="7730" y="725"/>
                    <a:pt x="7590" y="625"/>
                    <a:pt x="7463" y="625"/>
                  </a:cubicBezTo>
                  <a:cubicBezTo>
                    <a:pt x="7367" y="625"/>
                    <a:pt x="7279" y="682"/>
                    <a:pt x="7261" y="818"/>
                  </a:cubicBezTo>
                  <a:cubicBezTo>
                    <a:pt x="7010" y="2763"/>
                    <a:pt x="6885" y="4605"/>
                    <a:pt x="6278" y="6488"/>
                  </a:cubicBezTo>
                  <a:cubicBezTo>
                    <a:pt x="5943" y="7597"/>
                    <a:pt x="5462" y="8664"/>
                    <a:pt x="4939" y="9710"/>
                  </a:cubicBezTo>
                  <a:cubicBezTo>
                    <a:pt x="4499" y="10568"/>
                    <a:pt x="3997" y="11677"/>
                    <a:pt x="3118" y="12116"/>
                  </a:cubicBezTo>
                  <a:cubicBezTo>
                    <a:pt x="2791" y="12285"/>
                    <a:pt x="2524" y="12359"/>
                    <a:pt x="2306" y="12359"/>
                  </a:cubicBezTo>
                  <a:cubicBezTo>
                    <a:pt x="1233" y="12359"/>
                    <a:pt x="1378" y="10563"/>
                    <a:pt x="1465" y="9605"/>
                  </a:cubicBezTo>
                  <a:cubicBezTo>
                    <a:pt x="1570" y="8476"/>
                    <a:pt x="1779" y="7388"/>
                    <a:pt x="2030" y="6279"/>
                  </a:cubicBezTo>
                  <a:cubicBezTo>
                    <a:pt x="2553" y="4144"/>
                    <a:pt x="3327" y="2073"/>
                    <a:pt x="4374" y="148"/>
                  </a:cubicBezTo>
                  <a:cubicBezTo>
                    <a:pt x="4403" y="74"/>
                    <a:pt x="4328" y="0"/>
                    <a:pt x="4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1"/>
            <p:cNvSpPr/>
            <p:nvPr/>
          </p:nvSpPr>
          <p:spPr>
            <a:xfrm>
              <a:off x="3336575" y="5529363"/>
              <a:ext cx="151700" cy="264500"/>
            </a:xfrm>
            <a:custGeom>
              <a:avLst/>
              <a:gdLst/>
              <a:ahLst/>
              <a:cxnLst/>
              <a:rect l="l" t="t" r="r" b="b"/>
              <a:pathLst>
                <a:path w="6068" h="10580" extrusionOk="0">
                  <a:moveTo>
                    <a:pt x="3578" y="0"/>
                  </a:moveTo>
                  <a:cubicBezTo>
                    <a:pt x="3378" y="0"/>
                    <a:pt x="3157" y="228"/>
                    <a:pt x="3285" y="484"/>
                  </a:cubicBezTo>
                  <a:cubicBezTo>
                    <a:pt x="3997" y="1928"/>
                    <a:pt x="4520" y="3435"/>
                    <a:pt x="4833" y="5004"/>
                  </a:cubicBezTo>
                  <a:cubicBezTo>
                    <a:pt x="4959" y="5652"/>
                    <a:pt x="5775" y="9482"/>
                    <a:pt x="4729" y="9858"/>
                  </a:cubicBezTo>
                  <a:cubicBezTo>
                    <a:pt x="4666" y="9882"/>
                    <a:pt x="4599" y="9893"/>
                    <a:pt x="4528" y="9893"/>
                  </a:cubicBezTo>
                  <a:cubicBezTo>
                    <a:pt x="4106" y="9893"/>
                    <a:pt x="3578" y="9508"/>
                    <a:pt x="3327" y="9293"/>
                  </a:cubicBezTo>
                  <a:cubicBezTo>
                    <a:pt x="2971" y="9000"/>
                    <a:pt x="2720" y="8561"/>
                    <a:pt x="2490" y="8184"/>
                  </a:cubicBezTo>
                  <a:cubicBezTo>
                    <a:pt x="2134" y="7661"/>
                    <a:pt x="1820" y="7138"/>
                    <a:pt x="1528" y="6573"/>
                  </a:cubicBezTo>
                  <a:cubicBezTo>
                    <a:pt x="795" y="5046"/>
                    <a:pt x="523" y="3539"/>
                    <a:pt x="356" y="1865"/>
                  </a:cubicBezTo>
                  <a:cubicBezTo>
                    <a:pt x="345" y="1821"/>
                    <a:pt x="305" y="1794"/>
                    <a:pt x="266" y="1794"/>
                  </a:cubicBezTo>
                  <a:cubicBezTo>
                    <a:pt x="232" y="1794"/>
                    <a:pt x="198" y="1816"/>
                    <a:pt x="188" y="1865"/>
                  </a:cubicBezTo>
                  <a:cubicBezTo>
                    <a:pt x="0" y="3811"/>
                    <a:pt x="481" y="5862"/>
                    <a:pt x="1444" y="7577"/>
                  </a:cubicBezTo>
                  <a:cubicBezTo>
                    <a:pt x="1925" y="8443"/>
                    <a:pt x="3059" y="10580"/>
                    <a:pt x="4327" y="10580"/>
                  </a:cubicBezTo>
                  <a:cubicBezTo>
                    <a:pt x="4439" y="10580"/>
                    <a:pt x="4552" y="10563"/>
                    <a:pt x="4666" y="10528"/>
                  </a:cubicBezTo>
                  <a:cubicBezTo>
                    <a:pt x="6068" y="10046"/>
                    <a:pt x="5775" y="7808"/>
                    <a:pt x="5670" y="6761"/>
                  </a:cubicBezTo>
                  <a:cubicBezTo>
                    <a:pt x="5461" y="4460"/>
                    <a:pt x="4813" y="2263"/>
                    <a:pt x="3808" y="171"/>
                  </a:cubicBezTo>
                  <a:cubicBezTo>
                    <a:pt x="3761" y="50"/>
                    <a:pt x="3672" y="0"/>
                    <a:pt x="3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11"/>
            <p:cNvSpPr/>
            <p:nvPr/>
          </p:nvSpPr>
          <p:spPr>
            <a:xfrm>
              <a:off x="3364800" y="5083288"/>
              <a:ext cx="135000" cy="278250"/>
            </a:xfrm>
            <a:custGeom>
              <a:avLst/>
              <a:gdLst/>
              <a:ahLst/>
              <a:cxnLst/>
              <a:rect l="l" t="t" r="r" b="b"/>
              <a:pathLst>
                <a:path w="5400" h="11130" extrusionOk="0">
                  <a:moveTo>
                    <a:pt x="4568" y="1"/>
                  </a:moveTo>
                  <a:cubicBezTo>
                    <a:pt x="4469" y="1"/>
                    <a:pt x="4374" y="53"/>
                    <a:pt x="4353" y="166"/>
                  </a:cubicBezTo>
                  <a:cubicBezTo>
                    <a:pt x="4144" y="1588"/>
                    <a:pt x="4395" y="3074"/>
                    <a:pt x="4395" y="4518"/>
                  </a:cubicBezTo>
                  <a:cubicBezTo>
                    <a:pt x="4395" y="5271"/>
                    <a:pt x="4353" y="6024"/>
                    <a:pt x="4332" y="6757"/>
                  </a:cubicBezTo>
                  <a:cubicBezTo>
                    <a:pt x="4311" y="7342"/>
                    <a:pt x="4458" y="9016"/>
                    <a:pt x="4123" y="9498"/>
                  </a:cubicBezTo>
                  <a:lnTo>
                    <a:pt x="2470" y="10125"/>
                  </a:lnTo>
                  <a:lnTo>
                    <a:pt x="2324" y="9811"/>
                  </a:lnTo>
                  <a:cubicBezTo>
                    <a:pt x="2093" y="9581"/>
                    <a:pt x="1884" y="8744"/>
                    <a:pt x="1738" y="8389"/>
                  </a:cubicBezTo>
                  <a:cubicBezTo>
                    <a:pt x="1507" y="7719"/>
                    <a:pt x="1298" y="7070"/>
                    <a:pt x="1089" y="6401"/>
                  </a:cubicBezTo>
                  <a:cubicBezTo>
                    <a:pt x="650" y="4894"/>
                    <a:pt x="315" y="3409"/>
                    <a:pt x="106" y="1860"/>
                  </a:cubicBezTo>
                  <a:cubicBezTo>
                    <a:pt x="115" y="1833"/>
                    <a:pt x="96" y="1818"/>
                    <a:pt x="72" y="1818"/>
                  </a:cubicBezTo>
                  <a:cubicBezTo>
                    <a:pt x="41" y="1818"/>
                    <a:pt x="1" y="1843"/>
                    <a:pt x="1" y="1902"/>
                  </a:cubicBezTo>
                  <a:cubicBezTo>
                    <a:pt x="147" y="4078"/>
                    <a:pt x="524" y="6213"/>
                    <a:pt x="1215" y="8284"/>
                  </a:cubicBezTo>
                  <a:cubicBezTo>
                    <a:pt x="1511" y="9193"/>
                    <a:pt x="1901" y="11129"/>
                    <a:pt x="3160" y="11129"/>
                  </a:cubicBezTo>
                  <a:cubicBezTo>
                    <a:pt x="3234" y="11129"/>
                    <a:pt x="3311" y="11123"/>
                    <a:pt x="3391" y="11109"/>
                  </a:cubicBezTo>
                  <a:cubicBezTo>
                    <a:pt x="4981" y="10816"/>
                    <a:pt x="4855" y="8410"/>
                    <a:pt x="4918" y="7259"/>
                  </a:cubicBezTo>
                  <a:cubicBezTo>
                    <a:pt x="5044" y="4999"/>
                    <a:pt x="5399" y="2342"/>
                    <a:pt x="4813" y="166"/>
                  </a:cubicBezTo>
                  <a:cubicBezTo>
                    <a:pt x="4781" y="59"/>
                    <a:pt x="4672" y="1"/>
                    <a:pt x="4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11"/>
            <p:cNvSpPr/>
            <p:nvPr/>
          </p:nvSpPr>
          <p:spPr>
            <a:xfrm>
              <a:off x="3708475" y="5743813"/>
              <a:ext cx="118125" cy="273925"/>
            </a:xfrm>
            <a:custGeom>
              <a:avLst/>
              <a:gdLst/>
              <a:ahLst/>
              <a:cxnLst/>
              <a:rect l="l" t="t" r="r" b="b"/>
              <a:pathLst>
                <a:path w="4725" h="10957" extrusionOk="0">
                  <a:moveTo>
                    <a:pt x="583" y="0"/>
                  </a:moveTo>
                  <a:cubicBezTo>
                    <a:pt x="539" y="0"/>
                    <a:pt x="491" y="31"/>
                    <a:pt x="482" y="87"/>
                  </a:cubicBezTo>
                  <a:cubicBezTo>
                    <a:pt x="210" y="2264"/>
                    <a:pt x="1" y="4461"/>
                    <a:pt x="419" y="6637"/>
                  </a:cubicBezTo>
                  <a:cubicBezTo>
                    <a:pt x="691" y="7934"/>
                    <a:pt x="1486" y="10612"/>
                    <a:pt x="3035" y="10926"/>
                  </a:cubicBezTo>
                  <a:cubicBezTo>
                    <a:pt x="3134" y="10947"/>
                    <a:pt x="3228" y="10957"/>
                    <a:pt x="3315" y="10957"/>
                  </a:cubicBezTo>
                  <a:cubicBezTo>
                    <a:pt x="4725" y="10957"/>
                    <a:pt x="4688" y="8400"/>
                    <a:pt x="4688" y="7494"/>
                  </a:cubicBezTo>
                  <a:cubicBezTo>
                    <a:pt x="4667" y="5172"/>
                    <a:pt x="4165" y="2577"/>
                    <a:pt x="2888" y="590"/>
                  </a:cubicBezTo>
                  <a:cubicBezTo>
                    <a:pt x="2830" y="510"/>
                    <a:pt x="2745" y="476"/>
                    <a:pt x="2662" y="476"/>
                  </a:cubicBezTo>
                  <a:cubicBezTo>
                    <a:pt x="2504" y="476"/>
                    <a:pt x="2352" y="600"/>
                    <a:pt x="2407" y="778"/>
                  </a:cubicBezTo>
                  <a:cubicBezTo>
                    <a:pt x="2409" y="785"/>
                    <a:pt x="2411" y="791"/>
                    <a:pt x="2413" y="798"/>
                  </a:cubicBezTo>
                  <a:lnTo>
                    <a:pt x="2413" y="798"/>
                  </a:lnTo>
                  <a:cubicBezTo>
                    <a:pt x="2411" y="798"/>
                    <a:pt x="2409" y="799"/>
                    <a:pt x="2407" y="799"/>
                  </a:cubicBezTo>
                  <a:cubicBezTo>
                    <a:pt x="2413" y="814"/>
                    <a:pt x="2420" y="829"/>
                    <a:pt x="2426" y="845"/>
                  </a:cubicBezTo>
                  <a:lnTo>
                    <a:pt x="2426" y="845"/>
                  </a:lnTo>
                  <a:cubicBezTo>
                    <a:pt x="2479" y="1032"/>
                    <a:pt x="2521" y="1219"/>
                    <a:pt x="2595" y="1406"/>
                  </a:cubicBezTo>
                  <a:cubicBezTo>
                    <a:pt x="2612" y="1457"/>
                    <a:pt x="2654" y="1484"/>
                    <a:pt x="2697" y="1488"/>
                  </a:cubicBezTo>
                  <a:lnTo>
                    <a:pt x="2697" y="1488"/>
                  </a:lnTo>
                  <a:cubicBezTo>
                    <a:pt x="3273" y="2875"/>
                    <a:pt x="3779" y="4237"/>
                    <a:pt x="3976" y="5800"/>
                  </a:cubicBezTo>
                  <a:cubicBezTo>
                    <a:pt x="4081" y="6658"/>
                    <a:pt x="4144" y="7515"/>
                    <a:pt x="4081" y="8415"/>
                  </a:cubicBezTo>
                  <a:cubicBezTo>
                    <a:pt x="4060" y="8854"/>
                    <a:pt x="4081" y="9712"/>
                    <a:pt x="3788" y="10089"/>
                  </a:cubicBezTo>
                  <a:cubicBezTo>
                    <a:pt x="3601" y="10322"/>
                    <a:pt x="3412" y="10413"/>
                    <a:pt x="3230" y="10413"/>
                  </a:cubicBezTo>
                  <a:cubicBezTo>
                    <a:pt x="2739" y="10413"/>
                    <a:pt x="2295" y="9755"/>
                    <a:pt x="2051" y="9419"/>
                  </a:cubicBezTo>
                  <a:cubicBezTo>
                    <a:pt x="189" y="6762"/>
                    <a:pt x="419" y="3226"/>
                    <a:pt x="649" y="150"/>
                  </a:cubicBezTo>
                  <a:cubicBezTo>
                    <a:pt x="684" y="47"/>
                    <a:pt x="636" y="0"/>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11"/>
            <p:cNvSpPr/>
            <p:nvPr/>
          </p:nvSpPr>
          <p:spPr>
            <a:xfrm>
              <a:off x="5122925" y="5252963"/>
              <a:ext cx="136025" cy="272450"/>
            </a:xfrm>
            <a:custGeom>
              <a:avLst/>
              <a:gdLst/>
              <a:ahLst/>
              <a:cxnLst/>
              <a:rect l="l" t="t" r="r" b="b"/>
              <a:pathLst>
                <a:path w="5441" h="10898" extrusionOk="0">
                  <a:moveTo>
                    <a:pt x="5097" y="1"/>
                  </a:moveTo>
                  <a:cubicBezTo>
                    <a:pt x="4915" y="1"/>
                    <a:pt x="4729" y="122"/>
                    <a:pt x="4729" y="346"/>
                  </a:cubicBezTo>
                  <a:cubicBezTo>
                    <a:pt x="4666" y="1895"/>
                    <a:pt x="4624" y="3422"/>
                    <a:pt x="4394" y="4949"/>
                  </a:cubicBezTo>
                  <a:cubicBezTo>
                    <a:pt x="4185" y="6330"/>
                    <a:pt x="3892" y="8109"/>
                    <a:pt x="2992" y="9239"/>
                  </a:cubicBezTo>
                  <a:cubicBezTo>
                    <a:pt x="2930" y="9364"/>
                    <a:pt x="2846" y="9469"/>
                    <a:pt x="2762" y="9594"/>
                  </a:cubicBezTo>
                  <a:cubicBezTo>
                    <a:pt x="2114" y="9594"/>
                    <a:pt x="1465" y="9636"/>
                    <a:pt x="795" y="9636"/>
                  </a:cubicBezTo>
                  <a:cubicBezTo>
                    <a:pt x="440" y="9322"/>
                    <a:pt x="482" y="8276"/>
                    <a:pt x="482" y="7816"/>
                  </a:cubicBezTo>
                  <a:cubicBezTo>
                    <a:pt x="461" y="7063"/>
                    <a:pt x="523" y="6309"/>
                    <a:pt x="544" y="5556"/>
                  </a:cubicBezTo>
                  <a:cubicBezTo>
                    <a:pt x="628" y="3799"/>
                    <a:pt x="774" y="2041"/>
                    <a:pt x="963" y="283"/>
                  </a:cubicBezTo>
                  <a:cubicBezTo>
                    <a:pt x="942" y="283"/>
                    <a:pt x="879" y="283"/>
                    <a:pt x="858" y="325"/>
                  </a:cubicBezTo>
                  <a:cubicBezTo>
                    <a:pt x="335" y="2794"/>
                    <a:pt x="42" y="5305"/>
                    <a:pt x="21" y="7837"/>
                  </a:cubicBezTo>
                  <a:cubicBezTo>
                    <a:pt x="1" y="9013"/>
                    <a:pt x="295" y="10897"/>
                    <a:pt x="1800" y="10897"/>
                  </a:cubicBezTo>
                  <a:cubicBezTo>
                    <a:pt x="1847" y="10897"/>
                    <a:pt x="1896" y="10896"/>
                    <a:pt x="1946" y="10892"/>
                  </a:cubicBezTo>
                  <a:cubicBezTo>
                    <a:pt x="3495" y="10787"/>
                    <a:pt x="4311" y="8234"/>
                    <a:pt x="4666" y="7021"/>
                  </a:cubicBezTo>
                  <a:cubicBezTo>
                    <a:pt x="5336" y="4866"/>
                    <a:pt x="5378" y="2585"/>
                    <a:pt x="5440" y="346"/>
                  </a:cubicBezTo>
                  <a:cubicBezTo>
                    <a:pt x="5440" y="111"/>
                    <a:pt x="5271" y="1"/>
                    <a:pt x="5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11"/>
            <p:cNvSpPr/>
            <p:nvPr/>
          </p:nvSpPr>
          <p:spPr>
            <a:xfrm>
              <a:off x="5050725" y="5751663"/>
              <a:ext cx="127675" cy="261700"/>
            </a:xfrm>
            <a:custGeom>
              <a:avLst/>
              <a:gdLst/>
              <a:ahLst/>
              <a:cxnLst/>
              <a:rect l="l" t="t" r="r" b="b"/>
              <a:pathLst>
                <a:path w="5107" h="10468" extrusionOk="0">
                  <a:moveTo>
                    <a:pt x="322" y="1"/>
                  </a:moveTo>
                  <a:cubicBezTo>
                    <a:pt x="295" y="1"/>
                    <a:pt x="273" y="16"/>
                    <a:pt x="273" y="46"/>
                  </a:cubicBezTo>
                  <a:cubicBezTo>
                    <a:pt x="1" y="2284"/>
                    <a:pt x="147" y="4544"/>
                    <a:pt x="566" y="6762"/>
                  </a:cubicBezTo>
                  <a:cubicBezTo>
                    <a:pt x="772" y="7874"/>
                    <a:pt x="917" y="10467"/>
                    <a:pt x="2519" y="10467"/>
                  </a:cubicBezTo>
                  <a:cubicBezTo>
                    <a:pt x="2544" y="10467"/>
                    <a:pt x="2569" y="10467"/>
                    <a:pt x="2595" y="10465"/>
                  </a:cubicBezTo>
                  <a:cubicBezTo>
                    <a:pt x="4227" y="10403"/>
                    <a:pt x="4478" y="8227"/>
                    <a:pt x="4667" y="7013"/>
                  </a:cubicBezTo>
                  <a:cubicBezTo>
                    <a:pt x="5002" y="4816"/>
                    <a:pt x="5106" y="2473"/>
                    <a:pt x="4604" y="297"/>
                  </a:cubicBezTo>
                  <a:cubicBezTo>
                    <a:pt x="4576" y="168"/>
                    <a:pt x="4468" y="108"/>
                    <a:pt x="4356" y="108"/>
                  </a:cubicBezTo>
                  <a:cubicBezTo>
                    <a:pt x="4215" y="108"/>
                    <a:pt x="4069" y="205"/>
                    <a:pt x="4081" y="380"/>
                  </a:cubicBezTo>
                  <a:cubicBezTo>
                    <a:pt x="4186" y="1845"/>
                    <a:pt x="4374" y="3289"/>
                    <a:pt x="4290" y="4774"/>
                  </a:cubicBezTo>
                  <a:cubicBezTo>
                    <a:pt x="4248" y="5716"/>
                    <a:pt x="4144" y="6678"/>
                    <a:pt x="3976" y="7599"/>
                  </a:cubicBezTo>
                  <a:cubicBezTo>
                    <a:pt x="3934" y="7850"/>
                    <a:pt x="3872" y="8143"/>
                    <a:pt x="3830" y="8436"/>
                  </a:cubicBezTo>
                  <a:cubicBezTo>
                    <a:pt x="3641" y="9062"/>
                    <a:pt x="3624" y="9272"/>
                    <a:pt x="3258" y="9272"/>
                  </a:cubicBezTo>
                  <a:cubicBezTo>
                    <a:pt x="3097" y="9272"/>
                    <a:pt x="2870" y="9232"/>
                    <a:pt x="2533" y="9168"/>
                  </a:cubicBezTo>
                  <a:cubicBezTo>
                    <a:pt x="1486" y="8959"/>
                    <a:pt x="1633" y="9085"/>
                    <a:pt x="1424" y="8289"/>
                  </a:cubicBezTo>
                  <a:cubicBezTo>
                    <a:pt x="1319" y="7913"/>
                    <a:pt x="1214" y="7536"/>
                    <a:pt x="1131" y="7160"/>
                  </a:cubicBezTo>
                  <a:cubicBezTo>
                    <a:pt x="942" y="6385"/>
                    <a:pt x="817" y="5611"/>
                    <a:pt x="712" y="4816"/>
                  </a:cubicBezTo>
                  <a:cubicBezTo>
                    <a:pt x="503" y="3247"/>
                    <a:pt x="419" y="1657"/>
                    <a:pt x="398" y="66"/>
                  </a:cubicBezTo>
                  <a:cubicBezTo>
                    <a:pt x="387" y="22"/>
                    <a:pt x="352"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1"/>
            <p:cNvSpPr/>
            <p:nvPr/>
          </p:nvSpPr>
          <p:spPr>
            <a:xfrm>
              <a:off x="4895900" y="5616113"/>
              <a:ext cx="172925" cy="309050"/>
            </a:xfrm>
            <a:custGeom>
              <a:avLst/>
              <a:gdLst/>
              <a:ahLst/>
              <a:cxnLst/>
              <a:rect l="l" t="t" r="r" b="b"/>
              <a:pathLst>
                <a:path w="6917" h="12362" extrusionOk="0">
                  <a:moveTo>
                    <a:pt x="2837" y="1"/>
                  </a:moveTo>
                  <a:cubicBezTo>
                    <a:pt x="2823" y="1"/>
                    <a:pt x="2811" y="8"/>
                    <a:pt x="2804" y="27"/>
                  </a:cubicBezTo>
                  <a:cubicBezTo>
                    <a:pt x="1674" y="2141"/>
                    <a:pt x="963" y="4379"/>
                    <a:pt x="691" y="6765"/>
                  </a:cubicBezTo>
                  <a:cubicBezTo>
                    <a:pt x="503" y="8146"/>
                    <a:pt x="0" y="10845"/>
                    <a:pt x="1235" y="11975"/>
                  </a:cubicBezTo>
                  <a:cubicBezTo>
                    <a:pt x="1526" y="12243"/>
                    <a:pt x="1827" y="12362"/>
                    <a:pt x="2132" y="12362"/>
                  </a:cubicBezTo>
                  <a:cubicBezTo>
                    <a:pt x="4332" y="12362"/>
                    <a:pt x="6740" y="6176"/>
                    <a:pt x="6905" y="4798"/>
                  </a:cubicBezTo>
                  <a:cubicBezTo>
                    <a:pt x="6916" y="4632"/>
                    <a:pt x="6799" y="4554"/>
                    <a:pt x="6674" y="4554"/>
                  </a:cubicBezTo>
                  <a:cubicBezTo>
                    <a:pt x="6561" y="4554"/>
                    <a:pt x="6443" y="4617"/>
                    <a:pt x="6403" y="4735"/>
                  </a:cubicBezTo>
                  <a:cubicBezTo>
                    <a:pt x="5922" y="6158"/>
                    <a:pt x="5503" y="7602"/>
                    <a:pt x="4687" y="8920"/>
                  </a:cubicBezTo>
                  <a:cubicBezTo>
                    <a:pt x="4290" y="9569"/>
                    <a:pt x="3829" y="10343"/>
                    <a:pt x="3223" y="10866"/>
                  </a:cubicBezTo>
                  <a:cubicBezTo>
                    <a:pt x="2870" y="11170"/>
                    <a:pt x="2425" y="11460"/>
                    <a:pt x="2036" y="11460"/>
                  </a:cubicBezTo>
                  <a:cubicBezTo>
                    <a:pt x="1756" y="11460"/>
                    <a:pt x="1506" y="11310"/>
                    <a:pt x="1340" y="10908"/>
                  </a:cubicBezTo>
                  <a:cubicBezTo>
                    <a:pt x="1214" y="10552"/>
                    <a:pt x="1172" y="10196"/>
                    <a:pt x="1151" y="9861"/>
                  </a:cubicBezTo>
                  <a:cubicBezTo>
                    <a:pt x="837" y="6535"/>
                    <a:pt x="1653" y="3124"/>
                    <a:pt x="2909" y="69"/>
                  </a:cubicBezTo>
                  <a:cubicBezTo>
                    <a:pt x="2909" y="40"/>
                    <a:pt x="2868"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1"/>
            <p:cNvSpPr/>
            <p:nvPr/>
          </p:nvSpPr>
          <p:spPr>
            <a:xfrm>
              <a:off x="5119250" y="6164463"/>
              <a:ext cx="117200" cy="267625"/>
            </a:xfrm>
            <a:custGeom>
              <a:avLst/>
              <a:gdLst/>
              <a:ahLst/>
              <a:cxnLst/>
              <a:rect l="l" t="t" r="r" b="b"/>
              <a:pathLst>
                <a:path w="4688" h="10705" extrusionOk="0">
                  <a:moveTo>
                    <a:pt x="1084" y="0"/>
                  </a:moveTo>
                  <a:cubicBezTo>
                    <a:pt x="1025" y="0"/>
                    <a:pt x="967" y="32"/>
                    <a:pt x="942" y="105"/>
                  </a:cubicBezTo>
                  <a:cubicBezTo>
                    <a:pt x="294" y="2197"/>
                    <a:pt x="1" y="4394"/>
                    <a:pt x="273" y="6570"/>
                  </a:cubicBezTo>
                  <a:cubicBezTo>
                    <a:pt x="398" y="7700"/>
                    <a:pt x="503" y="10211"/>
                    <a:pt x="1821" y="10630"/>
                  </a:cubicBezTo>
                  <a:cubicBezTo>
                    <a:pt x="1984" y="10681"/>
                    <a:pt x="2135" y="10704"/>
                    <a:pt x="2275" y="10704"/>
                  </a:cubicBezTo>
                  <a:cubicBezTo>
                    <a:pt x="3402" y="10704"/>
                    <a:pt x="3846" y="9195"/>
                    <a:pt x="3976" y="8265"/>
                  </a:cubicBezTo>
                  <a:cubicBezTo>
                    <a:pt x="4290" y="5838"/>
                    <a:pt x="4688" y="3244"/>
                    <a:pt x="4604" y="795"/>
                  </a:cubicBezTo>
                  <a:cubicBezTo>
                    <a:pt x="4604" y="654"/>
                    <a:pt x="4485" y="573"/>
                    <a:pt x="4370" y="573"/>
                  </a:cubicBezTo>
                  <a:cubicBezTo>
                    <a:pt x="4280" y="573"/>
                    <a:pt x="4192" y="623"/>
                    <a:pt x="4165" y="733"/>
                  </a:cubicBezTo>
                  <a:cubicBezTo>
                    <a:pt x="3934" y="2072"/>
                    <a:pt x="3914" y="3432"/>
                    <a:pt x="3767" y="4771"/>
                  </a:cubicBezTo>
                  <a:cubicBezTo>
                    <a:pt x="3704" y="5608"/>
                    <a:pt x="3621" y="6403"/>
                    <a:pt x="3516" y="7240"/>
                  </a:cubicBezTo>
                  <a:cubicBezTo>
                    <a:pt x="3495" y="7575"/>
                    <a:pt x="3432" y="7910"/>
                    <a:pt x="3411" y="8244"/>
                  </a:cubicBezTo>
                  <a:cubicBezTo>
                    <a:pt x="3349" y="8495"/>
                    <a:pt x="3328" y="8767"/>
                    <a:pt x="3286" y="9018"/>
                  </a:cubicBezTo>
                  <a:cubicBezTo>
                    <a:pt x="2688" y="9666"/>
                    <a:pt x="2232" y="9985"/>
                    <a:pt x="1914" y="9985"/>
                  </a:cubicBezTo>
                  <a:cubicBezTo>
                    <a:pt x="1688" y="9985"/>
                    <a:pt x="1532" y="9822"/>
                    <a:pt x="1445" y="9500"/>
                  </a:cubicBezTo>
                  <a:cubicBezTo>
                    <a:pt x="712" y="8370"/>
                    <a:pt x="712" y="6257"/>
                    <a:pt x="670" y="4959"/>
                  </a:cubicBezTo>
                  <a:cubicBezTo>
                    <a:pt x="608" y="3348"/>
                    <a:pt x="817" y="1779"/>
                    <a:pt x="1235" y="210"/>
                  </a:cubicBezTo>
                  <a:cubicBezTo>
                    <a:pt x="1274" y="81"/>
                    <a:pt x="1178"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1"/>
            <p:cNvSpPr/>
            <p:nvPr/>
          </p:nvSpPr>
          <p:spPr>
            <a:xfrm>
              <a:off x="4044963" y="4087084"/>
              <a:ext cx="75875" cy="197750"/>
            </a:xfrm>
            <a:custGeom>
              <a:avLst/>
              <a:gdLst/>
              <a:ahLst/>
              <a:cxnLst/>
              <a:rect l="l" t="t" r="r" b="b"/>
              <a:pathLst>
                <a:path w="3035" h="7910" extrusionOk="0">
                  <a:moveTo>
                    <a:pt x="1507" y="0"/>
                  </a:moveTo>
                  <a:cubicBezTo>
                    <a:pt x="691" y="0"/>
                    <a:pt x="1" y="1779"/>
                    <a:pt x="1" y="3955"/>
                  </a:cubicBezTo>
                  <a:cubicBezTo>
                    <a:pt x="1" y="6131"/>
                    <a:pt x="691" y="7910"/>
                    <a:pt x="1507" y="7910"/>
                  </a:cubicBezTo>
                  <a:cubicBezTo>
                    <a:pt x="2365" y="7910"/>
                    <a:pt x="3035" y="6152"/>
                    <a:pt x="3035" y="3955"/>
                  </a:cubicBezTo>
                  <a:cubicBezTo>
                    <a:pt x="3035" y="1779"/>
                    <a:pt x="2365" y="0"/>
                    <a:pt x="1507" y="0"/>
                  </a:cubicBezTo>
                  <a:close/>
                </a:path>
              </a:pathLst>
            </a:custGeom>
            <a:solidFill>
              <a:srgbClr val="FFFFFF">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1"/>
            <p:cNvSpPr/>
            <p:nvPr/>
          </p:nvSpPr>
          <p:spPr>
            <a:xfrm>
              <a:off x="4993863" y="4087084"/>
              <a:ext cx="75875" cy="197750"/>
            </a:xfrm>
            <a:custGeom>
              <a:avLst/>
              <a:gdLst/>
              <a:ahLst/>
              <a:cxnLst/>
              <a:rect l="l" t="t" r="r" b="b"/>
              <a:pathLst>
                <a:path w="3035" h="7910" extrusionOk="0">
                  <a:moveTo>
                    <a:pt x="1507" y="0"/>
                  </a:moveTo>
                  <a:cubicBezTo>
                    <a:pt x="670" y="0"/>
                    <a:pt x="0" y="1779"/>
                    <a:pt x="0" y="3955"/>
                  </a:cubicBezTo>
                  <a:cubicBezTo>
                    <a:pt x="0" y="6131"/>
                    <a:pt x="670" y="7910"/>
                    <a:pt x="1507" y="7910"/>
                  </a:cubicBezTo>
                  <a:cubicBezTo>
                    <a:pt x="2344" y="7910"/>
                    <a:pt x="3034" y="6152"/>
                    <a:pt x="3034" y="3955"/>
                  </a:cubicBezTo>
                  <a:cubicBezTo>
                    <a:pt x="3034" y="1779"/>
                    <a:pt x="2344" y="0"/>
                    <a:pt x="1507" y="0"/>
                  </a:cubicBezTo>
                  <a:close/>
                </a:path>
              </a:pathLst>
            </a:custGeom>
            <a:solidFill>
              <a:srgbClr val="FFFFFF">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11"/>
            <p:cNvSpPr/>
            <p:nvPr/>
          </p:nvSpPr>
          <p:spPr>
            <a:xfrm>
              <a:off x="5408138" y="3920984"/>
              <a:ext cx="120925" cy="191350"/>
            </a:xfrm>
            <a:custGeom>
              <a:avLst/>
              <a:gdLst/>
              <a:ahLst/>
              <a:cxnLst/>
              <a:rect l="l" t="t" r="r" b="b"/>
              <a:pathLst>
                <a:path w="4837" h="7654" extrusionOk="0">
                  <a:moveTo>
                    <a:pt x="154" y="0"/>
                  </a:moveTo>
                  <a:cubicBezTo>
                    <a:pt x="117" y="0"/>
                    <a:pt x="84" y="27"/>
                    <a:pt x="84" y="74"/>
                  </a:cubicBezTo>
                  <a:cubicBezTo>
                    <a:pt x="1" y="1623"/>
                    <a:pt x="210" y="3192"/>
                    <a:pt x="733" y="4657"/>
                  </a:cubicBezTo>
                  <a:cubicBezTo>
                    <a:pt x="1068" y="5598"/>
                    <a:pt x="1633" y="7293"/>
                    <a:pt x="2700" y="7607"/>
                  </a:cubicBezTo>
                  <a:cubicBezTo>
                    <a:pt x="2814" y="7639"/>
                    <a:pt x="2920" y="7654"/>
                    <a:pt x="3017" y="7654"/>
                  </a:cubicBezTo>
                  <a:cubicBezTo>
                    <a:pt x="4836" y="7654"/>
                    <a:pt x="3693" y="2334"/>
                    <a:pt x="3097" y="1539"/>
                  </a:cubicBezTo>
                  <a:cubicBezTo>
                    <a:pt x="3049" y="1466"/>
                    <a:pt x="2979" y="1434"/>
                    <a:pt x="2909" y="1434"/>
                  </a:cubicBezTo>
                  <a:cubicBezTo>
                    <a:pt x="2799" y="1434"/>
                    <a:pt x="2692" y="1515"/>
                    <a:pt x="2679" y="1644"/>
                  </a:cubicBezTo>
                  <a:cubicBezTo>
                    <a:pt x="2574" y="2606"/>
                    <a:pt x="2930" y="3590"/>
                    <a:pt x="3035" y="4552"/>
                  </a:cubicBezTo>
                  <a:cubicBezTo>
                    <a:pt x="3056" y="4950"/>
                    <a:pt x="3244" y="5661"/>
                    <a:pt x="3118" y="6017"/>
                  </a:cubicBezTo>
                  <a:cubicBezTo>
                    <a:pt x="3213" y="6395"/>
                    <a:pt x="3150" y="6581"/>
                    <a:pt x="2942" y="6581"/>
                  </a:cubicBezTo>
                  <a:cubicBezTo>
                    <a:pt x="2828" y="6581"/>
                    <a:pt x="2670" y="6525"/>
                    <a:pt x="2470" y="6414"/>
                  </a:cubicBezTo>
                  <a:cubicBezTo>
                    <a:pt x="2323" y="6226"/>
                    <a:pt x="2219" y="6017"/>
                    <a:pt x="2114" y="5807"/>
                  </a:cubicBezTo>
                  <a:cubicBezTo>
                    <a:pt x="1152" y="4008"/>
                    <a:pt x="545" y="2062"/>
                    <a:pt x="231" y="53"/>
                  </a:cubicBezTo>
                  <a:cubicBezTo>
                    <a:pt x="213" y="17"/>
                    <a:pt x="182"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11"/>
            <p:cNvSpPr/>
            <p:nvPr/>
          </p:nvSpPr>
          <p:spPr>
            <a:xfrm>
              <a:off x="4002088" y="3498084"/>
              <a:ext cx="318700" cy="260675"/>
            </a:xfrm>
            <a:custGeom>
              <a:avLst/>
              <a:gdLst/>
              <a:ahLst/>
              <a:cxnLst/>
              <a:rect l="l" t="t" r="r" b="b"/>
              <a:pathLst>
                <a:path w="12748" h="10427" extrusionOk="0">
                  <a:moveTo>
                    <a:pt x="10922" y="0"/>
                  </a:moveTo>
                  <a:cubicBezTo>
                    <a:pt x="8411" y="649"/>
                    <a:pt x="6110" y="2176"/>
                    <a:pt x="4227" y="3913"/>
                  </a:cubicBezTo>
                  <a:cubicBezTo>
                    <a:pt x="2992" y="5043"/>
                    <a:pt x="0" y="7889"/>
                    <a:pt x="1507" y="9814"/>
                  </a:cubicBezTo>
                  <a:cubicBezTo>
                    <a:pt x="1861" y="10260"/>
                    <a:pt x="2411" y="10426"/>
                    <a:pt x="3036" y="10426"/>
                  </a:cubicBezTo>
                  <a:cubicBezTo>
                    <a:pt x="4405" y="10426"/>
                    <a:pt x="6135" y="9630"/>
                    <a:pt x="6968" y="9228"/>
                  </a:cubicBezTo>
                  <a:cubicBezTo>
                    <a:pt x="9332" y="8119"/>
                    <a:pt x="11236" y="6361"/>
                    <a:pt x="12575" y="4164"/>
                  </a:cubicBezTo>
                  <a:cubicBezTo>
                    <a:pt x="12748" y="3848"/>
                    <a:pt x="12485" y="3581"/>
                    <a:pt x="12216" y="3581"/>
                  </a:cubicBezTo>
                  <a:cubicBezTo>
                    <a:pt x="12094" y="3581"/>
                    <a:pt x="11970" y="3636"/>
                    <a:pt x="11885" y="3767"/>
                  </a:cubicBezTo>
                  <a:cubicBezTo>
                    <a:pt x="10797" y="5482"/>
                    <a:pt x="9353" y="6926"/>
                    <a:pt x="7595" y="7993"/>
                  </a:cubicBezTo>
                  <a:cubicBezTo>
                    <a:pt x="6946" y="8386"/>
                    <a:pt x="4651" y="9601"/>
                    <a:pt x="3184" y="9601"/>
                  </a:cubicBezTo>
                  <a:cubicBezTo>
                    <a:pt x="2383" y="9601"/>
                    <a:pt x="1829" y="9238"/>
                    <a:pt x="1925" y="8182"/>
                  </a:cubicBezTo>
                  <a:cubicBezTo>
                    <a:pt x="2092" y="6403"/>
                    <a:pt x="4457" y="4499"/>
                    <a:pt x="5775" y="3432"/>
                  </a:cubicBezTo>
                  <a:cubicBezTo>
                    <a:pt x="7365" y="2093"/>
                    <a:pt x="9144" y="1088"/>
                    <a:pt x="10943" y="84"/>
                  </a:cubicBezTo>
                  <a:cubicBezTo>
                    <a:pt x="10985" y="42"/>
                    <a:pt x="10943" y="0"/>
                    <a:pt x="10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11"/>
            <p:cNvSpPr/>
            <p:nvPr/>
          </p:nvSpPr>
          <p:spPr>
            <a:xfrm>
              <a:off x="4293963" y="3581909"/>
              <a:ext cx="97850" cy="214700"/>
            </a:xfrm>
            <a:custGeom>
              <a:avLst/>
              <a:gdLst/>
              <a:ahLst/>
              <a:cxnLst/>
              <a:rect l="l" t="t" r="r" b="b"/>
              <a:pathLst>
                <a:path w="3914" h="8588" extrusionOk="0">
                  <a:moveTo>
                    <a:pt x="3163" y="0"/>
                  </a:moveTo>
                  <a:cubicBezTo>
                    <a:pt x="3087" y="0"/>
                    <a:pt x="3013" y="48"/>
                    <a:pt x="2993" y="142"/>
                  </a:cubicBezTo>
                  <a:cubicBezTo>
                    <a:pt x="2658" y="1083"/>
                    <a:pt x="2783" y="2171"/>
                    <a:pt x="2721" y="3155"/>
                  </a:cubicBezTo>
                  <a:cubicBezTo>
                    <a:pt x="2658" y="4368"/>
                    <a:pt x="2553" y="5561"/>
                    <a:pt x="2344" y="6733"/>
                  </a:cubicBezTo>
                  <a:cubicBezTo>
                    <a:pt x="2302" y="6921"/>
                    <a:pt x="2281" y="7109"/>
                    <a:pt x="2239" y="7298"/>
                  </a:cubicBezTo>
                  <a:cubicBezTo>
                    <a:pt x="1830" y="7545"/>
                    <a:pt x="1504" y="7669"/>
                    <a:pt x="1258" y="7669"/>
                  </a:cubicBezTo>
                  <a:cubicBezTo>
                    <a:pt x="837" y="7669"/>
                    <a:pt x="651" y="7305"/>
                    <a:pt x="691" y="6565"/>
                  </a:cubicBezTo>
                  <a:cubicBezTo>
                    <a:pt x="628" y="6147"/>
                    <a:pt x="712" y="5686"/>
                    <a:pt x="733" y="5310"/>
                  </a:cubicBezTo>
                  <a:cubicBezTo>
                    <a:pt x="879" y="4075"/>
                    <a:pt x="1130" y="2820"/>
                    <a:pt x="1444" y="1606"/>
                  </a:cubicBezTo>
                  <a:cubicBezTo>
                    <a:pt x="1444" y="1547"/>
                    <a:pt x="1411" y="1522"/>
                    <a:pt x="1382" y="1522"/>
                  </a:cubicBezTo>
                  <a:cubicBezTo>
                    <a:pt x="1360" y="1522"/>
                    <a:pt x="1340" y="1537"/>
                    <a:pt x="1340" y="1564"/>
                  </a:cubicBezTo>
                  <a:cubicBezTo>
                    <a:pt x="691" y="3155"/>
                    <a:pt x="0" y="5184"/>
                    <a:pt x="272" y="6942"/>
                  </a:cubicBezTo>
                  <a:cubicBezTo>
                    <a:pt x="370" y="7627"/>
                    <a:pt x="780" y="8588"/>
                    <a:pt x="1587" y="8588"/>
                  </a:cubicBezTo>
                  <a:cubicBezTo>
                    <a:pt x="1642" y="8588"/>
                    <a:pt x="1699" y="8583"/>
                    <a:pt x="1758" y="8574"/>
                  </a:cubicBezTo>
                  <a:cubicBezTo>
                    <a:pt x="2888" y="8365"/>
                    <a:pt x="2930" y="6502"/>
                    <a:pt x="3076" y="5686"/>
                  </a:cubicBezTo>
                  <a:cubicBezTo>
                    <a:pt x="3327" y="4054"/>
                    <a:pt x="3913" y="1753"/>
                    <a:pt x="3348" y="142"/>
                  </a:cubicBezTo>
                  <a:cubicBezTo>
                    <a:pt x="3317" y="48"/>
                    <a:pt x="3238" y="0"/>
                    <a:pt x="3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11"/>
            <p:cNvSpPr/>
            <p:nvPr/>
          </p:nvSpPr>
          <p:spPr>
            <a:xfrm>
              <a:off x="3427713" y="3912684"/>
              <a:ext cx="277800" cy="298625"/>
            </a:xfrm>
            <a:custGeom>
              <a:avLst/>
              <a:gdLst/>
              <a:ahLst/>
              <a:cxnLst/>
              <a:rect l="l" t="t" r="r" b="b"/>
              <a:pathLst>
                <a:path w="11112" h="11945" extrusionOk="0">
                  <a:moveTo>
                    <a:pt x="7949" y="0"/>
                  </a:moveTo>
                  <a:cubicBezTo>
                    <a:pt x="7231" y="0"/>
                    <a:pt x="6698" y="684"/>
                    <a:pt x="6194" y="1222"/>
                  </a:cubicBezTo>
                  <a:cubicBezTo>
                    <a:pt x="5148" y="2415"/>
                    <a:pt x="4102" y="3670"/>
                    <a:pt x="3119" y="4968"/>
                  </a:cubicBezTo>
                  <a:cubicBezTo>
                    <a:pt x="1968" y="6453"/>
                    <a:pt x="1" y="9257"/>
                    <a:pt x="1340" y="11182"/>
                  </a:cubicBezTo>
                  <a:cubicBezTo>
                    <a:pt x="1716" y="11731"/>
                    <a:pt x="2196" y="11945"/>
                    <a:pt x="2720" y="11945"/>
                  </a:cubicBezTo>
                  <a:cubicBezTo>
                    <a:pt x="4093" y="11945"/>
                    <a:pt x="5759" y="10475"/>
                    <a:pt x="6592" y="9717"/>
                  </a:cubicBezTo>
                  <a:cubicBezTo>
                    <a:pt x="7575" y="8797"/>
                    <a:pt x="8412" y="7751"/>
                    <a:pt x="9207" y="6683"/>
                  </a:cubicBezTo>
                  <a:cubicBezTo>
                    <a:pt x="9898" y="5763"/>
                    <a:pt x="11090" y="4487"/>
                    <a:pt x="11111" y="3315"/>
                  </a:cubicBezTo>
                  <a:cubicBezTo>
                    <a:pt x="11111" y="3091"/>
                    <a:pt x="10928" y="2964"/>
                    <a:pt x="10748" y="2964"/>
                  </a:cubicBezTo>
                  <a:cubicBezTo>
                    <a:pt x="10692" y="2964"/>
                    <a:pt x="10637" y="2976"/>
                    <a:pt x="10588" y="3001"/>
                  </a:cubicBezTo>
                  <a:cubicBezTo>
                    <a:pt x="9940" y="3336"/>
                    <a:pt x="9710" y="3984"/>
                    <a:pt x="9312" y="4591"/>
                  </a:cubicBezTo>
                  <a:cubicBezTo>
                    <a:pt x="8789" y="5428"/>
                    <a:pt x="8245" y="6244"/>
                    <a:pt x="7617" y="6997"/>
                  </a:cubicBezTo>
                  <a:cubicBezTo>
                    <a:pt x="6613" y="8274"/>
                    <a:pt x="5232" y="9927"/>
                    <a:pt x="3684" y="10533"/>
                  </a:cubicBezTo>
                  <a:cubicBezTo>
                    <a:pt x="3355" y="10659"/>
                    <a:pt x="3086" y="10715"/>
                    <a:pt x="2868" y="10715"/>
                  </a:cubicBezTo>
                  <a:cubicBezTo>
                    <a:pt x="1601" y="10715"/>
                    <a:pt x="2044" y="8841"/>
                    <a:pt x="2365" y="8002"/>
                  </a:cubicBezTo>
                  <a:cubicBezTo>
                    <a:pt x="2700" y="7081"/>
                    <a:pt x="3244" y="6265"/>
                    <a:pt x="3788" y="5491"/>
                  </a:cubicBezTo>
                  <a:cubicBezTo>
                    <a:pt x="4311" y="4759"/>
                    <a:pt x="4897" y="4026"/>
                    <a:pt x="5441" y="3315"/>
                  </a:cubicBezTo>
                  <a:cubicBezTo>
                    <a:pt x="6010" y="2584"/>
                    <a:pt x="7249" y="295"/>
                    <a:pt x="8278" y="295"/>
                  </a:cubicBezTo>
                  <a:cubicBezTo>
                    <a:pt x="8309" y="295"/>
                    <a:pt x="8340" y="297"/>
                    <a:pt x="8370" y="302"/>
                  </a:cubicBezTo>
                  <a:cubicBezTo>
                    <a:pt x="8380" y="303"/>
                    <a:pt x="8389" y="304"/>
                    <a:pt x="8398" y="304"/>
                  </a:cubicBezTo>
                  <a:cubicBezTo>
                    <a:pt x="8542" y="304"/>
                    <a:pt x="8570" y="152"/>
                    <a:pt x="8412" y="93"/>
                  </a:cubicBezTo>
                  <a:cubicBezTo>
                    <a:pt x="8249" y="29"/>
                    <a:pt x="8095" y="0"/>
                    <a:pt x="7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1"/>
            <p:cNvSpPr/>
            <p:nvPr/>
          </p:nvSpPr>
          <p:spPr>
            <a:xfrm>
              <a:off x="3618413" y="4039684"/>
              <a:ext cx="172875" cy="220475"/>
            </a:xfrm>
            <a:custGeom>
              <a:avLst/>
              <a:gdLst/>
              <a:ahLst/>
              <a:cxnLst/>
              <a:rect l="l" t="t" r="r" b="b"/>
              <a:pathLst>
                <a:path w="6915" h="8819" extrusionOk="0">
                  <a:moveTo>
                    <a:pt x="2835" y="97"/>
                  </a:moveTo>
                  <a:lnTo>
                    <a:pt x="2835" y="97"/>
                  </a:lnTo>
                  <a:cubicBezTo>
                    <a:pt x="2834" y="97"/>
                    <a:pt x="2834" y="97"/>
                    <a:pt x="2833" y="97"/>
                  </a:cubicBezTo>
                  <a:lnTo>
                    <a:pt x="2833" y="97"/>
                  </a:lnTo>
                  <a:cubicBezTo>
                    <a:pt x="2834" y="101"/>
                    <a:pt x="2834" y="103"/>
                    <a:pt x="2835" y="103"/>
                  </a:cubicBezTo>
                  <a:cubicBezTo>
                    <a:pt x="2835" y="103"/>
                    <a:pt x="2835" y="101"/>
                    <a:pt x="2835" y="97"/>
                  </a:cubicBezTo>
                  <a:close/>
                  <a:moveTo>
                    <a:pt x="6340" y="1"/>
                  </a:moveTo>
                  <a:cubicBezTo>
                    <a:pt x="6284" y="1"/>
                    <a:pt x="6228" y="23"/>
                    <a:pt x="6183" y="76"/>
                  </a:cubicBezTo>
                  <a:cubicBezTo>
                    <a:pt x="5534" y="808"/>
                    <a:pt x="5471" y="2085"/>
                    <a:pt x="5157" y="3005"/>
                  </a:cubicBezTo>
                  <a:cubicBezTo>
                    <a:pt x="4718" y="4303"/>
                    <a:pt x="4090" y="5558"/>
                    <a:pt x="3337" y="6730"/>
                  </a:cubicBezTo>
                  <a:cubicBezTo>
                    <a:pt x="3211" y="6918"/>
                    <a:pt x="3044" y="7316"/>
                    <a:pt x="2856" y="7441"/>
                  </a:cubicBezTo>
                  <a:cubicBezTo>
                    <a:pt x="2521" y="7462"/>
                    <a:pt x="2186" y="7525"/>
                    <a:pt x="1872" y="7546"/>
                  </a:cubicBezTo>
                  <a:cubicBezTo>
                    <a:pt x="1830" y="7337"/>
                    <a:pt x="1810" y="7127"/>
                    <a:pt x="1810" y="6939"/>
                  </a:cubicBezTo>
                  <a:cubicBezTo>
                    <a:pt x="1789" y="6249"/>
                    <a:pt x="1851" y="5537"/>
                    <a:pt x="1872" y="4826"/>
                  </a:cubicBezTo>
                  <a:cubicBezTo>
                    <a:pt x="1893" y="4198"/>
                    <a:pt x="2060" y="228"/>
                    <a:pt x="2833" y="97"/>
                  </a:cubicBezTo>
                  <a:lnTo>
                    <a:pt x="2833" y="97"/>
                  </a:lnTo>
                  <a:cubicBezTo>
                    <a:pt x="2831" y="89"/>
                    <a:pt x="2826" y="76"/>
                    <a:pt x="2814" y="76"/>
                  </a:cubicBezTo>
                  <a:cubicBezTo>
                    <a:pt x="2792" y="71"/>
                    <a:pt x="2770" y="68"/>
                    <a:pt x="2748" y="68"/>
                  </a:cubicBezTo>
                  <a:cubicBezTo>
                    <a:pt x="1543" y="68"/>
                    <a:pt x="1" y="7793"/>
                    <a:pt x="1789" y="8697"/>
                  </a:cubicBezTo>
                  <a:cubicBezTo>
                    <a:pt x="1957" y="8781"/>
                    <a:pt x="2121" y="8819"/>
                    <a:pt x="2281" y="8819"/>
                  </a:cubicBezTo>
                  <a:cubicBezTo>
                    <a:pt x="3474" y="8819"/>
                    <a:pt x="4419" y="6705"/>
                    <a:pt x="4843" y="5893"/>
                  </a:cubicBezTo>
                  <a:cubicBezTo>
                    <a:pt x="5346" y="4993"/>
                    <a:pt x="5785" y="4052"/>
                    <a:pt x="6141" y="3047"/>
                  </a:cubicBezTo>
                  <a:cubicBezTo>
                    <a:pt x="6455" y="2189"/>
                    <a:pt x="6915" y="1059"/>
                    <a:pt x="6580" y="181"/>
                  </a:cubicBezTo>
                  <a:cubicBezTo>
                    <a:pt x="6540" y="73"/>
                    <a:pt x="6440" y="1"/>
                    <a:pt x="6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1"/>
            <p:cNvSpPr/>
            <p:nvPr/>
          </p:nvSpPr>
          <p:spPr>
            <a:xfrm>
              <a:off x="5061338" y="3715959"/>
              <a:ext cx="105100" cy="219075"/>
            </a:xfrm>
            <a:custGeom>
              <a:avLst/>
              <a:gdLst/>
              <a:ahLst/>
              <a:cxnLst/>
              <a:rect l="l" t="t" r="r" b="b"/>
              <a:pathLst>
                <a:path w="4204" h="8763" extrusionOk="0">
                  <a:moveTo>
                    <a:pt x="552" y="0"/>
                  </a:moveTo>
                  <a:cubicBezTo>
                    <a:pt x="503" y="0"/>
                    <a:pt x="450" y="21"/>
                    <a:pt x="440" y="73"/>
                  </a:cubicBezTo>
                  <a:cubicBezTo>
                    <a:pt x="21" y="1726"/>
                    <a:pt x="0" y="3526"/>
                    <a:pt x="231" y="5221"/>
                  </a:cubicBezTo>
                  <a:cubicBezTo>
                    <a:pt x="356" y="6246"/>
                    <a:pt x="461" y="8150"/>
                    <a:pt x="1612" y="8631"/>
                  </a:cubicBezTo>
                  <a:cubicBezTo>
                    <a:pt x="1831" y="8721"/>
                    <a:pt x="2025" y="8762"/>
                    <a:pt x="2194" y="8762"/>
                  </a:cubicBezTo>
                  <a:cubicBezTo>
                    <a:pt x="4203" y="8762"/>
                    <a:pt x="2867" y="2925"/>
                    <a:pt x="2616" y="1998"/>
                  </a:cubicBezTo>
                  <a:cubicBezTo>
                    <a:pt x="2550" y="1793"/>
                    <a:pt x="2385" y="1707"/>
                    <a:pt x="2219" y="1707"/>
                  </a:cubicBezTo>
                  <a:cubicBezTo>
                    <a:pt x="1960" y="1707"/>
                    <a:pt x="1698" y="1915"/>
                    <a:pt x="1800" y="2208"/>
                  </a:cubicBezTo>
                  <a:cubicBezTo>
                    <a:pt x="2135" y="3337"/>
                    <a:pt x="2344" y="4467"/>
                    <a:pt x="2407" y="5639"/>
                  </a:cubicBezTo>
                  <a:cubicBezTo>
                    <a:pt x="2407" y="5953"/>
                    <a:pt x="2553" y="7104"/>
                    <a:pt x="2344" y="7313"/>
                  </a:cubicBezTo>
                  <a:cubicBezTo>
                    <a:pt x="2093" y="7376"/>
                    <a:pt x="1842" y="7438"/>
                    <a:pt x="1591" y="7501"/>
                  </a:cubicBezTo>
                  <a:cubicBezTo>
                    <a:pt x="1423" y="7166"/>
                    <a:pt x="1319" y="6811"/>
                    <a:pt x="1256" y="6455"/>
                  </a:cubicBezTo>
                  <a:cubicBezTo>
                    <a:pt x="670" y="4342"/>
                    <a:pt x="649" y="2208"/>
                    <a:pt x="649" y="52"/>
                  </a:cubicBezTo>
                  <a:cubicBezTo>
                    <a:pt x="649" y="21"/>
                    <a:pt x="602"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1"/>
            <p:cNvSpPr/>
            <p:nvPr/>
          </p:nvSpPr>
          <p:spPr>
            <a:xfrm>
              <a:off x="4909638" y="3462234"/>
              <a:ext cx="139675" cy="187875"/>
            </a:xfrm>
            <a:custGeom>
              <a:avLst/>
              <a:gdLst/>
              <a:ahLst/>
              <a:cxnLst/>
              <a:rect l="l" t="t" r="r" b="b"/>
              <a:pathLst>
                <a:path w="5587" h="7515" extrusionOk="0">
                  <a:moveTo>
                    <a:pt x="5274" y="1"/>
                  </a:moveTo>
                  <a:cubicBezTo>
                    <a:pt x="5260" y="1"/>
                    <a:pt x="5246" y="4"/>
                    <a:pt x="5231" y="12"/>
                  </a:cubicBezTo>
                  <a:cubicBezTo>
                    <a:pt x="2302" y="1225"/>
                    <a:pt x="419" y="3820"/>
                    <a:pt x="22" y="6958"/>
                  </a:cubicBezTo>
                  <a:cubicBezTo>
                    <a:pt x="1" y="7167"/>
                    <a:pt x="168" y="7335"/>
                    <a:pt x="356" y="7419"/>
                  </a:cubicBezTo>
                  <a:cubicBezTo>
                    <a:pt x="565" y="7484"/>
                    <a:pt x="768" y="7515"/>
                    <a:pt x="968" y="7515"/>
                  </a:cubicBezTo>
                  <a:cubicBezTo>
                    <a:pt x="2991" y="7515"/>
                    <a:pt x="4538" y="4370"/>
                    <a:pt x="5357" y="2941"/>
                  </a:cubicBezTo>
                  <a:cubicBezTo>
                    <a:pt x="5587" y="2510"/>
                    <a:pt x="5215" y="2119"/>
                    <a:pt x="4851" y="2119"/>
                  </a:cubicBezTo>
                  <a:cubicBezTo>
                    <a:pt x="4685" y="2119"/>
                    <a:pt x="4520" y="2200"/>
                    <a:pt x="4415" y="2397"/>
                  </a:cubicBezTo>
                  <a:cubicBezTo>
                    <a:pt x="3879" y="3355"/>
                    <a:pt x="2411" y="6351"/>
                    <a:pt x="1010" y="6541"/>
                  </a:cubicBezTo>
                  <a:lnTo>
                    <a:pt x="1010" y="6541"/>
                  </a:lnTo>
                  <a:cubicBezTo>
                    <a:pt x="1359" y="3905"/>
                    <a:pt x="3002" y="1590"/>
                    <a:pt x="5336" y="305"/>
                  </a:cubicBezTo>
                  <a:cubicBezTo>
                    <a:pt x="5447" y="194"/>
                    <a:pt x="5378" y="1"/>
                    <a:pt x="5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1"/>
            <p:cNvSpPr/>
            <p:nvPr/>
          </p:nvSpPr>
          <p:spPr>
            <a:xfrm>
              <a:off x="5035788" y="3455434"/>
              <a:ext cx="112600" cy="150800"/>
            </a:xfrm>
            <a:custGeom>
              <a:avLst/>
              <a:gdLst/>
              <a:ahLst/>
              <a:cxnLst/>
              <a:rect l="l" t="t" r="r" b="b"/>
              <a:pathLst>
                <a:path w="4504" h="6032" extrusionOk="0">
                  <a:moveTo>
                    <a:pt x="2592" y="681"/>
                  </a:moveTo>
                  <a:cubicBezTo>
                    <a:pt x="2583" y="682"/>
                    <a:pt x="2574" y="683"/>
                    <a:pt x="2566" y="684"/>
                  </a:cubicBezTo>
                  <a:lnTo>
                    <a:pt x="2566" y="684"/>
                  </a:lnTo>
                  <a:cubicBezTo>
                    <a:pt x="2573" y="682"/>
                    <a:pt x="2582" y="681"/>
                    <a:pt x="2592" y="681"/>
                  </a:cubicBezTo>
                  <a:close/>
                  <a:moveTo>
                    <a:pt x="2480" y="1"/>
                  </a:moveTo>
                  <a:cubicBezTo>
                    <a:pt x="2362" y="1"/>
                    <a:pt x="2239" y="31"/>
                    <a:pt x="2110" y="95"/>
                  </a:cubicBezTo>
                  <a:cubicBezTo>
                    <a:pt x="1964" y="179"/>
                    <a:pt x="1922" y="367"/>
                    <a:pt x="1964" y="514"/>
                  </a:cubicBezTo>
                  <a:cubicBezTo>
                    <a:pt x="1964" y="556"/>
                    <a:pt x="1964" y="577"/>
                    <a:pt x="1985" y="597"/>
                  </a:cubicBezTo>
                  <a:cubicBezTo>
                    <a:pt x="2009" y="754"/>
                    <a:pt x="2117" y="821"/>
                    <a:pt x="2240" y="821"/>
                  </a:cubicBezTo>
                  <a:cubicBezTo>
                    <a:pt x="2242" y="821"/>
                    <a:pt x="2244" y="821"/>
                    <a:pt x="2247" y="821"/>
                  </a:cubicBezTo>
                  <a:lnTo>
                    <a:pt x="2247" y="821"/>
                  </a:lnTo>
                  <a:cubicBezTo>
                    <a:pt x="2679" y="1230"/>
                    <a:pt x="2941" y="1981"/>
                    <a:pt x="3115" y="2502"/>
                  </a:cubicBezTo>
                  <a:cubicBezTo>
                    <a:pt x="3261" y="3025"/>
                    <a:pt x="3638" y="4071"/>
                    <a:pt x="3387" y="4594"/>
                  </a:cubicBezTo>
                  <a:cubicBezTo>
                    <a:pt x="3274" y="4866"/>
                    <a:pt x="3103" y="4977"/>
                    <a:pt x="2897" y="4977"/>
                  </a:cubicBezTo>
                  <a:cubicBezTo>
                    <a:pt x="2074" y="4977"/>
                    <a:pt x="692" y="3200"/>
                    <a:pt x="206" y="2815"/>
                  </a:cubicBezTo>
                  <a:cubicBezTo>
                    <a:pt x="191" y="2808"/>
                    <a:pt x="175" y="2804"/>
                    <a:pt x="158" y="2804"/>
                  </a:cubicBezTo>
                  <a:cubicBezTo>
                    <a:pt x="82" y="2804"/>
                    <a:pt x="1" y="2876"/>
                    <a:pt x="18" y="2962"/>
                  </a:cubicBezTo>
                  <a:cubicBezTo>
                    <a:pt x="256" y="3851"/>
                    <a:pt x="1930" y="6032"/>
                    <a:pt x="3143" y="6032"/>
                  </a:cubicBezTo>
                  <a:cubicBezTo>
                    <a:pt x="3528" y="6032"/>
                    <a:pt x="3866" y="5813"/>
                    <a:pt x="4098" y="5263"/>
                  </a:cubicBezTo>
                  <a:cubicBezTo>
                    <a:pt x="4504" y="4317"/>
                    <a:pt x="3893" y="1"/>
                    <a:pt x="2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11"/>
            <p:cNvSpPr/>
            <p:nvPr/>
          </p:nvSpPr>
          <p:spPr>
            <a:xfrm>
              <a:off x="4499538" y="3395159"/>
              <a:ext cx="233150" cy="167800"/>
            </a:xfrm>
            <a:custGeom>
              <a:avLst/>
              <a:gdLst/>
              <a:ahLst/>
              <a:cxnLst/>
              <a:rect l="l" t="t" r="r" b="b"/>
              <a:pathLst>
                <a:path w="9326" h="6712" extrusionOk="0">
                  <a:moveTo>
                    <a:pt x="6180" y="1"/>
                  </a:moveTo>
                  <a:cubicBezTo>
                    <a:pt x="4824" y="1"/>
                    <a:pt x="3420" y="1059"/>
                    <a:pt x="2595" y="2004"/>
                  </a:cubicBezTo>
                  <a:cubicBezTo>
                    <a:pt x="1884" y="2799"/>
                    <a:pt x="0" y="4954"/>
                    <a:pt x="775" y="6126"/>
                  </a:cubicBezTo>
                  <a:cubicBezTo>
                    <a:pt x="1068" y="6559"/>
                    <a:pt x="1527" y="6712"/>
                    <a:pt x="2037" y="6712"/>
                  </a:cubicBezTo>
                  <a:cubicBezTo>
                    <a:pt x="2907" y="6712"/>
                    <a:pt x="3926" y="6265"/>
                    <a:pt x="4520" y="6001"/>
                  </a:cubicBezTo>
                  <a:cubicBezTo>
                    <a:pt x="6298" y="5205"/>
                    <a:pt x="8077" y="3929"/>
                    <a:pt x="9123" y="2255"/>
                  </a:cubicBezTo>
                  <a:cubicBezTo>
                    <a:pt x="9325" y="1944"/>
                    <a:pt x="9031" y="1587"/>
                    <a:pt x="8720" y="1587"/>
                  </a:cubicBezTo>
                  <a:cubicBezTo>
                    <a:pt x="8613" y="1587"/>
                    <a:pt x="8503" y="1630"/>
                    <a:pt x="8412" y="1732"/>
                  </a:cubicBezTo>
                  <a:cubicBezTo>
                    <a:pt x="7554" y="2674"/>
                    <a:pt x="6738" y="3594"/>
                    <a:pt x="5671" y="4327"/>
                  </a:cubicBezTo>
                  <a:cubicBezTo>
                    <a:pt x="5231" y="4641"/>
                    <a:pt x="4729" y="4892"/>
                    <a:pt x="4227" y="5143"/>
                  </a:cubicBezTo>
                  <a:cubicBezTo>
                    <a:pt x="3858" y="5290"/>
                    <a:pt x="2887" y="5844"/>
                    <a:pt x="2319" y="5844"/>
                  </a:cubicBezTo>
                  <a:cubicBezTo>
                    <a:pt x="2242" y="5844"/>
                    <a:pt x="2173" y="5835"/>
                    <a:pt x="2114" y="5812"/>
                  </a:cubicBezTo>
                  <a:cubicBezTo>
                    <a:pt x="1570" y="5624"/>
                    <a:pt x="1674" y="5038"/>
                    <a:pt x="1779" y="4661"/>
                  </a:cubicBezTo>
                  <a:cubicBezTo>
                    <a:pt x="1863" y="4410"/>
                    <a:pt x="2072" y="4117"/>
                    <a:pt x="2197" y="3887"/>
                  </a:cubicBezTo>
                  <a:cubicBezTo>
                    <a:pt x="2553" y="3280"/>
                    <a:pt x="2951" y="2695"/>
                    <a:pt x="3432" y="2172"/>
                  </a:cubicBezTo>
                  <a:cubicBezTo>
                    <a:pt x="4478" y="1021"/>
                    <a:pt x="5650" y="686"/>
                    <a:pt x="7052" y="184"/>
                  </a:cubicBezTo>
                  <a:cubicBezTo>
                    <a:pt x="7067" y="194"/>
                    <a:pt x="7079" y="198"/>
                    <a:pt x="7087" y="198"/>
                  </a:cubicBezTo>
                  <a:cubicBezTo>
                    <a:pt x="7111" y="198"/>
                    <a:pt x="7099" y="163"/>
                    <a:pt x="7052" y="163"/>
                  </a:cubicBezTo>
                  <a:cubicBezTo>
                    <a:pt x="6768" y="51"/>
                    <a:pt x="6475" y="1"/>
                    <a:pt x="6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11"/>
            <p:cNvSpPr/>
            <p:nvPr/>
          </p:nvSpPr>
          <p:spPr>
            <a:xfrm>
              <a:off x="3579413" y="3545034"/>
              <a:ext cx="224725" cy="119700"/>
            </a:xfrm>
            <a:custGeom>
              <a:avLst/>
              <a:gdLst/>
              <a:ahLst/>
              <a:cxnLst/>
              <a:rect l="l" t="t" r="r" b="b"/>
              <a:pathLst>
                <a:path w="8989" h="4788" extrusionOk="0">
                  <a:moveTo>
                    <a:pt x="6554" y="0"/>
                  </a:moveTo>
                  <a:cubicBezTo>
                    <a:pt x="5364" y="0"/>
                    <a:pt x="4101" y="681"/>
                    <a:pt x="3139" y="1261"/>
                  </a:cubicBezTo>
                  <a:cubicBezTo>
                    <a:pt x="2407" y="1700"/>
                    <a:pt x="1" y="2872"/>
                    <a:pt x="649" y="4086"/>
                  </a:cubicBezTo>
                  <a:cubicBezTo>
                    <a:pt x="944" y="4614"/>
                    <a:pt x="1579" y="4787"/>
                    <a:pt x="2257" y="4787"/>
                  </a:cubicBezTo>
                  <a:cubicBezTo>
                    <a:pt x="2976" y="4787"/>
                    <a:pt x="3744" y="4593"/>
                    <a:pt x="4206" y="4420"/>
                  </a:cubicBezTo>
                  <a:cubicBezTo>
                    <a:pt x="5755" y="3835"/>
                    <a:pt x="7952" y="2621"/>
                    <a:pt x="8852" y="1177"/>
                  </a:cubicBezTo>
                  <a:cubicBezTo>
                    <a:pt x="8988" y="921"/>
                    <a:pt x="8776" y="678"/>
                    <a:pt x="8533" y="678"/>
                  </a:cubicBezTo>
                  <a:cubicBezTo>
                    <a:pt x="8479" y="678"/>
                    <a:pt x="8424" y="690"/>
                    <a:pt x="8370" y="717"/>
                  </a:cubicBezTo>
                  <a:cubicBezTo>
                    <a:pt x="7282" y="1240"/>
                    <a:pt x="6403" y="2203"/>
                    <a:pt x="5399" y="2830"/>
                  </a:cubicBezTo>
                  <a:cubicBezTo>
                    <a:pt x="5022" y="3060"/>
                    <a:pt x="4667" y="3270"/>
                    <a:pt x="4269" y="3458"/>
                  </a:cubicBezTo>
                  <a:cubicBezTo>
                    <a:pt x="3934" y="3618"/>
                    <a:pt x="2978" y="4009"/>
                    <a:pt x="2339" y="4009"/>
                  </a:cubicBezTo>
                  <a:cubicBezTo>
                    <a:pt x="2140" y="4009"/>
                    <a:pt x="1972" y="3971"/>
                    <a:pt x="1863" y="3876"/>
                  </a:cubicBezTo>
                  <a:cubicBezTo>
                    <a:pt x="1110" y="3186"/>
                    <a:pt x="3851" y="1679"/>
                    <a:pt x="4290" y="1449"/>
                  </a:cubicBezTo>
                  <a:cubicBezTo>
                    <a:pt x="5441" y="842"/>
                    <a:pt x="6592" y="738"/>
                    <a:pt x="7805" y="403"/>
                  </a:cubicBezTo>
                  <a:cubicBezTo>
                    <a:pt x="7847" y="382"/>
                    <a:pt x="7847" y="340"/>
                    <a:pt x="7826" y="319"/>
                  </a:cubicBezTo>
                  <a:cubicBezTo>
                    <a:pt x="7425" y="93"/>
                    <a:pt x="6995" y="0"/>
                    <a:pt x="6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11"/>
            <p:cNvSpPr/>
            <p:nvPr/>
          </p:nvSpPr>
          <p:spPr>
            <a:xfrm>
              <a:off x="3767938" y="3536459"/>
              <a:ext cx="144725" cy="199150"/>
            </a:xfrm>
            <a:custGeom>
              <a:avLst/>
              <a:gdLst/>
              <a:ahLst/>
              <a:cxnLst/>
              <a:rect l="l" t="t" r="r" b="b"/>
              <a:pathLst>
                <a:path w="5789" h="7966" extrusionOk="0">
                  <a:moveTo>
                    <a:pt x="4995" y="1"/>
                  </a:moveTo>
                  <a:cubicBezTo>
                    <a:pt x="4920" y="1"/>
                    <a:pt x="4838" y="43"/>
                    <a:pt x="4784" y="118"/>
                  </a:cubicBezTo>
                  <a:cubicBezTo>
                    <a:pt x="4282" y="872"/>
                    <a:pt x="4365" y="1813"/>
                    <a:pt x="4177" y="2692"/>
                  </a:cubicBezTo>
                  <a:cubicBezTo>
                    <a:pt x="3968" y="3717"/>
                    <a:pt x="3675" y="4722"/>
                    <a:pt x="3319" y="5684"/>
                  </a:cubicBezTo>
                  <a:cubicBezTo>
                    <a:pt x="3154" y="6114"/>
                    <a:pt x="2897" y="6977"/>
                    <a:pt x="2330" y="6977"/>
                  </a:cubicBezTo>
                  <a:cubicBezTo>
                    <a:pt x="2181" y="6977"/>
                    <a:pt x="2009" y="6916"/>
                    <a:pt x="1813" y="6772"/>
                  </a:cubicBezTo>
                  <a:cubicBezTo>
                    <a:pt x="1478" y="6521"/>
                    <a:pt x="1541" y="5621"/>
                    <a:pt x="1541" y="5245"/>
                  </a:cubicBezTo>
                  <a:cubicBezTo>
                    <a:pt x="1499" y="4240"/>
                    <a:pt x="1750" y="3257"/>
                    <a:pt x="1875" y="2253"/>
                  </a:cubicBezTo>
                  <a:cubicBezTo>
                    <a:pt x="1887" y="2208"/>
                    <a:pt x="1856" y="2187"/>
                    <a:pt x="1822" y="2187"/>
                  </a:cubicBezTo>
                  <a:cubicBezTo>
                    <a:pt x="1792" y="2187"/>
                    <a:pt x="1760" y="2203"/>
                    <a:pt x="1750" y="2232"/>
                  </a:cubicBezTo>
                  <a:cubicBezTo>
                    <a:pt x="1035" y="3224"/>
                    <a:pt x="0" y="7966"/>
                    <a:pt x="2202" y="7966"/>
                  </a:cubicBezTo>
                  <a:cubicBezTo>
                    <a:pt x="2321" y="7966"/>
                    <a:pt x="2449" y="7952"/>
                    <a:pt x="2587" y="7923"/>
                  </a:cubicBezTo>
                  <a:cubicBezTo>
                    <a:pt x="3780" y="7693"/>
                    <a:pt x="4219" y="5998"/>
                    <a:pt x="4533" y="5015"/>
                  </a:cubicBezTo>
                  <a:cubicBezTo>
                    <a:pt x="4972" y="3696"/>
                    <a:pt x="5788" y="1458"/>
                    <a:pt x="5160" y="118"/>
                  </a:cubicBezTo>
                  <a:cubicBezTo>
                    <a:pt x="5130" y="37"/>
                    <a:pt x="5066" y="1"/>
                    <a:pt x="4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11"/>
            <p:cNvSpPr/>
            <p:nvPr/>
          </p:nvSpPr>
          <p:spPr>
            <a:xfrm flipH="1">
              <a:off x="5634988" y="3499409"/>
              <a:ext cx="339475" cy="258025"/>
            </a:xfrm>
            <a:custGeom>
              <a:avLst/>
              <a:gdLst/>
              <a:ahLst/>
              <a:cxnLst/>
              <a:rect l="l" t="t" r="r" b="b"/>
              <a:pathLst>
                <a:path w="13579" h="10321" extrusionOk="0">
                  <a:moveTo>
                    <a:pt x="5327" y="1"/>
                  </a:moveTo>
                  <a:cubicBezTo>
                    <a:pt x="4817" y="1"/>
                    <a:pt x="4321" y="188"/>
                    <a:pt x="3849" y="612"/>
                  </a:cubicBezTo>
                  <a:cubicBezTo>
                    <a:pt x="1" y="4116"/>
                    <a:pt x="11935" y="7405"/>
                    <a:pt x="13462" y="10060"/>
                  </a:cubicBezTo>
                  <a:lnTo>
                    <a:pt x="13462" y="10060"/>
                  </a:lnTo>
                  <a:cubicBezTo>
                    <a:pt x="12736" y="8455"/>
                    <a:pt x="8750" y="1"/>
                    <a:pt x="5327" y="1"/>
                  </a:cubicBezTo>
                  <a:close/>
                  <a:moveTo>
                    <a:pt x="13462" y="10060"/>
                  </a:moveTo>
                  <a:cubicBezTo>
                    <a:pt x="13538" y="10228"/>
                    <a:pt x="13578" y="10321"/>
                    <a:pt x="13578" y="10321"/>
                  </a:cubicBezTo>
                  <a:cubicBezTo>
                    <a:pt x="13552" y="10235"/>
                    <a:pt x="13512" y="10148"/>
                    <a:pt x="13462" y="10060"/>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7" name="Google Shape;707;p11"/>
          <p:cNvSpPr/>
          <p:nvPr/>
        </p:nvSpPr>
        <p:spPr>
          <a:xfrm rot="10800000">
            <a:off x="6200624" y="2059594"/>
            <a:ext cx="930141" cy="93419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1"/>
          <p:cNvSpPr/>
          <p:nvPr/>
        </p:nvSpPr>
        <p:spPr>
          <a:xfrm rot="10800000" flipH="1">
            <a:off x="2012759" y="2059594"/>
            <a:ext cx="930141" cy="93419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1"/>
          <p:cNvSpPr/>
          <p:nvPr/>
        </p:nvSpPr>
        <p:spPr>
          <a:xfrm>
            <a:off x="2513619" y="2160399"/>
            <a:ext cx="4116762" cy="96397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10" name="Google Shape;710;p11"/>
          <p:cNvGrpSpPr/>
          <p:nvPr/>
        </p:nvGrpSpPr>
        <p:grpSpPr>
          <a:xfrm>
            <a:off x="3287010" y="2057160"/>
            <a:ext cx="2533414" cy="245152"/>
            <a:chOff x="2683750" y="4778475"/>
            <a:chExt cx="3171525" cy="306900"/>
          </a:xfrm>
        </p:grpSpPr>
        <p:sp>
          <p:nvSpPr>
            <p:cNvPr id="711" name="Google Shape;711;p11"/>
            <p:cNvSpPr/>
            <p:nvPr/>
          </p:nvSpPr>
          <p:spPr>
            <a:xfrm>
              <a:off x="2683750" y="4778475"/>
              <a:ext cx="185200" cy="306900"/>
            </a:xfrm>
            <a:custGeom>
              <a:avLst/>
              <a:gdLst/>
              <a:ahLst/>
              <a:cxnLst/>
              <a:rect l="l" t="t" r="r" b="b"/>
              <a:pathLst>
                <a:path w="7408" h="12276" extrusionOk="0">
                  <a:moveTo>
                    <a:pt x="4761" y="0"/>
                  </a:moveTo>
                  <a:cubicBezTo>
                    <a:pt x="4737" y="0"/>
                    <a:pt x="4712" y="1"/>
                    <a:pt x="4687" y="3"/>
                  </a:cubicBezTo>
                  <a:cubicBezTo>
                    <a:pt x="2260" y="191"/>
                    <a:pt x="0" y="8854"/>
                    <a:pt x="0" y="8854"/>
                  </a:cubicBezTo>
                  <a:cubicBezTo>
                    <a:pt x="1563" y="11420"/>
                    <a:pt x="2907" y="12276"/>
                    <a:pt x="4004" y="12276"/>
                  </a:cubicBezTo>
                  <a:cubicBezTo>
                    <a:pt x="6198" y="12276"/>
                    <a:pt x="7407" y="8854"/>
                    <a:pt x="7407" y="8854"/>
                  </a:cubicBezTo>
                  <a:cubicBezTo>
                    <a:pt x="7407" y="8854"/>
                    <a:pt x="7100" y="0"/>
                    <a:pt x="4761"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11"/>
            <p:cNvSpPr/>
            <p:nvPr/>
          </p:nvSpPr>
          <p:spPr>
            <a:xfrm>
              <a:off x="2833875" y="4778475"/>
              <a:ext cx="127125" cy="302300"/>
            </a:xfrm>
            <a:custGeom>
              <a:avLst/>
              <a:gdLst/>
              <a:ahLst/>
              <a:cxnLst/>
              <a:rect l="l" t="t" r="r" b="b"/>
              <a:pathLst>
                <a:path w="5085" h="12092" extrusionOk="0">
                  <a:moveTo>
                    <a:pt x="2522" y="0"/>
                  </a:moveTo>
                  <a:cubicBezTo>
                    <a:pt x="2498" y="0"/>
                    <a:pt x="2473" y="1"/>
                    <a:pt x="2449" y="3"/>
                  </a:cubicBezTo>
                  <a:cubicBezTo>
                    <a:pt x="21" y="191"/>
                    <a:pt x="1" y="8540"/>
                    <a:pt x="1" y="8540"/>
                  </a:cubicBezTo>
                  <a:cubicBezTo>
                    <a:pt x="832" y="11213"/>
                    <a:pt x="1690" y="12092"/>
                    <a:pt x="2460" y="12092"/>
                  </a:cubicBezTo>
                  <a:cubicBezTo>
                    <a:pt x="3936" y="12092"/>
                    <a:pt x="5085" y="8854"/>
                    <a:pt x="5085" y="8854"/>
                  </a:cubicBezTo>
                  <a:cubicBezTo>
                    <a:pt x="5085" y="8854"/>
                    <a:pt x="4860" y="0"/>
                    <a:pt x="2522"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11"/>
            <p:cNvSpPr/>
            <p:nvPr/>
          </p:nvSpPr>
          <p:spPr>
            <a:xfrm>
              <a:off x="2911300" y="4788925"/>
              <a:ext cx="151200" cy="285650"/>
            </a:xfrm>
            <a:custGeom>
              <a:avLst/>
              <a:gdLst/>
              <a:ahLst/>
              <a:cxnLst/>
              <a:rect l="l" t="t" r="r" b="b"/>
              <a:pathLst>
                <a:path w="6048" h="11426" extrusionOk="0">
                  <a:moveTo>
                    <a:pt x="2479" y="1"/>
                  </a:moveTo>
                  <a:cubicBezTo>
                    <a:pt x="2455" y="1"/>
                    <a:pt x="2431" y="2"/>
                    <a:pt x="2406" y="3"/>
                  </a:cubicBezTo>
                  <a:cubicBezTo>
                    <a:pt x="0" y="192"/>
                    <a:pt x="1005" y="7871"/>
                    <a:pt x="1005" y="7871"/>
                  </a:cubicBezTo>
                  <a:cubicBezTo>
                    <a:pt x="1838" y="10547"/>
                    <a:pt x="2698" y="11426"/>
                    <a:pt x="3467" y="11426"/>
                  </a:cubicBezTo>
                  <a:cubicBezTo>
                    <a:pt x="4262" y="11426"/>
                    <a:pt x="4962" y="10489"/>
                    <a:pt x="5440" y="9628"/>
                  </a:cubicBezTo>
                  <a:cubicBezTo>
                    <a:pt x="5922" y="8791"/>
                    <a:pt x="6047" y="7745"/>
                    <a:pt x="5838" y="6783"/>
                  </a:cubicBezTo>
                  <a:cubicBezTo>
                    <a:pt x="5384" y="4430"/>
                    <a:pt x="4217" y="1"/>
                    <a:pt x="2479" y="1"/>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11"/>
            <p:cNvSpPr/>
            <p:nvPr/>
          </p:nvSpPr>
          <p:spPr>
            <a:xfrm>
              <a:off x="5477050" y="4778475"/>
              <a:ext cx="185200" cy="306900"/>
            </a:xfrm>
            <a:custGeom>
              <a:avLst/>
              <a:gdLst/>
              <a:ahLst/>
              <a:cxnLst/>
              <a:rect l="l" t="t" r="r" b="b"/>
              <a:pathLst>
                <a:path w="7408" h="12276" extrusionOk="0">
                  <a:moveTo>
                    <a:pt x="4762" y="0"/>
                  </a:moveTo>
                  <a:cubicBezTo>
                    <a:pt x="4737" y="0"/>
                    <a:pt x="4712" y="1"/>
                    <a:pt x="4687" y="3"/>
                  </a:cubicBezTo>
                  <a:cubicBezTo>
                    <a:pt x="2260" y="191"/>
                    <a:pt x="1" y="8854"/>
                    <a:pt x="1" y="8854"/>
                  </a:cubicBezTo>
                  <a:cubicBezTo>
                    <a:pt x="1563" y="11420"/>
                    <a:pt x="2907" y="12276"/>
                    <a:pt x="4004" y="12276"/>
                  </a:cubicBezTo>
                  <a:cubicBezTo>
                    <a:pt x="6199" y="12276"/>
                    <a:pt x="7408" y="8854"/>
                    <a:pt x="7408" y="8854"/>
                  </a:cubicBezTo>
                  <a:cubicBezTo>
                    <a:pt x="7408" y="8854"/>
                    <a:pt x="7121" y="0"/>
                    <a:pt x="4762"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1"/>
            <p:cNvSpPr/>
            <p:nvPr/>
          </p:nvSpPr>
          <p:spPr>
            <a:xfrm>
              <a:off x="5626650" y="4778475"/>
              <a:ext cx="127675" cy="302300"/>
            </a:xfrm>
            <a:custGeom>
              <a:avLst/>
              <a:gdLst/>
              <a:ahLst/>
              <a:cxnLst/>
              <a:rect l="l" t="t" r="r" b="b"/>
              <a:pathLst>
                <a:path w="5107" h="12092" extrusionOk="0">
                  <a:moveTo>
                    <a:pt x="2543" y="0"/>
                  </a:moveTo>
                  <a:cubicBezTo>
                    <a:pt x="2519" y="0"/>
                    <a:pt x="2495" y="1"/>
                    <a:pt x="2470" y="3"/>
                  </a:cubicBezTo>
                  <a:cubicBezTo>
                    <a:pt x="43" y="191"/>
                    <a:pt x="1" y="8540"/>
                    <a:pt x="1" y="8540"/>
                  </a:cubicBezTo>
                  <a:cubicBezTo>
                    <a:pt x="839" y="11213"/>
                    <a:pt x="1702" y="12092"/>
                    <a:pt x="2475" y="12092"/>
                  </a:cubicBezTo>
                  <a:cubicBezTo>
                    <a:pt x="3957" y="12092"/>
                    <a:pt x="5106" y="8854"/>
                    <a:pt x="5106" y="8854"/>
                  </a:cubicBezTo>
                  <a:cubicBezTo>
                    <a:pt x="5106" y="8854"/>
                    <a:pt x="4881" y="0"/>
                    <a:pt x="2543"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1"/>
            <p:cNvSpPr/>
            <p:nvPr/>
          </p:nvSpPr>
          <p:spPr>
            <a:xfrm>
              <a:off x="5704075" y="4788925"/>
              <a:ext cx="151200" cy="285650"/>
            </a:xfrm>
            <a:custGeom>
              <a:avLst/>
              <a:gdLst/>
              <a:ahLst/>
              <a:cxnLst/>
              <a:rect l="l" t="t" r="r" b="b"/>
              <a:pathLst>
                <a:path w="6048" h="11426" extrusionOk="0">
                  <a:moveTo>
                    <a:pt x="2479" y="1"/>
                  </a:moveTo>
                  <a:cubicBezTo>
                    <a:pt x="2455" y="1"/>
                    <a:pt x="2431" y="2"/>
                    <a:pt x="2407" y="3"/>
                  </a:cubicBezTo>
                  <a:cubicBezTo>
                    <a:pt x="0" y="192"/>
                    <a:pt x="1005" y="7871"/>
                    <a:pt x="1005" y="7871"/>
                  </a:cubicBezTo>
                  <a:cubicBezTo>
                    <a:pt x="1849" y="10547"/>
                    <a:pt x="2713" y="11426"/>
                    <a:pt x="3483" y="11426"/>
                  </a:cubicBezTo>
                  <a:cubicBezTo>
                    <a:pt x="4278" y="11426"/>
                    <a:pt x="4973" y="10489"/>
                    <a:pt x="5441" y="9628"/>
                  </a:cubicBezTo>
                  <a:cubicBezTo>
                    <a:pt x="5901" y="8791"/>
                    <a:pt x="6047" y="7745"/>
                    <a:pt x="5838" y="6783"/>
                  </a:cubicBezTo>
                  <a:cubicBezTo>
                    <a:pt x="5363" y="4430"/>
                    <a:pt x="4217" y="1"/>
                    <a:pt x="2479" y="1"/>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7" name="Google Shape;717;p11"/>
          <p:cNvGrpSpPr/>
          <p:nvPr/>
        </p:nvGrpSpPr>
        <p:grpSpPr>
          <a:xfrm>
            <a:off x="2248668" y="3124360"/>
            <a:ext cx="4546683" cy="1107055"/>
            <a:chOff x="2564761" y="3032170"/>
            <a:chExt cx="2922784" cy="711612"/>
          </a:xfrm>
        </p:grpSpPr>
        <p:sp>
          <p:nvSpPr>
            <p:cNvPr id="718" name="Google Shape;718;p11"/>
            <p:cNvSpPr/>
            <p:nvPr/>
          </p:nvSpPr>
          <p:spPr>
            <a:xfrm>
              <a:off x="2564761" y="3036569"/>
              <a:ext cx="2922784" cy="707213"/>
            </a:xfrm>
            <a:custGeom>
              <a:avLst/>
              <a:gdLst/>
              <a:ahLst/>
              <a:cxnLst/>
              <a:rect l="l" t="t" r="r" b="b"/>
              <a:pathLst>
                <a:path w="3311937" h="801374" extrusionOk="0">
                  <a:moveTo>
                    <a:pt x="2247908" y="0"/>
                  </a:moveTo>
                  <a:cubicBezTo>
                    <a:pt x="2246024" y="0"/>
                    <a:pt x="2244128" y="157"/>
                    <a:pt x="2242238" y="477"/>
                  </a:cubicBezTo>
                  <a:lnTo>
                    <a:pt x="2022582" y="37595"/>
                  </a:lnTo>
                  <a:cubicBezTo>
                    <a:pt x="2020742" y="37902"/>
                    <a:pt x="2018903" y="38069"/>
                    <a:pt x="2017077" y="38069"/>
                  </a:cubicBezTo>
                  <a:cubicBezTo>
                    <a:pt x="2016784" y="38069"/>
                    <a:pt x="2016492" y="38064"/>
                    <a:pt x="2016200" y="38056"/>
                  </a:cubicBezTo>
                  <a:lnTo>
                    <a:pt x="1766811" y="32574"/>
                  </a:lnTo>
                  <a:cubicBezTo>
                    <a:pt x="1766533" y="32567"/>
                    <a:pt x="1766254" y="32563"/>
                    <a:pt x="1765975" y="32563"/>
                  </a:cubicBezTo>
                  <a:cubicBezTo>
                    <a:pt x="1759589" y="32563"/>
                    <a:pt x="1753332" y="34396"/>
                    <a:pt x="1747959" y="37804"/>
                  </a:cubicBezTo>
                  <a:lnTo>
                    <a:pt x="1605511" y="127839"/>
                  </a:lnTo>
                  <a:cubicBezTo>
                    <a:pt x="1599940" y="131365"/>
                    <a:pt x="1593655" y="133090"/>
                    <a:pt x="1587408" y="133090"/>
                  </a:cubicBezTo>
                  <a:cubicBezTo>
                    <a:pt x="1578829" y="133090"/>
                    <a:pt x="1570321" y="129837"/>
                    <a:pt x="1563832" y="123529"/>
                  </a:cubicBezTo>
                  <a:lnTo>
                    <a:pt x="1517486" y="78647"/>
                  </a:lnTo>
                  <a:cubicBezTo>
                    <a:pt x="1513510" y="74797"/>
                    <a:pt x="1508635" y="71973"/>
                    <a:pt x="1503299" y="70445"/>
                  </a:cubicBezTo>
                  <a:lnTo>
                    <a:pt x="1396903" y="39709"/>
                  </a:lnTo>
                  <a:cubicBezTo>
                    <a:pt x="1393861" y="38824"/>
                    <a:pt x="1390714" y="38388"/>
                    <a:pt x="1387552" y="38388"/>
                  </a:cubicBezTo>
                  <a:cubicBezTo>
                    <a:pt x="1386973" y="38388"/>
                    <a:pt x="1386393" y="38403"/>
                    <a:pt x="1385813" y="38432"/>
                  </a:cubicBezTo>
                  <a:lnTo>
                    <a:pt x="592390" y="77936"/>
                  </a:lnTo>
                  <a:cubicBezTo>
                    <a:pt x="584313" y="78334"/>
                    <a:pt x="576655" y="81619"/>
                    <a:pt x="570755" y="87205"/>
                  </a:cubicBezTo>
                  <a:lnTo>
                    <a:pt x="362670" y="284347"/>
                  </a:lnTo>
                  <a:cubicBezTo>
                    <a:pt x="361163" y="285791"/>
                    <a:pt x="359782" y="287381"/>
                    <a:pt x="358527" y="289076"/>
                  </a:cubicBezTo>
                  <a:lnTo>
                    <a:pt x="137092" y="595042"/>
                  </a:lnTo>
                  <a:cubicBezTo>
                    <a:pt x="132782" y="601005"/>
                    <a:pt x="126630" y="605399"/>
                    <a:pt x="119600" y="607575"/>
                  </a:cubicBezTo>
                  <a:lnTo>
                    <a:pt x="32600" y="634358"/>
                  </a:lnTo>
                  <a:cubicBezTo>
                    <a:pt x="4834" y="642895"/>
                    <a:pt x="1" y="680180"/>
                    <a:pt x="24649" y="695538"/>
                  </a:cubicBezTo>
                  <a:lnTo>
                    <a:pt x="120353" y="755129"/>
                  </a:lnTo>
                  <a:cubicBezTo>
                    <a:pt x="125763" y="758504"/>
                    <a:pt x="131970" y="760259"/>
                    <a:pt x="138263" y="760259"/>
                  </a:cubicBezTo>
                  <a:cubicBezTo>
                    <a:pt x="140124" y="760259"/>
                    <a:pt x="141993" y="760105"/>
                    <a:pt x="143850" y="759795"/>
                  </a:cubicBezTo>
                  <a:lnTo>
                    <a:pt x="388468" y="719077"/>
                  </a:lnTo>
                  <a:cubicBezTo>
                    <a:pt x="390310" y="718776"/>
                    <a:pt x="392176" y="718607"/>
                    <a:pt x="394039" y="718607"/>
                  </a:cubicBezTo>
                  <a:cubicBezTo>
                    <a:pt x="394631" y="718607"/>
                    <a:pt x="395222" y="718624"/>
                    <a:pt x="395813" y="718659"/>
                  </a:cubicBezTo>
                  <a:lnTo>
                    <a:pt x="855504" y="742930"/>
                  </a:lnTo>
                  <a:lnTo>
                    <a:pt x="1656963" y="761887"/>
                  </a:lnTo>
                  <a:lnTo>
                    <a:pt x="2283520" y="801307"/>
                  </a:lnTo>
                  <a:cubicBezTo>
                    <a:pt x="2284220" y="801351"/>
                    <a:pt x="2284919" y="801373"/>
                    <a:pt x="2285617" y="801373"/>
                  </a:cubicBezTo>
                  <a:cubicBezTo>
                    <a:pt x="2288549" y="801373"/>
                    <a:pt x="2291456" y="800988"/>
                    <a:pt x="2294296" y="800261"/>
                  </a:cubicBezTo>
                  <a:lnTo>
                    <a:pt x="2785938" y="670556"/>
                  </a:lnTo>
                  <a:cubicBezTo>
                    <a:pt x="2788512" y="669865"/>
                    <a:pt x="2791148" y="669509"/>
                    <a:pt x="2793784" y="669447"/>
                  </a:cubicBezTo>
                  <a:lnTo>
                    <a:pt x="3267265" y="658252"/>
                  </a:lnTo>
                  <a:cubicBezTo>
                    <a:pt x="3297918" y="657499"/>
                    <a:pt x="3311937" y="619711"/>
                    <a:pt x="3289193" y="599185"/>
                  </a:cubicBezTo>
                  <a:lnTo>
                    <a:pt x="2747606" y="110430"/>
                  </a:lnTo>
                  <a:cubicBezTo>
                    <a:pt x="2741371" y="104802"/>
                    <a:pt x="2733273" y="101684"/>
                    <a:pt x="2724904" y="101684"/>
                  </a:cubicBezTo>
                  <a:lnTo>
                    <a:pt x="2384100" y="101684"/>
                  </a:lnTo>
                  <a:cubicBezTo>
                    <a:pt x="2375563" y="101684"/>
                    <a:pt x="2367319" y="98483"/>
                    <a:pt x="2361063" y="92645"/>
                  </a:cubicBezTo>
                  <a:lnTo>
                    <a:pt x="2270945" y="9055"/>
                  </a:lnTo>
                  <a:cubicBezTo>
                    <a:pt x="2264628" y="3183"/>
                    <a:pt x="2256391" y="0"/>
                    <a:pt x="2247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11"/>
            <p:cNvSpPr/>
            <p:nvPr/>
          </p:nvSpPr>
          <p:spPr>
            <a:xfrm>
              <a:off x="4555760" y="3032170"/>
              <a:ext cx="493424" cy="467888"/>
            </a:xfrm>
            <a:custGeom>
              <a:avLst/>
              <a:gdLst/>
              <a:ahLst/>
              <a:cxnLst/>
              <a:rect l="l" t="t" r="r" b="b"/>
              <a:pathLst>
                <a:path w="559121" h="530185" extrusionOk="0">
                  <a:moveTo>
                    <a:pt x="5189" y="1"/>
                  </a:moveTo>
                  <a:lnTo>
                    <a:pt x="0" y="5483"/>
                  </a:lnTo>
                  <a:lnTo>
                    <a:pt x="553932" y="530184"/>
                  </a:lnTo>
                  <a:lnTo>
                    <a:pt x="559121" y="524702"/>
                  </a:lnTo>
                  <a:lnTo>
                    <a:pt x="51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11"/>
            <p:cNvSpPr/>
            <p:nvPr/>
          </p:nvSpPr>
          <p:spPr>
            <a:xfrm>
              <a:off x="4111637" y="3064429"/>
              <a:ext cx="591400" cy="540344"/>
            </a:xfrm>
            <a:custGeom>
              <a:avLst/>
              <a:gdLst/>
              <a:ahLst/>
              <a:cxnLst/>
              <a:rect l="l" t="t" r="r" b="b"/>
              <a:pathLst>
                <a:path w="670142" h="612288" extrusionOk="0">
                  <a:moveTo>
                    <a:pt x="7386" y="0"/>
                  </a:moveTo>
                  <a:lnTo>
                    <a:pt x="0" y="1653"/>
                  </a:lnTo>
                  <a:lnTo>
                    <a:pt x="60240" y="272781"/>
                  </a:lnTo>
                  <a:lnTo>
                    <a:pt x="314796" y="311093"/>
                  </a:lnTo>
                  <a:lnTo>
                    <a:pt x="665204" y="612288"/>
                  </a:lnTo>
                  <a:lnTo>
                    <a:pt x="670142" y="606555"/>
                  </a:lnTo>
                  <a:lnTo>
                    <a:pt x="318918" y="304627"/>
                  </a:lnTo>
                  <a:lnTo>
                    <a:pt x="318102" y="303916"/>
                  </a:lnTo>
                  <a:lnTo>
                    <a:pt x="66496" y="266065"/>
                  </a:lnTo>
                  <a:lnTo>
                    <a:pt x="7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11"/>
            <p:cNvSpPr/>
            <p:nvPr/>
          </p:nvSpPr>
          <p:spPr>
            <a:xfrm>
              <a:off x="3958358" y="3161647"/>
              <a:ext cx="102464" cy="441612"/>
            </a:xfrm>
            <a:custGeom>
              <a:avLst/>
              <a:gdLst/>
              <a:ahLst/>
              <a:cxnLst/>
              <a:rect l="l" t="t" r="r" b="b"/>
              <a:pathLst>
                <a:path w="116106" h="500410" extrusionOk="0">
                  <a:moveTo>
                    <a:pt x="7533" y="0"/>
                  </a:moveTo>
                  <a:lnTo>
                    <a:pt x="1" y="795"/>
                  </a:lnTo>
                  <a:lnTo>
                    <a:pt x="25716" y="247317"/>
                  </a:lnTo>
                  <a:lnTo>
                    <a:pt x="108908" y="500409"/>
                  </a:lnTo>
                  <a:lnTo>
                    <a:pt x="116106" y="498066"/>
                  </a:lnTo>
                  <a:lnTo>
                    <a:pt x="33185" y="246125"/>
                  </a:lnTo>
                  <a:lnTo>
                    <a:pt x="7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11"/>
            <p:cNvSpPr/>
            <p:nvPr/>
          </p:nvSpPr>
          <p:spPr>
            <a:xfrm>
              <a:off x="3383743" y="3090667"/>
              <a:ext cx="485208" cy="491135"/>
            </a:xfrm>
            <a:custGeom>
              <a:avLst/>
              <a:gdLst/>
              <a:ahLst/>
              <a:cxnLst/>
              <a:rect l="l" t="t" r="r" b="b"/>
              <a:pathLst>
                <a:path w="549811" h="556527" extrusionOk="0">
                  <a:moveTo>
                    <a:pt x="542383" y="1"/>
                  </a:moveTo>
                  <a:lnTo>
                    <a:pt x="497313" y="217146"/>
                  </a:lnTo>
                  <a:lnTo>
                    <a:pt x="1" y="550250"/>
                  </a:lnTo>
                  <a:lnTo>
                    <a:pt x="4206" y="556527"/>
                  </a:lnTo>
                  <a:lnTo>
                    <a:pt x="504071" y="221686"/>
                  </a:lnTo>
                  <a:lnTo>
                    <a:pt x="549810" y="1528"/>
                  </a:lnTo>
                  <a:lnTo>
                    <a:pt x="542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3" name="Google Shape;723;p11"/>
          <p:cNvGrpSpPr/>
          <p:nvPr/>
        </p:nvGrpSpPr>
        <p:grpSpPr>
          <a:xfrm>
            <a:off x="200991" y="2579553"/>
            <a:ext cx="1222110" cy="1572639"/>
            <a:chOff x="7838946" y="2070735"/>
            <a:chExt cx="924230" cy="1189141"/>
          </a:xfrm>
        </p:grpSpPr>
        <p:sp>
          <p:nvSpPr>
            <p:cNvPr id="724" name="Google Shape;724;p11"/>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1"/>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11"/>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11"/>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11"/>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1"/>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1"/>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1"/>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1"/>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11"/>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11"/>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11"/>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11"/>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1"/>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8" name="Google Shape;738;p11"/>
          <p:cNvGrpSpPr/>
          <p:nvPr/>
        </p:nvGrpSpPr>
        <p:grpSpPr>
          <a:xfrm>
            <a:off x="7811920" y="1258931"/>
            <a:ext cx="401301" cy="516325"/>
            <a:chOff x="7838946" y="2070735"/>
            <a:chExt cx="924230" cy="1189141"/>
          </a:xfrm>
        </p:grpSpPr>
        <p:sp>
          <p:nvSpPr>
            <p:cNvPr id="739" name="Google Shape;739;p11"/>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1"/>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11"/>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11"/>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11"/>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11"/>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1"/>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1"/>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1"/>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1"/>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11"/>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11"/>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11"/>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11"/>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3" name="Google Shape;753;p11"/>
          <p:cNvGrpSpPr/>
          <p:nvPr/>
        </p:nvGrpSpPr>
        <p:grpSpPr>
          <a:xfrm flipH="1">
            <a:off x="120843" y="360336"/>
            <a:ext cx="8781444" cy="4439068"/>
            <a:chOff x="120843" y="360336"/>
            <a:chExt cx="8781444" cy="4439068"/>
          </a:xfrm>
        </p:grpSpPr>
        <p:sp>
          <p:nvSpPr>
            <p:cNvPr id="754" name="Google Shape;754;p11"/>
            <p:cNvSpPr/>
            <p:nvPr/>
          </p:nvSpPr>
          <p:spPr>
            <a:xfrm>
              <a:off x="2589268"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1"/>
            <p:cNvSpPr/>
            <p:nvPr/>
          </p:nvSpPr>
          <p:spPr>
            <a:xfrm>
              <a:off x="2771818" y="29311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1"/>
            <p:cNvSpPr/>
            <p:nvPr/>
          </p:nvSpPr>
          <p:spPr>
            <a:xfrm>
              <a:off x="4387868" y="5147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11"/>
            <p:cNvSpPr/>
            <p:nvPr/>
          </p:nvSpPr>
          <p:spPr>
            <a:xfrm>
              <a:off x="409018" y="7808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11"/>
            <p:cNvSpPr/>
            <p:nvPr/>
          </p:nvSpPr>
          <p:spPr>
            <a:xfrm>
              <a:off x="1276668"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11"/>
            <p:cNvSpPr/>
            <p:nvPr/>
          </p:nvSpPr>
          <p:spPr>
            <a:xfrm>
              <a:off x="8791443" y="15664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11"/>
            <p:cNvSpPr/>
            <p:nvPr/>
          </p:nvSpPr>
          <p:spPr>
            <a:xfrm>
              <a:off x="4387868" y="26394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1"/>
            <p:cNvSpPr/>
            <p:nvPr/>
          </p:nvSpPr>
          <p:spPr>
            <a:xfrm>
              <a:off x="800943" y="3061349"/>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1"/>
            <p:cNvSpPr/>
            <p:nvPr/>
          </p:nvSpPr>
          <p:spPr>
            <a:xfrm>
              <a:off x="8350256" y="40977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1"/>
            <p:cNvSpPr/>
            <p:nvPr/>
          </p:nvSpPr>
          <p:spPr>
            <a:xfrm>
              <a:off x="8631743" y="3375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1"/>
            <p:cNvSpPr/>
            <p:nvPr/>
          </p:nvSpPr>
          <p:spPr>
            <a:xfrm>
              <a:off x="7896393" y="46944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11"/>
            <p:cNvSpPr/>
            <p:nvPr/>
          </p:nvSpPr>
          <p:spPr>
            <a:xfrm>
              <a:off x="6771068" y="43754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11"/>
            <p:cNvSpPr/>
            <p:nvPr/>
          </p:nvSpPr>
          <p:spPr>
            <a:xfrm>
              <a:off x="120843" y="3880836"/>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11"/>
            <p:cNvSpPr/>
            <p:nvPr/>
          </p:nvSpPr>
          <p:spPr>
            <a:xfrm>
              <a:off x="8852768" y="427888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1"/>
            <p:cNvSpPr/>
            <p:nvPr/>
          </p:nvSpPr>
          <p:spPr>
            <a:xfrm>
              <a:off x="5469756" y="487011"/>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11"/>
            <p:cNvSpPr/>
            <p:nvPr/>
          </p:nvSpPr>
          <p:spPr>
            <a:xfrm>
              <a:off x="688455" y="360336"/>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1"/>
            <p:cNvSpPr/>
            <p:nvPr/>
          </p:nvSpPr>
          <p:spPr>
            <a:xfrm>
              <a:off x="8730605" y="75276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1"/>
            <p:cNvSpPr/>
            <p:nvPr/>
          </p:nvSpPr>
          <p:spPr>
            <a:xfrm>
              <a:off x="1227143" y="23196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1"/>
            <p:cNvSpPr/>
            <p:nvPr/>
          </p:nvSpPr>
          <p:spPr>
            <a:xfrm>
              <a:off x="8504143" y="4604011"/>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1"/>
            <p:cNvSpPr/>
            <p:nvPr/>
          </p:nvSpPr>
          <p:spPr>
            <a:xfrm>
              <a:off x="436830" y="2001398"/>
              <a:ext cx="49520" cy="49432"/>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11"/>
            <p:cNvSpPr/>
            <p:nvPr/>
          </p:nvSpPr>
          <p:spPr>
            <a:xfrm>
              <a:off x="1547443" y="4111124"/>
              <a:ext cx="105166" cy="10498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5" name="Google Shape;775;p11"/>
          <p:cNvGrpSpPr/>
          <p:nvPr/>
        </p:nvGrpSpPr>
        <p:grpSpPr>
          <a:xfrm>
            <a:off x="7904634" y="3427662"/>
            <a:ext cx="1153102" cy="1496979"/>
            <a:chOff x="7896395" y="2931159"/>
            <a:chExt cx="1233924" cy="1601904"/>
          </a:xfrm>
        </p:grpSpPr>
        <p:sp>
          <p:nvSpPr>
            <p:cNvPr id="776" name="Google Shape;776;p11"/>
            <p:cNvSpPr/>
            <p:nvPr/>
          </p:nvSpPr>
          <p:spPr>
            <a:xfrm>
              <a:off x="7896395" y="2931159"/>
              <a:ext cx="1233924" cy="1601904"/>
            </a:xfrm>
            <a:custGeom>
              <a:avLst/>
              <a:gdLst/>
              <a:ahLst/>
              <a:cxnLst/>
              <a:rect l="l" t="t" r="r" b="b"/>
              <a:pathLst>
                <a:path w="38512" h="49997" extrusionOk="0">
                  <a:moveTo>
                    <a:pt x="31743" y="1"/>
                  </a:moveTo>
                  <a:cubicBezTo>
                    <a:pt x="29890" y="1"/>
                    <a:pt x="27848" y="368"/>
                    <a:pt x="25746" y="1384"/>
                  </a:cubicBezTo>
                  <a:cubicBezTo>
                    <a:pt x="18116" y="5062"/>
                    <a:pt x="18755" y="15943"/>
                    <a:pt x="18755" y="15943"/>
                  </a:cubicBezTo>
                  <a:cubicBezTo>
                    <a:pt x="18755" y="15943"/>
                    <a:pt x="17272" y="15499"/>
                    <a:pt x="15130" y="15499"/>
                  </a:cubicBezTo>
                  <a:cubicBezTo>
                    <a:pt x="12453" y="15499"/>
                    <a:pt x="8748" y="16193"/>
                    <a:pt x="5624" y="19317"/>
                  </a:cubicBezTo>
                  <a:cubicBezTo>
                    <a:pt x="0" y="24940"/>
                    <a:pt x="6231" y="32418"/>
                    <a:pt x="6231" y="32418"/>
                  </a:cubicBezTo>
                  <a:cubicBezTo>
                    <a:pt x="6231" y="32418"/>
                    <a:pt x="1155" y="36855"/>
                    <a:pt x="2523" y="42600"/>
                  </a:cubicBezTo>
                  <a:cubicBezTo>
                    <a:pt x="3731" y="47482"/>
                    <a:pt x="8414" y="49997"/>
                    <a:pt x="12294" y="49997"/>
                  </a:cubicBezTo>
                  <a:cubicBezTo>
                    <a:pt x="13004" y="49997"/>
                    <a:pt x="13687" y="49912"/>
                    <a:pt x="14317" y="49743"/>
                  </a:cubicBezTo>
                  <a:lnTo>
                    <a:pt x="38512" y="47463"/>
                  </a:lnTo>
                  <a:lnTo>
                    <a:pt x="38512" y="1597"/>
                  </a:lnTo>
                  <a:cubicBezTo>
                    <a:pt x="37017" y="877"/>
                    <a:pt x="34605" y="1"/>
                    <a:pt x="317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1"/>
            <p:cNvSpPr/>
            <p:nvPr/>
          </p:nvSpPr>
          <p:spPr>
            <a:xfrm>
              <a:off x="8264512" y="3194599"/>
              <a:ext cx="784019" cy="1026498"/>
            </a:xfrm>
            <a:custGeom>
              <a:avLst/>
              <a:gdLst/>
              <a:ahLst/>
              <a:cxnLst/>
              <a:rect l="l" t="t" r="r" b="b"/>
              <a:pathLst>
                <a:path w="24470" h="32038" fill="none" extrusionOk="0">
                  <a:moveTo>
                    <a:pt x="15746" y="1"/>
                  </a:moveTo>
                  <a:cubicBezTo>
                    <a:pt x="15746" y="1"/>
                    <a:pt x="21916" y="11521"/>
                    <a:pt x="24469" y="32038"/>
                  </a:cubicBezTo>
                  <a:cubicBezTo>
                    <a:pt x="24469" y="32038"/>
                    <a:pt x="9241" y="28117"/>
                    <a:pt x="1" y="19363"/>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1"/>
            <p:cNvSpPr/>
            <p:nvPr/>
          </p:nvSpPr>
          <p:spPr>
            <a:xfrm>
              <a:off x="8627790" y="3279347"/>
              <a:ext cx="268816" cy="242511"/>
            </a:xfrm>
            <a:custGeom>
              <a:avLst/>
              <a:gdLst/>
              <a:ahLst/>
              <a:cxnLst/>
              <a:rect l="l" t="t" r="r" b="b"/>
              <a:pathLst>
                <a:path w="8390" h="7569" fill="none" extrusionOk="0">
                  <a:moveTo>
                    <a:pt x="1" y="0"/>
                  </a:moveTo>
                  <a:cubicBezTo>
                    <a:pt x="1" y="0"/>
                    <a:pt x="3770" y="7569"/>
                    <a:pt x="8390" y="735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1"/>
            <p:cNvSpPr/>
            <p:nvPr/>
          </p:nvSpPr>
          <p:spPr>
            <a:xfrm>
              <a:off x="8330740" y="3661113"/>
              <a:ext cx="173400" cy="285380"/>
            </a:xfrm>
            <a:custGeom>
              <a:avLst/>
              <a:gdLst/>
              <a:ahLst/>
              <a:cxnLst/>
              <a:rect l="l" t="t" r="r" b="b"/>
              <a:pathLst>
                <a:path w="5412" h="8907" fill="none" extrusionOk="0">
                  <a:moveTo>
                    <a:pt x="1" y="0"/>
                  </a:moveTo>
                  <a:cubicBezTo>
                    <a:pt x="1" y="0"/>
                    <a:pt x="5411" y="4955"/>
                    <a:pt x="3223" y="8906"/>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1"/>
            <p:cNvSpPr/>
            <p:nvPr/>
          </p:nvSpPr>
          <p:spPr>
            <a:xfrm>
              <a:off x="8657973" y="3746822"/>
              <a:ext cx="194803" cy="373010"/>
            </a:xfrm>
            <a:custGeom>
              <a:avLst/>
              <a:gdLst/>
              <a:ahLst/>
              <a:cxnLst/>
              <a:rect l="l" t="t" r="r" b="b"/>
              <a:pathLst>
                <a:path w="6080" h="11642" fill="none" extrusionOk="0">
                  <a:moveTo>
                    <a:pt x="1" y="0"/>
                  </a:moveTo>
                  <a:cubicBezTo>
                    <a:pt x="1" y="0"/>
                    <a:pt x="6080" y="4195"/>
                    <a:pt x="3284" y="11642"/>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11"/>
            <p:cNvSpPr/>
            <p:nvPr/>
          </p:nvSpPr>
          <p:spPr>
            <a:xfrm>
              <a:off x="8201231" y="3998086"/>
              <a:ext cx="403223" cy="216206"/>
            </a:xfrm>
            <a:custGeom>
              <a:avLst/>
              <a:gdLst/>
              <a:ahLst/>
              <a:cxnLst/>
              <a:rect l="l" t="t" r="r" b="b"/>
              <a:pathLst>
                <a:path w="12585" h="6748" fill="none" extrusionOk="0">
                  <a:moveTo>
                    <a:pt x="0" y="0"/>
                  </a:moveTo>
                  <a:cubicBezTo>
                    <a:pt x="0" y="0"/>
                    <a:pt x="7690" y="6748"/>
                    <a:pt x="12584" y="1520"/>
                  </a:cubicBezTo>
                </a:path>
              </a:pathLst>
            </a:custGeom>
            <a:noFill/>
            <a:ln w="19000"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2" name="Google Shape;782;p11"/>
          <p:cNvSpPr/>
          <p:nvPr/>
        </p:nvSpPr>
        <p:spPr>
          <a:xfrm>
            <a:off x="6872145" y="3981273"/>
            <a:ext cx="2280864" cy="1245459"/>
          </a:xfrm>
          <a:custGeom>
            <a:avLst/>
            <a:gdLst/>
            <a:ahLst/>
            <a:cxnLst/>
            <a:rect l="l" t="t" r="r" b="b"/>
            <a:pathLst>
              <a:path w="71188" h="38872" extrusionOk="0">
                <a:moveTo>
                  <a:pt x="63970" y="0"/>
                </a:moveTo>
                <a:cubicBezTo>
                  <a:pt x="63602" y="0"/>
                  <a:pt x="63222" y="18"/>
                  <a:pt x="62829" y="56"/>
                </a:cubicBezTo>
                <a:cubicBezTo>
                  <a:pt x="55504" y="725"/>
                  <a:pt x="52312" y="9236"/>
                  <a:pt x="52312" y="9236"/>
                </a:cubicBezTo>
                <a:cubicBezTo>
                  <a:pt x="52312" y="9236"/>
                  <a:pt x="50183" y="7736"/>
                  <a:pt x="48386" y="7736"/>
                </a:cubicBezTo>
                <a:cubicBezTo>
                  <a:pt x="48169" y="7736"/>
                  <a:pt x="47956" y="7758"/>
                  <a:pt x="47753" y="7807"/>
                </a:cubicBezTo>
                <a:cubicBezTo>
                  <a:pt x="45838" y="8263"/>
                  <a:pt x="45747" y="12823"/>
                  <a:pt x="45747" y="12823"/>
                </a:cubicBezTo>
                <a:cubicBezTo>
                  <a:pt x="45747" y="12823"/>
                  <a:pt x="42869" y="11256"/>
                  <a:pt x="38843" y="11256"/>
                </a:cubicBezTo>
                <a:cubicBezTo>
                  <a:pt x="36830" y="11256"/>
                  <a:pt x="34531" y="11647"/>
                  <a:pt x="32160" y="12823"/>
                </a:cubicBezTo>
                <a:cubicBezTo>
                  <a:pt x="25047" y="16348"/>
                  <a:pt x="25229" y="22823"/>
                  <a:pt x="25229" y="22823"/>
                </a:cubicBezTo>
                <a:cubicBezTo>
                  <a:pt x="25229" y="22823"/>
                  <a:pt x="23394" y="20812"/>
                  <a:pt x="21297" y="20812"/>
                </a:cubicBezTo>
                <a:cubicBezTo>
                  <a:pt x="20921" y="20812"/>
                  <a:pt x="20537" y="20877"/>
                  <a:pt x="20153" y="21029"/>
                </a:cubicBezTo>
                <a:cubicBezTo>
                  <a:pt x="17630" y="22063"/>
                  <a:pt x="19302" y="25194"/>
                  <a:pt x="19302" y="25194"/>
                </a:cubicBezTo>
                <a:cubicBezTo>
                  <a:pt x="19302" y="25194"/>
                  <a:pt x="17096" y="24427"/>
                  <a:pt x="14117" y="24427"/>
                </a:cubicBezTo>
                <a:cubicBezTo>
                  <a:pt x="11469" y="24427"/>
                  <a:pt x="8211" y="25033"/>
                  <a:pt x="5351" y="27321"/>
                </a:cubicBezTo>
                <a:cubicBezTo>
                  <a:pt x="791" y="30969"/>
                  <a:pt x="1" y="35589"/>
                  <a:pt x="487" y="38872"/>
                </a:cubicBezTo>
                <a:lnTo>
                  <a:pt x="71188" y="38872"/>
                </a:lnTo>
                <a:lnTo>
                  <a:pt x="71188" y="3066"/>
                </a:lnTo>
                <a:cubicBezTo>
                  <a:pt x="69760" y="1583"/>
                  <a:pt x="67413" y="0"/>
                  <a:pt x="639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3" name="Google Shape;783;p11"/>
          <p:cNvGrpSpPr/>
          <p:nvPr/>
        </p:nvGrpSpPr>
        <p:grpSpPr>
          <a:xfrm>
            <a:off x="0" y="-2275"/>
            <a:ext cx="9144463" cy="5170375"/>
            <a:chOff x="0" y="-2275"/>
            <a:chExt cx="9144463" cy="5170375"/>
          </a:xfrm>
        </p:grpSpPr>
        <p:grpSp>
          <p:nvGrpSpPr>
            <p:cNvPr id="784" name="Google Shape;784;p11"/>
            <p:cNvGrpSpPr/>
            <p:nvPr/>
          </p:nvGrpSpPr>
          <p:grpSpPr>
            <a:xfrm>
              <a:off x="0" y="-2275"/>
              <a:ext cx="9144463" cy="5170375"/>
              <a:chOff x="0" y="-2275"/>
              <a:chExt cx="9144463" cy="5170375"/>
            </a:xfrm>
          </p:grpSpPr>
          <p:sp>
            <p:nvSpPr>
              <p:cNvPr id="785" name="Google Shape;785;p11"/>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1"/>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1"/>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8" name="Google Shape;788;p11"/>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11"/>
          <p:cNvSpPr txBox="1">
            <a:spLocks noGrp="1"/>
          </p:cNvSpPr>
          <p:nvPr>
            <p:ph type="title" hasCustomPrompt="1"/>
          </p:nvPr>
        </p:nvSpPr>
        <p:spPr>
          <a:xfrm>
            <a:off x="3079818" y="2316738"/>
            <a:ext cx="3010800" cy="65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55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90" name="Google Shape;790;p11"/>
          <p:cNvSpPr txBox="1">
            <a:spLocks noGrp="1"/>
          </p:cNvSpPr>
          <p:nvPr>
            <p:ph type="subTitle" idx="1"/>
          </p:nvPr>
        </p:nvSpPr>
        <p:spPr>
          <a:xfrm>
            <a:off x="1284000" y="3690575"/>
            <a:ext cx="6576000" cy="713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0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6"/>
        </a:solidFill>
        <a:effectLst/>
      </p:bgPr>
    </p:bg>
    <p:spTree>
      <p:nvGrpSpPr>
        <p:cNvPr id="1" name="Shape 791"/>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1pPr>
            <a:lvl2pPr lvl="1"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2pPr>
            <a:lvl3pPr lvl="2"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3pPr>
            <a:lvl4pPr lvl="3"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4pPr>
            <a:lvl5pPr lvl="4"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5pPr>
            <a:lvl6pPr lvl="5"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6pPr>
            <a:lvl7pPr lvl="6"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7pPr>
            <a:lvl8pPr lvl="7"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8pPr>
            <a:lvl9pPr lvl="8" rtl="0">
              <a:spcBef>
                <a:spcPts val="0"/>
              </a:spcBef>
              <a:spcAft>
                <a:spcPts val="0"/>
              </a:spcAft>
              <a:buClr>
                <a:schemeClr val="dk1"/>
              </a:buClr>
              <a:buSzPts val="3000"/>
              <a:buFont typeface="Amatic SC"/>
              <a:buNone/>
              <a:defRPr sz="3000" b="1">
                <a:solidFill>
                  <a:schemeClr val="dk1"/>
                </a:solidFill>
                <a:latin typeface="Amatic SC"/>
                <a:ea typeface="Amatic SC"/>
                <a:cs typeface="Amatic SC"/>
                <a:sym typeface="Amatic SC"/>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Bellota"/>
              <a:buChar char="●"/>
              <a:defRPr>
                <a:solidFill>
                  <a:schemeClr val="dk1"/>
                </a:solidFill>
                <a:latin typeface="Bellota"/>
                <a:ea typeface="Bellota"/>
                <a:cs typeface="Bellota"/>
                <a:sym typeface="Bellota"/>
              </a:defRPr>
            </a:lvl1pPr>
            <a:lvl2pPr marL="914400" lvl="1"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2pPr>
            <a:lvl3pPr marL="1371600" lvl="2"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3pPr>
            <a:lvl4pPr marL="1828800" lvl="3"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4pPr>
            <a:lvl5pPr marL="2286000" lvl="4"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5pPr>
            <a:lvl6pPr marL="2743200" lvl="5"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6pPr>
            <a:lvl7pPr marL="3200400" lvl="6"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7pPr>
            <a:lvl8pPr marL="3657600" lvl="7" indent="-317500">
              <a:lnSpc>
                <a:spcPct val="115000"/>
              </a:lnSpc>
              <a:spcBef>
                <a:spcPts val="1600"/>
              </a:spcBef>
              <a:spcAft>
                <a:spcPts val="0"/>
              </a:spcAft>
              <a:buClr>
                <a:schemeClr val="dk1"/>
              </a:buClr>
              <a:buSzPts val="1400"/>
              <a:buFont typeface="Bellota"/>
              <a:buChar char="○"/>
              <a:defRPr>
                <a:solidFill>
                  <a:schemeClr val="dk1"/>
                </a:solidFill>
                <a:latin typeface="Bellota"/>
                <a:ea typeface="Bellota"/>
                <a:cs typeface="Bellota"/>
                <a:sym typeface="Bellota"/>
              </a:defRPr>
            </a:lvl8pPr>
            <a:lvl9pPr marL="4114800" lvl="8" indent="-317500">
              <a:lnSpc>
                <a:spcPct val="115000"/>
              </a:lnSpc>
              <a:spcBef>
                <a:spcPts val="1600"/>
              </a:spcBef>
              <a:spcAft>
                <a:spcPts val="1600"/>
              </a:spcAft>
              <a:buClr>
                <a:schemeClr val="dk1"/>
              </a:buClr>
              <a:buSzPts val="1400"/>
              <a:buFont typeface="Bellota"/>
              <a:buChar char="■"/>
              <a:defRPr>
                <a:solidFill>
                  <a:schemeClr val="dk1"/>
                </a:solidFill>
                <a:latin typeface="Bellota"/>
                <a:ea typeface="Bellota"/>
                <a:cs typeface="Bellota"/>
                <a:sym typeface="Bellot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6" r:id="rId7"/>
    <p:sldLayoutId id="2147483657" r:id="rId8"/>
    <p:sldLayoutId id="2147483658" r:id="rId9"/>
    <p:sldLayoutId id="2147483662" r:id="rId10"/>
    <p:sldLayoutId id="2147483663" r:id="rId11"/>
    <p:sldLayoutId id="2147483666" r:id="rId12"/>
    <p:sldLayoutId id="2147483667" r:id="rId13"/>
    <p:sldLayoutId id="2147483668" r:id="rId14"/>
    <p:sldLayoutId id="2147483669"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8.webp"/><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0.jpg"/><Relationship Id="rId4"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2.png"/><Relationship Id="rId5" Type="http://schemas.openxmlformats.org/officeDocument/2006/relationships/image" Target="../media/image10.jpg"/><Relationship Id="rId4"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394"/>
        <p:cNvGrpSpPr/>
        <p:nvPr/>
      </p:nvGrpSpPr>
      <p:grpSpPr>
        <a:xfrm>
          <a:off x="0" y="0"/>
          <a:ext cx="0" cy="0"/>
          <a:chOff x="0" y="0"/>
          <a:chExt cx="0" cy="0"/>
        </a:xfrm>
      </p:grpSpPr>
      <p:grpSp>
        <p:nvGrpSpPr>
          <p:cNvPr id="1395" name="Google Shape;1395;p27"/>
          <p:cNvGrpSpPr/>
          <p:nvPr/>
        </p:nvGrpSpPr>
        <p:grpSpPr>
          <a:xfrm>
            <a:off x="514181" y="752759"/>
            <a:ext cx="8116117" cy="1992615"/>
            <a:chOff x="1858662" y="1112860"/>
            <a:chExt cx="5426663" cy="1306204"/>
          </a:xfrm>
        </p:grpSpPr>
        <p:sp>
          <p:nvSpPr>
            <p:cNvPr id="1396" name="Google Shape;1396;p27"/>
            <p:cNvSpPr/>
            <p:nvPr/>
          </p:nvSpPr>
          <p:spPr>
            <a:xfrm>
              <a:off x="1858662" y="1272945"/>
              <a:ext cx="990538" cy="114611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 name="Google Shape;1397;p27"/>
            <p:cNvSpPr/>
            <p:nvPr/>
          </p:nvSpPr>
          <p:spPr>
            <a:xfrm>
              <a:off x="6294788" y="1236366"/>
              <a:ext cx="990538" cy="1147492"/>
            </a:xfrm>
            <a:custGeom>
              <a:avLst/>
              <a:gdLst/>
              <a:ahLst/>
              <a:cxnLst/>
              <a:rect l="l" t="t" r="r" b="b"/>
              <a:pathLst>
                <a:path w="18226" h="21113" extrusionOk="0">
                  <a:moveTo>
                    <a:pt x="16216" y="0"/>
                  </a:moveTo>
                  <a:lnTo>
                    <a:pt x="1549" y="126"/>
                  </a:lnTo>
                  <a:cubicBezTo>
                    <a:pt x="670" y="126"/>
                    <a:pt x="1" y="837"/>
                    <a:pt x="1" y="1695"/>
                  </a:cubicBezTo>
                  <a:lnTo>
                    <a:pt x="147" y="19585"/>
                  </a:lnTo>
                  <a:cubicBezTo>
                    <a:pt x="126" y="20422"/>
                    <a:pt x="838" y="21112"/>
                    <a:pt x="1695" y="21112"/>
                  </a:cubicBezTo>
                  <a:lnTo>
                    <a:pt x="16363" y="20966"/>
                  </a:lnTo>
                  <a:cubicBezTo>
                    <a:pt x="17493" y="20966"/>
                    <a:pt x="18225" y="19815"/>
                    <a:pt x="17786" y="18810"/>
                  </a:cubicBezTo>
                  <a:lnTo>
                    <a:pt x="14438" y="11111"/>
                  </a:lnTo>
                  <a:cubicBezTo>
                    <a:pt x="14270" y="10713"/>
                    <a:pt x="14250" y="10274"/>
                    <a:pt x="14438" y="9918"/>
                  </a:cubicBezTo>
                  <a:lnTo>
                    <a:pt x="17660" y="2134"/>
                  </a:lnTo>
                  <a:cubicBezTo>
                    <a:pt x="18079" y="1130"/>
                    <a:pt x="17304" y="0"/>
                    <a:pt x="1621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 name="Google Shape;1398;p27"/>
            <p:cNvSpPr/>
            <p:nvPr/>
          </p:nvSpPr>
          <p:spPr>
            <a:xfrm>
              <a:off x="2346907" y="1112860"/>
              <a:ext cx="4443183" cy="114613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 name="Google Shape;1399;p27"/>
          <p:cNvGrpSpPr/>
          <p:nvPr/>
        </p:nvGrpSpPr>
        <p:grpSpPr>
          <a:xfrm>
            <a:off x="-551606" y="1403770"/>
            <a:ext cx="2529667" cy="3039060"/>
            <a:chOff x="-837740" y="1723846"/>
            <a:chExt cx="2905325" cy="3490364"/>
          </a:xfrm>
        </p:grpSpPr>
        <p:sp>
          <p:nvSpPr>
            <p:cNvPr id="1400" name="Google Shape;1400;p27"/>
            <p:cNvSpPr/>
            <p:nvPr/>
          </p:nvSpPr>
          <p:spPr>
            <a:xfrm>
              <a:off x="-837740" y="2020858"/>
              <a:ext cx="2000354" cy="3099081"/>
            </a:xfrm>
            <a:custGeom>
              <a:avLst/>
              <a:gdLst/>
              <a:ahLst/>
              <a:cxnLst/>
              <a:rect l="l" t="t" r="r" b="b"/>
              <a:pathLst>
                <a:path w="61005" h="94513" extrusionOk="0">
                  <a:moveTo>
                    <a:pt x="30548" y="1"/>
                  </a:moveTo>
                  <a:cubicBezTo>
                    <a:pt x="30548" y="1"/>
                    <a:pt x="27265" y="5502"/>
                    <a:pt x="22128" y="8815"/>
                  </a:cubicBezTo>
                  <a:cubicBezTo>
                    <a:pt x="16991" y="12128"/>
                    <a:pt x="15836" y="13739"/>
                    <a:pt x="16171" y="15958"/>
                  </a:cubicBezTo>
                  <a:cubicBezTo>
                    <a:pt x="16365" y="17264"/>
                    <a:pt x="18179" y="18284"/>
                    <a:pt x="20874" y="18284"/>
                  </a:cubicBezTo>
                  <a:cubicBezTo>
                    <a:pt x="22820" y="18284"/>
                    <a:pt x="25225" y="17752"/>
                    <a:pt x="27812" y="16414"/>
                  </a:cubicBezTo>
                  <a:lnTo>
                    <a:pt x="27812" y="16414"/>
                  </a:lnTo>
                  <a:cubicBezTo>
                    <a:pt x="27812" y="16414"/>
                    <a:pt x="23557" y="22159"/>
                    <a:pt x="18450" y="25594"/>
                  </a:cubicBezTo>
                  <a:cubicBezTo>
                    <a:pt x="13344" y="29059"/>
                    <a:pt x="7751" y="33071"/>
                    <a:pt x="9788" y="37539"/>
                  </a:cubicBezTo>
                  <a:cubicBezTo>
                    <a:pt x="11070" y="40349"/>
                    <a:pt x="13465" y="41536"/>
                    <a:pt x="16360" y="41536"/>
                  </a:cubicBezTo>
                  <a:cubicBezTo>
                    <a:pt x="19916" y="41536"/>
                    <a:pt x="24225" y="39743"/>
                    <a:pt x="28147" y="36962"/>
                  </a:cubicBezTo>
                  <a:lnTo>
                    <a:pt x="28147" y="36962"/>
                  </a:lnTo>
                  <a:cubicBezTo>
                    <a:pt x="28147" y="36962"/>
                    <a:pt x="21429" y="45351"/>
                    <a:pt x="14560" y="49940"/>
                  </a:cubicBezTo>
                  <a:cubicBezTo>
                    <a:pt x="7721" y="54561"/>
                    <a:pt x="5867" y="56688"/>
                    <a:pt x="7417" y="61278"/>
                  </a:cubicBezTo>
                  <a:cubicBezTo>
                    <a:pt x="8315" y="63989"/>
                    <a:pt x="11896" y="65884"/>
                    <a:pt x="16219" y="65884"/>
                  </a:cubicBezTo>
                  <a:cubicBezTo>
                    <a:pt x="19213" y="65884"/>
                    <a:pt x="22564" y="64975"/>
                    <a:pt x="25624" y="62798"/>
                  </a:cubicBezTo>
                  <a:lnTo>
                    <a:pt x="25624" y="62798"/>
                  </a:lnTo>
                  <a:cubicBezTo>
                    <a:pt x="25624" y="62798"/>
                    <a:pt x="16140" y="73072"/>
                    <a:pt x="8237" y="77661"/>
                  </a:cubicBezTo>
                  <a:cubicBezTo>
                    <a:pt x="122" y="82373"/>
                    <a:pt x="0" y="92555"/>
                    <a:pt x="9909" y="94288"/>
                  </a:cubicBezTo>
                  <a:cubicBezTo>
                    <a:pt x="10768" y="94441"/>
                    <a:pt x="11683" y="94513"/>
                    <a:pt x="12634" y="94513"/>
                  </a:cubicBezTo>
                  <a:cubicBezTo>
                    <a:pt x="19762" y="94513"/>
                    <a:pt x="28855" y="90504"/>
                    <a:pt x="30518" y="87205"/>
                  </a:cubicBezTo>
                  <a:cubicBezTo>
                    <a:pt x="32207" y="90504"/>
                    <a:pt x="41256" y="94513"/>
                    <a:pt x="48373" y="94513"/>
                  </a:cubicBezTo>
                  <a:cubicBezTo>
                    <a:pt x="49322" y="94513"/>
                    <a:pt x="50237" y="94441"/>
                    <a:pt x="51095" y="94288"/>
                  </a:cubicBezTo>
                  <a:cubicBezTo>
                    <a:pt x="61004" y="92585"/>
                    <a:pt x="60852" y="82403"/>
                    <a:pt x="52767" y="77692"/>
                  </a:cubicBezTo>
                  <a:cubicBezTo>
                    <a:pt x="44864" y="73102"/>
                    <a:pt x="35472" y="62828"/>
                    <a:pt x="35472" y="62828"/>
                  </a:cubicBezTo>
                  <a:lnTo>
                    <a:pt x="35472" y="62828"/>
                  </a:lnTo>
                  <a:cubicBezTo>
                    <a:pt x="38539" y="65010"/>
                    <a:pt x="41897" y="65923"/>
                    <a:pt x="44896" y="65923"/>
                  </a:cubicBezTo>
                  <a:cubicBezTo>
                    <a:pt x="49210" y="65923"/>
                    <a:pt x="52783" y="64034"/>
                    <a:pt x="53679" y="61308"/>
                  </a:cubicBezTo>
                  <a:cubicBezTo>
                    <a:pt x="55199" y="56719"/>
                    <a:pt x="53375" y="54591"/>
                    <a:pt x="46536" y="50001"/>
                  </a:cubicBezTo>
                  <a:cubicBezTo>
                    <a:pt x="39697" y="45381"/>
                    <a:pt x="32949" y="36992"/>
                    <a:pt x="32949" y="36992"/>
                  </a:cubicBezTo>
                  <a:lnTo>
                    <a:pt x="32949" y="36992"/>
                  </a:lnTo>
                  <a:cubicBezTo>
                    <a:pt x="36865" y="39787"/>
                    <a:pt x="41168" y="41577"/>
                    <a:pt x="44721" y="41577"/>
                  </a:cubicBezTo>
                  <a:cubicBezTo>
                    <a:pt x="47622" y="41577"/>
                    <a:pt x="50024" y="40384"/>
                    <a:pt x="51308" y="37569"/>
                  </a:cubicBezTo>
                  <a:cubicBezTo>
                    <a:pt x="53314" y="33132"/>
                    <a:pt x="47691" y="29089"/>
                    <a:pt x="42645" y="25654"/>
                  </a:cubicBezTo>
                  <a:cubicBezTo>
                    <a:pt x="37539" y="22159"/>
                    <a:pt x="33284" y="16414"/>
                    <a:pt x="33284" y="16414"/>
                  </a:cubicBezTo>
                  <a:lnTo>
                    <a:pt x="33284" y="16414"/>
                  </a:lnTo>
                  <a:cubicBezTo>
                    <a:pt x="35839" y="17742"/>
                    <a:pt x="38215" y="18265"/>
                    <a:pt x="40145" y="18265"/>
                  </a:cubicBezTo>
                  <a:cubicBezTo>
                    <a:pt x="42852" y="18265"/>
                    <a:pt x="44682" y="17236"/>
                    <a:pt x="44895" y="15958"/>
                  </a:cubicBezTo>
                  <a:cubicBezTo>
                    <a:pt x="45229" y="13709"/>
                    <a:pt x="44104" y="12159"/>
                    <a:pt x="38937" y="8815"/>
                  </a:cubicBezTo>
                  <a:cubicBezTo>
                    <a:pt x="33800" y="5472"/>
                    <a:pt x="30548" y="1"/>
                    <a:pt x="30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27"/>
            <p:cNvSpPr/>
            <p:nvPr/>
          </p:nvSpPr>
          <p:spPr>
            <a:xfrm>
              <a:off x="-632442" y="2019875"/>
              <a:ext cx="1589725" cy="3042781"/>
            </a:xfrm>
            <a:custGeom>
              <a:avLst/>
              <a:gdLst/>
              <a:ahLst/>
              <a:cxnLst/>
              <a:rect l="l" t="t" r="r" b="b"/>
              <a:pathLst>
                <a:path w="48482" h="92796" extrusionOk="0">
                  <a:moveTo>
                    <a:pt x="24226" y="0"/>
                  </a:moveTo>
                  <a:cubicBezTo>
                    <a:pt x="24226" y="0"/>
                    <a:pt x="21703" y="5380"/>
                    <a:pt x="17600" y="8693"/>
                  </a:cubicBezTo>
                  <a:cubicBezTo>
                    <a:pt x="13527" y="11946"/>
                    <a:pt x="12554" y="13526"/>
                    <a:pt x="12858" y="15684"/>
                  </a:cubicBezTo>
                  <a:cubicBezTo>
                    <a:pt x="13035" y="16943"/>
                    <a:pt x="14484" y="17943"/>
                    <a:pt x="16632" y="17943"/>
                  </a:cubicBezTo>
                  <a:cubicBezTo>
                    <a:pt x="18167" y="17943"/>
                    <a:pt x="20059" y="17432"/>
                    <a:pt x="22098" y="16140"/>
                  </a:cubicBezTo>
                  <a:lnTo>
                    <a:pt x="22098" y="16140"/>
                  </a:lnTo>
                  <a:cubicBezTo>
                    <a:pt x="22098" y="16140"/>
                    <a:pt x="18724" y="21763"/>
                    <a:pt x="14712" y="25168"/>
                  </a:cubicBezTo>
                  <a:cubicBezTo>
                    <a:pt x="10670" y="28542"/>
                    <a:pt x="6201" y="32523"/>
                    <a:pt x="7782" y="36870"/>
                  </a:cubicBezTo>
                  <a:cubicBezTo>
                    <a:pt x="8806" y="39642"/>
                    <a:pt x="10713" y="40813"/>
                    <a:pt x="13016" y="40813"/>
                  </a:cubicBezTo>
                  <a:cubicBezTo>
                    <a:pt x="15840" y="40813"/>
                    <a:pt x="19258" y="39052"/>
                    <a:pt x="22372" y="36323"/>
                  </a:cubicBezTo>
                  <a:lnTo>
                    <a:pt x="22372" y="36323"/>
                  </a:lnTo>
                  <a:cubicBezTo>
                    <a:pt x="22372" y="36323"/>
                    <a:pt x="17022" y="44560"/>
                    <a:pt x="11582" y="49028"/>
                  </a:cubicBezTo>
                  <a:cubicBezTo>
                    <a:pt x="6141" y="53527"/>
                    <a:pt x="4682" y="55654"/>
                    <a:pt x="5867" y="60123"/>
                  </a:cubicBezTo>
                  <a:cubicBezTo>
                    <a:pt x="6586" y="62801"/>
                    <a:pt x="9453" y="64671"/>
                    <a:pt x="12901" y="64671"/>
                  </a:cubicBezTo>
                  <a:cubicBezTo>
                    <a:pt x="15284" y="64671"/>
                    <a:pt x="17944" y="63779"/>
                    <a:pt x="20366" y="61642"/>
                  </a:cubicBezTo>
                  <a:lnTo>
                    <a:pt x="20366" y="61642"/>
                  </a:lnTo>
                  <a:cubicBezTo>
                    <a:pt x="20366" y="61643"/>
                    <a:pt x="12797" y="71734"/>
                    <a:pt x="6536" y="76232"/>
                  </a:cubicBezTo>
                  <a:cubicBezTo>
                    <a:pt x="122" y="80883"/>
                    <a:pt x="1" y="90883"/>
                    <a:pt x="7873" y="92585"/>
                  </a:cubicBezTo>
                  <a:cubicBezTo>
                    <a:pt x="8544" y="92729"/>
                    <a:pt x="9259" y="92796"/>
                    <a:pt x="10001" y="92796"/>
                  </a:cubicBezTo>
                  <a:cubicBezTo>
                    <a:pt x="15678" y="92796"/>
                    <a:pt x="22943" y="88877"/>
                    <a:pt x="24287" y="85624"/>
                  </a:cubicBezTo>
                  <a:cubicBezTo>
                    <a:pt x="25631" y="88877"/>
                    <a:pt x="32824" y="92796"/>
                    <a:pt x="38485" y="92796"/>
                  </a:cubicBezTo>
                  <a:cubicBezTo>
                    <a:pt x="39225" y="92796"/>
                    <a:pt x="39939" y="92729"/>
                    <a:pt x="40609" y="92585"/>
                  </a:cubicBezTo>
                  <a:cubicBezTo>
                    <a:pt x="48482" y="90883"/>
                    <a:pt x="48360" y="80883"/>
                    <a:pt x="41947" y="76232"/>
                  </a:cubicBezTo>
                  <a:cubicBezTo>
                    <a:pt x="35685" y="71734"/>
                    <a:pt x="28178" y="61643"/>
                    <a:pt x="28178" y="61642"/>
                  </a:cubicBezTo>
                  <a:lnTo>
                    <a:pt x="28178" y="61642"/>
                  </a:lnTo>
                  <a:cubicBezTo>
                    <a:pt x="30624" y="63779"/>
                    <a:pt x="33289" y="64671"/>
                    <a:pt x="35666" y="64671"/>
                  </a:cubicBezTo>
                  <a:cubicBezTo>
                    <a:pt x="39107" y="64671"/>
                    <a:pt x="41945" y="62801"/>
                    <a:pt x="42646" y="60123"/>
                  </a:cubicBezTo>
                  <a:cubicBezTo>
                    <a:pt x="43862" y="55624"/>
                    <a:pt x="42433" y="53527"/>
                    <a:pt x="36962" y="49028"/>
                  </a:cubicBezTo>
                  <a:cubicBezTo>
                    <a:pt x="31521" y="44530"/>
                    <a:pt x="26172" y="36323"/>
                    <a:pt x="26171" y="36323"/>
                  </a:cubicBezTo>
                  <a:lnTo>
                    <a:pt x="26171" y="36323"/>
                  </a:lnTo>
                  <a:cubicBezTo>
                    <a:pt x="29290" y="39039"/>
                    <a:pt x="32723" y="40802"/>
                    <a:pt x="35552" y="40802"/>
                  </a:cubicBezTo>
                  <a:cubicBezTo>
                    <a:pt x="37852" y="40802"/>
                    <a:pt x="39753" y="39637"/>
                    <a:pt x="40761" y="36870"/>
                  </a:cubicBezTo>
                  <a:cubicBezTo>
                    <a:pt x="42342" y="32523"/>
                    <a:pt x="37904" y="28572"/>
                    <a:pt x="33831" y="25168"/>
                  </a:cubicBezTo>
                  <a:cubicBezTo>
                    <a:pt x="29819" y="21794"/>
                    <a:pt x="26445" y="16140"/>
                    <a:pt x="26445" y="16140"/>
                  </a:cubicBezTo>
                  <a:lnTo>
                    <a:pt x="26445" y="16140"/>
                  </a:lnTo>
                  <a:cubicBezTo>
                    <a:pt x="28492" y="17437"/>
                    <a:pt x="30386" y="17952"/>
                    <a:pt x="31917" y="17952"/>
                  </a:cubicBezTo>
                  <a:cubicBezTo>
                    <a:pt x="34047" y="17952"/>
                    <a:pt x="35478" y="16957"/>
                    <a:pt x="35655" y="15684"/>
                  </a:cubicBezTo>
                  <a:cubicBezTo>
                    <a:pt x="35959" y="13526"/>
                    <a:pt x="35017" y="11915"/>
                    <a:pt x="30913" y="8663"/>
                  </a:cubicBezTo>
                  <a:cubicBezTo>
                    <a:pt x="26810" y="5380"/>
                    <a:pt x="24226" y="0"/>
                    <a:pt x="242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27"/>
            <p:cNvSpPr/>
            <p:nvPr/>
          </p:nvSpPr>
          <p:spPr>
            <a:xfrm>
              <a:off x="85167" y="2161396"/>
              <a:ext cx="156507" cy="3037862"/>
            </a:xfrm>
            <a:custGeom>
              <a:avLst/>
              <a:gdLst/>
              <a:ahLst/>
              <a:cxnLst/>
              <a:rect l="l" t="t" r="r" b="b"/>
              <a:pathLst>
                <a:path w="4773" h="92646" extrusionOk="0">
                  <a:moveTo>
                    <a:pt x="2402" y="0"/>
                  </a:moveTo>
                  <a:lnTo>
                    <a:pt x="1" y="92646"/>
                  </a:lnTo>
                  <a:lnTo>
                    <a:pt x="4773" y="92646"/>
                  </a:lnTo>
                  <a:lnTo>
                    <a:pt x="24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27"/>
            <p:cNvSpPr/>
            <p:nvPr/>
          </p:nvSpPr>
          <p:spPr>
            <a:xfrm>
              <a:off x="-176956" y="2265045"/>
              <a:ext cx="687737" cy="239236"/>
            </a:xfrm>
            <a:custGeom>
              <a:avLst/>
              <a:gdLst/>
              <a:ahLst/>
              <a:cxnLst/>
              <a:rect l="l" t="t" r="r" b="b"/>
              <a:pathLst>
                <a:path w="20974" h="7296" extrusionOk="0">
                  <a:moveTo>
                    <a:pt x="10487" y="0"/>
                  </a:moveTo>
                  <a:lnTo>
                    <a:pt x="10183" y="426"/>
                  </a:lnTo>
                  <a:cubicBezTo>
                    <a:pt x="7721" y="3800"/>
                    <a:pt x="3922" y="5897"/>
                    <a:pt x="1" y="7295"/>
                  </a:cubicBezTo>
                  <a:cubicBezTo>
                    <a:pt x="4031" y="6478"/>
                    <a:pt x="7949" y="4453"/>
                    <a:pt x="10488" y="1222"/>
                  </a:cubicBezTo>
                  <a:lnTo>
                    <a:pt x="10488" y="1222"/>
                  </a:lnTo>
                  <a:cubicBezTo>
                    <a:pt x="13053" y="4480"/>
                    <a:pt x="16971" y="6477"/>
                    <a:pt x="20974" y="7295"/>
                  </a:cubicBezTo>
                  <a:cubicBezTo>
                    <a:pt x="17083" y="5928"/>
                    <a:pt x="13284" y="3800"/>
                    <a:pt x="10791" y="426"/>
                  </a:cubicBezTo>
                  <a:lnTo>
                    <a:pt x="104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27"/>
            <p:cNvSpPr/>
            <p:nvPr/>
          </p:nvSpPr>
          <p:spPr>
            <a:xfrm>
              <a:off x="-297558" y="2829165"/>
              <a:ext cx="929924" cy="316981"/>
            </a:xfrm>
            <a:custGeom>
              <a:avLst/>
              <a:gdLst/>
              <a:ahLst/>
              <a:cxnLst/>
              <a:rect l="l" t="t" r="r" b="b"/>
              <a:pathLst>
                <a:path w="28360" h="9667" extrusionOk="0">
                  <a:moveTo>
                    <a:pt x="14135" y="0"/>
                  </a:moveTo>
                  <a:cubicBezTo>
                    <a:pt x="12433" y="2432"/>
                    <a:pt x="10214" y="4468"/>
                    <a:pt x="7660" y="6049"/>
                  </a:cubicBezTo>
                  <a:cubicBezTo>
                    <a:pt x="5290" y="7569"/>
                    <a:pt x="2706" y="8785"/>
                    <a:pt x="1" y="9636"/>
                  </a:cubicBezTo>
                  <a:cubicBezTo>
                    <a:pt x="1399" y="9393"/>
                    <a:pt x="2767" y="8937"/>
                    <a:pt x="4104" y="8420"/>
                  </a:cubicBezTo>
                  <a:cubicBezTo>
                    <a:pt x="7630" y="7052"/>
                    <a:pt x="10943" y="5016"/>
                    <a:pt x="13466" y="2158"/>
                  </a:cubicBezTo>
                  <a:cubicBezTo>
                    <a:pt x="13628" y="1956"/>
                    <a:pt x="13924" y="1593"/>
                    <a:pt x="14166" y="1283"/>
                  </a:cubicBezTo>
                  <a:lnTo>
                    <a:pt x="14166" y="1283"/>
                  </a:lnTo>
                  <a:cubicBezTo>
                    <a:pt x="17641" y="5728"/>
                    <a:pt x="22929" y="8485"/>
                    <a:pt x="28360" y="9666"/>
                  </a:cubicBezTo>
                  <a:cubicBezTo>
                    <a:pt x="22889" y="7842"/>
                    <a:pt x="17569" y="4833"/>
                    <a:pt x="141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27"/>
            <p:cNvSpPr/>
            <p:nvPr/>
          </p:nvSpPr>
          <p:spPr>
            <a:xfrm>
              <a:off x="-409175" y="3599598"/>
              <a:ext cx="1153192" cy="379741"/>
            </a:xfrm>
            <a:custGeom>
              <a:avLst/>
              <a:gdLst/>
              <a:ahLst/>
              <a:cxnLst/>
              <a:rect l="l" t="t" r="r" b="b"/>
              <a:pathLst>
                <a:path w="35169" h="11581" extrusionOk="0">
                  <a:moveTo>
                    <a:pt x="16809" y="0"/>
                  </a:moveTo>
                  <a:lnTo>
                    <a:pt x="17104" y="393"/>
                  </a:lnTo>
                  <a:lnTo>
                    <a:pt x="17104" y="393"/>
                  </a:lnTo>
                  <a:cubicBezTo>
                    <a:pt x="16363" y="1352"/>
                    <a:pt x="15592" y="2281"/>
                    <a:pt x="14742" y="3131"/>
                  </a:cubicBezTo>
                  <a:cubicBezTo>
                    <a:pt x="10639" y="7143"/>
                    <a:pt x="5411" y="9818"/>
                    <a:pt x="0" y="11581"/>
                  </a:cubicBezTo>
                  <a:cubicBezTo>
                    <a:pt x="851" y="11398"/>
                    <a:pt x="1733" y="11155"/>
                    <a:pt x="2584" y="10882"/>
                  </a:cubicBezTo>
                  <a:cubicBezTo>
                    <a:pt x="5107" y="10091"/>
                    <a:pt x="7599" y="8997"/>
                    <a:pt x="9909" y="7660"/>
                  </a:cubicBezTo>
                  <a:cubicBezTo>
                    <a:pt x="12615" y="6110"/>
                    <a:pt x="15107" y="4073"/>
                    <a:pt x="17083" y="1672"/>
                  </a:cubicBezTo>
                  <a:cubicBezTo>
                    <a:pt x="17192" y="1514"/>
                    <a:pt x="17375" y="1273"/>
                    <a:pt x="17574" y="1017"/>
                  </a:cubicBezTo>
                  <a:lnTo>
                    <a:pt x="17574" y="1017"/>
                  </a:lnTo>
                  <a:cubicBezTo>
                    <a:pt x="21842" y="6553"/>
                    <a:pt x="28433" y="10008"/>
                    <a:pt x="35168" y="11581"/>
                  </a:cubicBezTo>
                  <a:cubicBezTo>
                    <a:pt x="30153" y="9939"/>
                    <a:pt x="25381" y="7508"/>
                    <a:pt x="21369" y="4043"/>
                  </a:cubicBezTo>
                  <a:cubicBezTo>
                    <a:pt x="20135" y="2981"/>
                    <a:pt x="19037" y="1731"/>
                    <a:pt x="18049" y="418"/>
                  </a:cubicBezTo>
                  <a:lnTo>
                    <a:pt x="18049" y="418"/>
                  </a:lnTo>
                  <a:cubicBezTo>
                    <a:pt x="18183" y="251"/>
                    <a:pt x="18304" y="104"/>
                    <a:pt x="183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27"/>
            <p:cNvSpPr/>
            <p:nvPr/>
          </p:nvSpPr>
          <p:spPr>
            <a:xfrm>
              <a:off x="-464984" y="4408888"/>
              <a:ext cx="1266809" cy="424598"/>
            </a:xfrm>
            <a:custGeom>
              <a:avLst/>
              <a:gdLst/>
              <a:ahLst/>
              <a:cxnLst/>
              <a:rect l="l" t="t" r="r" b="b"/>
              <a:pathLst>
                <a:path w="38634" h="12949" extrusionOk="0">
                  <a:moveTo>
                    <a:pt x="19332" y="0"/>
                  </a:moveTo>
                  <a:lnTo>
                    <a:pt x="19028" y="426"/>
                  </a:lnTo>
                  <a:cubicBezTo>
                    <a:pt x="14408" y="6687"/>
                    <a:pt x="7265" y="10608"/>
                    <a:pt x="0" y="12918"/>
                  </a:cubicBezTo>
                  <a:cubicBezTo>
                    <a:pt x="4772" y="11855"/>
                    <a:pt x="9332" y="9848"/>
                    <a:pt x="13314" y="7022"/>
                  </a:cubicBezTo>
                  <a:cubicBezTo>
                    <a:pt x="15137" y="5775"/>
                    <a:pt x="16809" y="4256"/>
                    <a:pt x="18268" y="2614"/>
                  </a:cubicBezTo>
                  <a:cubicBezTo>
                    <a:pt x="18497" y="2317"/>
                    <a:pt x="18951" y="1725"/>
                    <a:pt x="19316" y="1270"/>
                  </a:cubicBezTo>
                  <a:lnTo>
                    <a:pt x="19316" y="1270"/>
                  </a:lnTo>
                  <a:lnTo>
                    <a:pt x="19909" y="2067"/>
                  </a:lnTo>
                  <a:cubicBezTo>
                    <a:pt x="24590" y="7751"/>
                    <a:pt x="31551" y="11277"/>
                    <a:pt x="38633" y="12949"/>
                  </a:cubicBezTo>
                  <a:cubicBezTo>
                    <a:pt x="31794" y="10791"/>
                    <a:pt x="25107" y="7234"/>
                    <a:pt x="20487" y="1520"/>
                  </a:cubicBezTo>
                  <a:cubicBezTo>
                    <a:pt x="20305" y="1247"/>
                    <a:pt x="19514" y="274"/>
                    <a:pt x="193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27"/>
            <p:cNvSpPr/>
            <p:nvPr/>
          </p:nvSpPr>
          <p:spPr>
            <a:xfrm>
              <a:off x="-128132" y="1723846"/>
              <a:ext cx="2195717" cy="3404487"/>
            </a:xfrm>
            <a:custGeom>
              <a:avLst/>
              <a:gdLst/>
              <a:ahLst/>
              <a:cxnLst/>
              <a:rect l="l" t="t" r="r" b="b"/>
              <a:pathLst>
                <a:path w="66963" h="103827" extrusionOk="0">
                  <a:moveTo>
                    <a:pt x="33467" y="1"/>
                  </a:moveTo>
                  <a:cubicBezTo>
                    <a:pt x="33467" y="1"/>
                    <a:pt x="29910" y="6049"/>
                    <a:pt x="24257" y="9697"/>
                  </a:cubicBezTo>
                  <a:cubicBezTo>
                    <a:pt x="18634" y="13344"/>
                    <a:pt x="17327" y="15107"/>
                    <a:pt x="17722" y="17569"/>
                  </a:cubicBezTo>
                  <a:cubicBezTo>
                    <a:pt x="17934" y="18984"/>
                    <a:pt x="19927" y="20111"/>
                    <a:pt x="22886" y="20111"/>
                  </a:cubicBezTo>
                  <a:cubicBezTo>
                    <a:pt x="25012" y="20111"/>
                    <a:pt x="27636" y="19530"/>
                    <a:pt x="30457" y="18056"/>
                  </a:cubicBezTo>
                  <a:lnTo>
                    <a:pt x="30457" y="18056"/>
                  </a:lnTo>
                  <a:cubicBezTo>
                    <a:pt x="30457" y="18056"/>
                    <a:pt x="25807" y="24378"/>
                    <a:pt x="20214" y="28177"/>
                  </a:cubicBezTo>
                  <a:cubicBezTo>
                    <a:pt x="14621" y="31977"/>
                    <a:pt x="8481" y="36384"/>
                    <a:pt x="10670" y="41278"/>
                  </a:cubicBezTo>
                  <a:cubicBezTo>
                    <a:pt x="12075" y="44362"/>
                    <a:pt x="14706" y="45663"/>
                    <a:pt x="17885" y="45663"/>
                  </a:cubicBezTo>
                  <a:cubicBezTo>
                    <a:pt x="21788" y="45663"/>
                    <a:pt x="26517" y="43702"/>
                    <a:pt x="30822" y="40670"/>
                  </a:cubicBezTo>
                  <a:lnTo>
                    <a:pt x="30822" y="40670"/>
                  </a:lnTo>
                  <a:cubicBezTo>
                    <a:pt x="30822" y="40670"/>
                    <a:pt x="23436" y="49849"/>
                    <a:pt x="15928" y="54925"/>
                  </a:cubicBezTo>
                  <a:cubicBezTo>
                    <a:pt x="8390" y="59971"/>
                    <a:pt x="6384" y="62281"/>
                    <a:pt x="8056" y="67327"/>
                  </a:cubicBezTo>
                  <a:cubicBezTo>
                    <a:pt x="9043" y="70323"/>
                    <a:pt x="12962" y="72408"/>
                    <a:pt x="17702" y="72408"/>
                  </a:cubicBezTo>
                  <a:cubicBezTo>
                    <a:pt x="20994" y="72408"/>
                    <a:pt x="24681" y="71403"/>
                    <a:pt x="28056" y="68999"/>
                  </a:cubicBezTo>
                  <a:lnTo>
                    <a:pt x="28056" y="68999"/>
                  </a:lnTo>
                  <a:cubicBezTo>
                    <a:pt x="28056" y="68999"/>
                    <a:pt x="17600" y="80306"/>
                    <a:pt x="8937" y="85321"/>
                  </a:cubicBezTo>
                  <a:cubicBezTo>
                    <a:pt x="153" y="90488"/>
                    <a:pt x="1" y="101674"/>
                    <a:pt x="10883" y="103589"/>
                  </a:cubicBezTo>
                  <a:cubicBezTo>
                    <a:pt x="11812" y="103751"/>
                    <a:pt x="12802" y="103827"/>
                    <a:pt x="13830" y="103827"/>
                  </a:cubicBezTo>
                  <a:cubicBezTo>
                    <a:pt x="21653" y="103827"/>
                    <a:pt x="31674" y="99461"/>
                    <a:pt x="33527" y="95807"/>
                  </a:cubicBezTo>
                  <a:cubicBezTo>
                    <a:pt x="35354" y="99461"/>
                    <a:pt x="45301" y="103827"/>
                    <a:pt x="53127" y="103827"/>
                  </a:cubicBezTo>
                  <a:cubicBezTo>
                    <a:pt x="54156" y="103827"/>
                    <a:pt x="55149" y="103751"/>
                    <a:pt x="56081" y="103589"/>
                  </a:cubicBezTo>
                  <a:cubicBezTo>
                    <a:pt x="66963" y="101674"/>
                    <a:pt x="66811" y="90488"/>
                    <a:pt x="57905" y="85321"/>
                  </a:cubicBezTo>
                  <a:cubicBezTo>
                    <a:pt x="49242" y="80245"/>
                    <a:pt x="38908" y="68999"/>
                    <a:pt x="38907" y="68999"/>
                  </a:cubicBezTo>
                  <a:lnTo>
                    <a:pt x="38907" y="68999"/>
                  </a:lnTo>
                  <a:cubicBezTo>
                    <a:pt x="42271" y="71403"/>
                    <a:pt x="45955" y="72408"/>
                    <a:pt x="49249" y="72408"/>
                  </a:cubicBezTo>
                  <a:cubicBezTo>
                    <a:pt x="53991" y="72408"/>
                    <a:pt x="57921" y="70323"/>
                    <a:pt x="58908" y="67327"/>
                  </a:cubicBezTo>
                  <a:cubicBezTo>
                    <a:pt x="60580" y="62281"/>
                    <a:pt x="58543" y="59971"/>
                    <a:pt x="51035" y="54925"/>
                  </a:cubicBezTo>
                  <a:cubicBezTo>
                    <a:pt x="43497" y="49849"/>
                    <a:pt x="36142" y="40670"/>
                    <a:pt x="36141" y="40670"/>
                  </a:cubicBezTo>
                  <a:lnTo>
                    <a:pt x="36141" y="40670"/>
                  </a:lnTo>
                  <a:cubicBezTo>
                    <a:pt x="40445" y="43717"/>
                    <a:pt x="45172" y="45685"/>
                    <a:pt x="49069" y="45685"/>
                  </a:cubicBezTo>
                  <a:cubicBezTo>
                    <a:pt x="52246" y="45685"/>
                    <a:pt x="54871" y="44377"/>
                    <a:pt x="56263" y="41278"/>
                  </a:cubicBezTo>
                  <a:cubicBezTo>
                    <a:pt x="58482" y="36415"/>
                    <a:pt x="52312" y="31977"/>
                    <a:pt x="46750" y="28177"/>
                  </a:cubicBezTo>
                  <a:cubicBezTo>
                    <a:pt x="41157" y="24378"/>
                    <a:pt x="36476" y="18056"/>
                    <a:pt x="36476" y="18056"/>
                  </a:cubicBezTo>
                  <a:lnTo>
                    <a:pt x="36476" y="18056"/>
                  </a:lnTo>
                  <a:cubicBezTo>
                    <a:pt x="39314" y="19519"/>
                    <a:pt x="41939" y="20098"/>
                    <a:pt x="44063" y="20098"/>
                  </a:cubicBezTo>
                  <a:cubicBezTo>
                    <a:pt x="47012" y="20098"/>
                    <a:pt x="48995" y="18983"/>
                    <a:pt x="49242" y="17569"/>
                  </a:cubicBezTo>
                  <a:cubicBezTo>
                    <a:pt x="49637" y="15138"/>
                    <a:pt x="48361" y="13375"/>
                    <a:pt x="42707" y="9697"/>
                  </a:cubicBezTo>
                  <a:cubicBezTo>
                    <a:pt x="37084" y="6049"/>
                    <a:pt x="33467" y="1"/>
                    <a:pt x="334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27"/>
            <p:cNvSpPr/>
            <p:nvPr/>
          </p:nvSpPr>
          <p:spPr>
            <a:xfrm>
              <a:off x="96152" y="1724863"/>
              <a:ext cx="1747182" cy="3339793"/>
            </a:xfrm>
            <a:custGeom>
              <a:avLst/>
              <a:gdLst/>
              <a:ahLst/>
              <a:cxnLst/>
              <a:rect l="l" t="t" r="r" b="b"/>
              <a:pathLst>
                <a:path w="53284" h="101854" extrusionOk="0">
                  <a:moveTo>
                    <a:pt x="26718" y="0"/>
                  </a:moveTo>
                  <a:cubicBezTo>
                    <a:pt x="26718" y="0"/>
                    <a:pt x="23861" y="5927"/>
                    <a:pt x="19362" y="9514"/>
                  </a:cubicBezTo>
                  <a:cubicBezTo>
                    <a:pt x="14894" y="13131"/>
                    <a:pt x="13860" y="14833"/>
                    <a:pt x="14164" y="17234"/>
                  </a:cubicBezTo>
                  <a:cubicBezTo>
                    <a:pt x="14342" y="18618"/>
                    <a:pt x="15947" y="19732"/>
                    <a:pt x="18316" y="19732"/>
                  </a:cubicBezTo>
                  <a:cubicBezTo>
                    <a:pt x="20008" y="19732"/>
                    <a:pt x="22088" y="19164"/>
                    <a:pt x="24317" y="17721"/>
                  </a:cubicBezTo>
                  <a:lnTo>
                    <a:pt x="24317" y="17721"/>
                  </a:lnTo>
                  <a:cubicBezTo>
                    <a:pt x="24316" y="17721"/>
                    <a:pt x="20578" y="23921"/>
                    <a:pt x="16171" y="27630"/>
                  </a:cubicBezTo>
                  <a:cubicBezTo>
                    <a:pt x="11702" y="31338"/>
                    <a:pt x="6809" y="35654"/>
                    <a:pt x="8541" y="40457"/>
                  </a:cubicBezTo>
                  <a:cubicBezTo>
                    <a:pt x="9672" y="43481"/>
                    <a:pt x="11761" y="44759"/>
                    <a:pt x="14283" y="44759"/>
                  </a:cubicBezTo>
                  <a:cubicBezTo>
                    <a:pt x="17389" y="44759"/>
                    <a:pt x="21152" y="42821"/>
                    <a:pt x="24590" y="39818"/>
                  </a:cubicBezTo>
                  <a:lnTo>
                    <a:pt x="24590" y="39818"/>
                  </a:lnTo>
                  <a:cubicBezTo>
                    <a:pt x="24590" y="39819"/>
                    <a:pt x="18693" y="48876"/>
                    <a:pt x="12736" y="53831"/>
                  </a:cubicBezTo>
                  <a:cubicBezTo>
                    <a:pt x="6748" y="58755"/>
                    <a:pt x="5137" y="61065"/>
                    <a:pt x="6505" y="66019"/>
                  </a:cubicBezTo>
                  <a:cubicBezTo>
                    <a:pt x="7278" y="68931"/>
                    <a:pt x="10410" y="70971"/>
                    <a:pt x="14185" y="70971"/>
                  </a:cubicBezTo>
                  <a:cubicBezTo>
                    <a:pt x="16795" y="70971"/>
                    <a:pt x="19713" y="69996"/>
                    <a:pt x="22371" y="67661"/>
                  </a:cubicBezTo>
                  <a:lnTo>
                    <a:pt x="22371" y="67661"/>
                  </a:lnTo>
                  <a:cubicBezTo>
                    <a:pt x="22371" y="67661"/>
                    <a:pt x="14043" y="78694"/>
                    <a:pt x="7173" y="83649"/>
                  </a:cubicBezTo>
                  <a:cubicBezTo>
                    <a:pt x="122" y="88725"/>
                    <a:pt x="0" y="99728"/>
                    <a:pt x="8663" y="101612"/>
                  </a:cubicBezTo>
                  <a:cubicBezTo>
                    <a:pt x="9416" y="101777"/>
                    <a:pt x="10219" y="101854"/>
                    <a:pt x="11052" y="101854"/>
                  </a:cubicBezTo>
                  <a:cubicBezTo>
                    <a:pt x="17283" y="101854"/>
                    <a:pt x="25213" y="97576"/>
                    <a:pt x="26687" y="93983"/>
                  </a:cubicBezTo>
                  <a:cubicBezTo>
                    <a:pt x="28162" y="97576"/>
                    <a:pt x="36045" y="101854"/>
                    <a:pt x="42243" y="101854"/>
                  </a:cubicBezTo>
                  <a:cubicBezTo>
                    <a:pt x="43073" y="101854"/>
                    <a:pt x="43871" y="101777"/>
                    <a:pt x="44621" y="101612"/>
                  </a:cubicBezTo>
                  <a:cubicBezTo>
                    <a:pt x="53284" y="99728"/>
                    <a:pt x="53101" y="88725"/>
                    <a:pt x="46080" y="83679"/>
                  </a:cubicBezTo>
                  <a:cubicBezTo>
                    <a:pt x="39211" y="78755"/>
                    <a:pt x="30974" y="67691"/>
                    <a:pt x="30973" y="67691"/>
                  </a:cubicBezTo>
                  <a:lnTo>
                    <a:pt x="30973" y="67691"/>
                  </a:lnTo>
                  <a:cubicBezTo>
                    <a:pt x="33647" y="70042"/>
                    <a:pt x="36566" y="71023"/>
                    <a:pt x="39172" y="71023"/>
                  </a:cubicBezTo>
                  <a:cubicBezTo>
                    <a:pt x="42936" y="71023"/>
                    <a:pt x="46050" y="68977"/>
                    <a:pt x="46840" y="66050"/>
                  </a:cubicBezTo>
                  <a:cubicBezTo>
                    <a:pt x="48177" y="61126"/>
                    <a:pt x="46597" y="58785"/>
                    <a:pt x="40609" y="53861"/>
                  </a:cubicBezTo>
                  <a:cubicBezTo>
                    <a:pt x="34651" y="48907"/>
                    <a:pt x="28755" y="39879"/>
                    <a:pt x="28754" y="39879"/>
                  </a:cubicBezTo>
                  <a:lnTo>
                    <a:pt x="28754" y="39879"/>
                  </a:lnTo>
                  <a:cubicBezTo>
                    <a:pt x="32190" y="42862"/>
                    <a:pt x="35949" y="44792"/>
                    <a:pt x="39053" y="44792"/>
                  </a:cubicBezTo>
                  <a:cubicBezTo>
                    <a:pt x="41579" y="44792"/>
                    <a:pt x="43671" y="43514"/>
                    <a:pt x="44803" y="40487"/>
                  </a:cubicBezTo>
                  <a:cubicBezTo>
                    <a:pt x="46536" y="35684"/>
                    <a:pt x="41642" y="31368"/>
                    <a:pt x="37235" y="27630"/>
                  </a:cubicBezTo>
                  <a:cubicBezTo>
                    <a:pt x="32797" y="23921"/>
                    <a:pt x="29089" y="17721"/>
                    <a:pt x="29089" y="17721"/>
                  </a:cubicBezTo>
                  <a:lnTo>
                    <a:pt x="29089" y="17721"/>
                  </a:lnTo>
                  <a:cubicBezTo>
                    <a:pt x="31330" y="19164"/>
                    <a:pt x="33412" y="19732"/>
                    <a:pt x="35102" y="19732"/>
                  </a:cubicBezTo>
                  <a:cubicBezTo>
                    <a:pt x="37469" y="19732"/>
                    <a:pt x="39064" y="18618"/>
                    <a:pt x="39241" y="17234"/>
                  </a:cubicBezTo>
                  <a:cubicBezTo>
                    <a:pt x="39545" y="14833"/>
                    <a:pt x="38511" y="13131"/>
                    <a:pt x="34043" y="9514"/>
                  </a:cubicBezTo>
                  <a:cubicBezTo>
                    <a:pt x="29545" y="5897"/>
                    <a:pt x="26718" y="0"/>
                    <a:pt x="267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27"/>
            <p:cNvSpPr/>
            <p:nvPr/>
          </p:nvSpPr>
          <p:spPr>
            <a:xfrm>
              <a:off x="884522" y="1878320"/>
              <a:ext cx="172443" cy="3335891"/>
            </a:xfrm>
            <a:custGeom>
              <a:avLst/>
              <a:gdLst/>
              <a:ahLst/>
              <a:cxnLst/>
              <a:rect l="l" t="t" r="r" b="b"/>
              <a:pathLst>
                <a:path w="5259" h="101735" extrusionOk="0">
                  <a:moveTo>
                    <a:pt x="2644" y="1"/>
                  </a:moveTo>
                  <a:lnTo>
                    <a:pt x="0" y="101735"/>
                  </a:lnTo>
                  <a:lnTo>
                    <a:pt x="5258" y="101735"/>
                  </a:lnTo>
                  <a:lnTo>
                    <a:pt x="26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27"/>
            <p:cNvSpPr/>
            <p:nvPr/>
          </p:nvSpPr>
          <p:spPr>
            <a:xfrm>
              <a:off x="596461" y="1994954"/>
              <a:ext cx="755514" cy="261140"/>
            </a:xfrm>
            <a:custGeom>
              <a:avLst/>
              <a:gdLst/>
              <a:ahLst/>
              <a:cxnLst/>
              <a:rect l="l" t="t" r="r" b="b"/>
              <a:pathLst>
                <a:path w="23041" h="7964" extrusionOk="0">
                  <a:moveTo>
                    <a:pt x="11521" y="0"/>
                  </a:moveTo>
                  <a:lnTo>
                    <a:pt x="11217" y="395"/>
                  </a:lnTo>
                  <a:cubicBezTo>
                    <a:pt x="8481" y="4134"/>
                    <a:pt x="4317" y="6444"/>
                    <a:pt x="1" y="7964"/>
                  </a:cubicBezTo>
                  <a:cubicBezTo>
                    <a:pt x="4399" y="7055"/>
                    <a:pt x="8712" y="4816"/>
                    <a:pt x="11522" y="1249"/>
                  </a:cubicBezTo>
                  <a:lnTo>
                    <a:pt x="11522" y="1249"/>
                  </a:lnTo>
                  <a:cubicBezTo>
                    <a:pt x="14357" y="4816"/>
                    <a:pt x="18642" y="7055"/>
                    <a:pt x="23041" y="7964"/>
                  </a:cubicBezTo>
                  <a:cubicBezTo>
                    <a:pt x="18755" y="6444"/>
                    <a:pt x="14560" y="4134"/>
                    <a:pt x="11825" y="395"/>
                  </a:cubicBezTo>
                  <a:lnTo>
                    <a:pt x="1152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 name="Google Shape;1411;p27"/>
            <p:cNvSpPr/>
            <p:nvPr/>
          </p:nvSpPr>
          <p:spPr>
            <a:xfrm>
              <a:off x="465892" y="2614882"/>
              <a:ext cx="1018654" cy="346853"/>
            </a:xfrm>
            <a:custGeom>
              <a:avLst/>
              <a:gdLst/>
              <a:ahLst/>
              <a:cxnLst/>
              <a:rect l="l" t="t" r="r" b="b"/>
              <a:pathLst>
                <a:path w="31066" h="10578" extrusionOk="0">
                  <a:moveTo>
                    <a:pt x="15563" y="0"/>
                  </a:moveTo>
                  <a:cubicBezTo>
                    <a:pt x="13648" y="2675"/>
                    <a:pt x="11217" y="4864"/>
                    <a:pt x="8451" y="6657"/>
                  </a:cubicBezTo>
                  <a:cubicBezTo>
                    <a:pt x="5806" y="8298"/>
                    <a:pt x="2980" y="9605"/>
                    <a:pt x="1" y="10578"/>
                  </a:cubicBezTo>
                  <a:cubicBezTo>
                    <a:pt x="1521" y="10274"/>
                    <a:pt x="3010" y="9757"/>
                    <a:pt x="4499" y="9210"/>
                  </a:cubicBezTo>
                  <a:cubicBezTo>
                    <a:pt x="8329" y="7690"/>
                    <a:pt x="11977" y="5411"/>
                    <a:pt x="14712" y="2280"/>
                  </a:cubicBezTo>
                  <a:cubicBezTo>
                    <a:pt x="14902" y="2069"/>
                    <a:pt x="15237" y="1640"/>
                    <a:pt x="15506" y="1285"/>
                  </a:cubicBezTo>
                  <a:lnTo>
                    <a:pt x="15506" y="1285"/>
                  </a:lnTo>
                  <a:cubicBezTo>
                    <a:pt x="19287" y="6127"/>
                    <a:pt x="25090" y="9186"/>
                    <a:pt x="31065" y="10517"/>
                  </a:cubicBezTo>
                  <a:cubicBezTo>
                    <a:pt x="25077" y="8541"/>
                    <a:pt x="19241" y="5259"/>
                    <a:pt x="155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 name="Google Shape;1412;p27"/>
            <p:cNvSpPr/>
            <p:nvPr/>
          </p:nvSpPr>
          <p:spPr>
            <a:xfrm>
              <a:off x="343323" y="3458044"/>
              <a:ext cx="1265792" cy="416663"/>
            </a:xfrm>
            <a:custGeom>
              <a:avLst/>
              <a:gdLst/>
              <a:ahLst/>
              <a:cxnLst/>
              <a:rect l="l" t="t" r="r" b="b"/>
              <a:pathLst>
                <a:path w="38603" h="12707" extrusionOk="0">
                  <a:moveTo>
                    <a:pt x="18542" y="1"/>
                  </a:moveTo>
                  <a:lnTo>
                    <a:pt x="18846" y="407"/>
                  </a:lnTo>
                  <a:lnTo>
                    <a:pt x="18846" y="407"/>
                  </a:lnTo>
                  <a:lnTo>
                    <a:pt x="18116" y="1338"/>
                  </a:lnTo>
                  <a:cubicBezTo>
                    <a:pt x="13526" y="6931"/>
                    <a:pt x="6839" y="10487"/>
                    <a:pt x="0" y="12706"/>
                  </a:cubicBezTo>
                  <a:cubicBezTo>
                    <a:pt x="1885" y="12281"/>
                    <a:pt x="3739" y="11642"/>
                    <a:pt x="5563" y="10943"/>
                  </a:cubicBezTo>
                  <a:cubicBezTo>
                    <a:pt x="10547" y="8968"/>
                    <a:pt x="15350" y="6019"/>
                    <a:pt x="18724" y="1794"/>
                  </a:cubicBezTo>
                  <a:cubicBezTo>
                    <a:pt x="18844" y="1608"/>
                    <a:pt x="19063" y="1316"/>
                    <a:pt x="19298" y="1013"/>
                  </a:cubicBezTo>
                  <a:lnTo>
                    <a:pt x="19298" y="1013"/>
                  </a:lnTo>
                  <a:cubicBezTo>
                    <a:pt x="23935" y="7130"/>
                    <a:pt x="31196" y="10951"/>
                    <a:pt x="38603" y="12706"/>
                  </a:cubicBezTo>
                  <a:cubicBezTo>
                    <a:pt x="33071" y="10943"/>
                    <a:pt x="27751" y="8269"/>
                    <a:pt x="23435" y="4469"/>
                  </a:cubicBezTo>
                  <a:cubicBezTo>
                    <a:pt x="22584" y="3740"/>
                    <a:pt x="21672" y="2737"/>
                    <a:pt x="20912" y="1916"/>
                  </a:cubicBezTo>
                  <a:cubicBezTo>
                    <a:pt x="20654" y="1553"/>
                    <a:pt x="20108" y="860"/>
                    <a:pt x="19764" y="419"/>
                  </a:cubicBezTo>
                  <a:lnTo>
                    <a:pt x="19764" y="419"/>
                  </a:lnTo>
                  <a:cubicBezTo>
                    <a:pt x="19895" y="253"/>
                    <a:pt x="20011" y="106"/>
                    <a:pt x="2009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27"/>
            <p:cNvSpPr/>
            <p:nvPr/>
          </p:nvSpPr>
          <p:spPr>
            <a:xfrm>
              <a:off x="281513" y="4350063"/>
              <a:ext cx="1389411" cy="462503"/>
            </a:xfrm>
            <a:custGeom>
              <a:avLst/>
              <a:gdLst/>
              <a:ahLst/>
              <a:cxnLst/>
              <a:rect l="l" t="t" r="r" b="b"/>
              <a:pathLst>
                <a:path w="42373" h="14105" extrusionOk="0">
                  <a:moveTo>
                    <a:pt x="21156" y="1"/>
                  </a:moveTo>
                  <a:lnTo>
                    <a:pt x="20852" y="396"/>
                  </a:lnTo>
                  <a:cubicBezTo>
                    <a:pt x="20518" y="852"/>
                    <a:pt x="19758" y="1825"/>
                    <a:pt x="19423" y="2250"/>
                  </a:cubicBezTo>
                  <a:cubicBezTo>
                    <a:pt x="18572" y="3193"/>
                    <a:pt x="17600" y="4226"/>
                    <a:pt x="16657" y="5077"/>
                  </a:cubicBezTo>
                  <a:cubicBezTo>
                    <a:pt x="11916" y="9272"/>
                    <a:pt x="6049" y="12220"/>
                    <a:pt x="1" y="14105"/>
                  </a:cubicBezTo>
                  <a:cubicBezTo>
                    <a:pt x="5229" y="12889"/>
                    <a:pt x="10244" y="10700"/>
                    <a:pt x="14591" y="7600"/>
                  </a:cubicBezTo>
                  <a:cubicBezTo>
                    <a:pt x="16566" y="6232"/>
                    <a:pt x="18390" y="4530"/>
                    <a:pt x="20001" y="2737"/>
                  </a:cubicBezTo>
                  <a:cubicBezTo>
                    <a:pt x="20280" y="2434"/>
                    <a:pt x="20827" y="1757"/>
                    <a:pt x="21218" y="1252"/>
                  </a:cubicBezTo>
                  <a:lnTo>
                    <a:pt x="21218" y="1252"/>
                  </a:lnTo>
                  <a:lnTo>
                    <a:pt x="21886" y="2129"/>
                  </a:lnTo>
                  <a:cubicBezTo>
                    <a:pt x="26901" y="8299"/>
                    <a:pt x="34743" y="12311"/>
                    <a:pt x="42372" y="14105"/>
                  </a:cubicBezTo>
                  <a:cubicBezTo>
                    <a:pt x="34895" y="11764"/>
                    <a:pt x="27478" y="7813"/>
                    <a:pt x="22463" y="1642"/>
                  </a:cubicBezTo>
                  <a:cubicBezTo>
                    <a:pt x="22220" y="1369"/>
                    <a:pt x="21369" y="275"/>
                    <a:pt x="211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 name="Google Shape;1414;p27"/>
          <p:cNvGrpSpPr/>
          <p:nvPr/>
        </p:nvGrpSpPr>
        <p:grpSpPr>
          <a:xfrm>
            <a:off x="0" y="-2275"/>
            <a:ext cx="9144463" cy="5170375"/>
            <a:chOff x="0" y="-2275"/>
            <a:chExt cx="9144463" cy="5170375"/>
          </a:xfrm>
        </p:grpSpPr>
        <p:sp>
          <p:nvSpPr>
            <p:cNvPr id="1415" name="Google Shape;1415;p27"/>
            <p:cNvSpPr/>
            <p:nvPr/>
          </p:nvSpPr>
          <p:spPr>
            <a:xfrm rot="5400000">
              <a:off x="-2484450"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27"/>
            <p:cNvSpPr/>
            <p:nvPr/>
          </p:nvSpPr>
          <p:spPr>
            <a:xfrm rot="5400000">
              <a:off x="6460813" y="2484450"/>
              <a:ext cx="51681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27"/>
            <p:cNvSpPr/>
            <p:nvPr/>
          </p:nvSpPr>
          <p:spPr>
            <a:xfrm>
              <a:off x="0" y="-2275"/>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18" name="Google Shape;1418;p27"/>
          <p:cNvSpPr txBox="1">
            <a:spLocks noGrp="1"/>
          </p:cNvSpPr>
          <p:nvPr>
            <p:ph type="ctrTitle"/>
          </p:nvPr>
        </p:nvSpPr>
        <p:spPr>
          <a:xfrm>
            <a:off x="1326284" y="912080"/>
            <a:ext cx="6491700" cy="74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solidFill>
                  <a:schemeClr val="accent1"/>
                </a:solidFill>
              </a:rPr>
              <a:t>Table 5 Presentation </a:t>
            </a:r>
            <a:endParaRPr dirty="0">
              <a:solidFill>
                <a:schemeClr val="accent1"/>
              </a:solidFill>
            </a:endParaRPr>
          </a:p>
        </p:txBody>
      </p:sp>
      <p:sp>
        <p:nvSpPr>
          <p:cNvPr id="1419" name="Google Shape;1419;p27"/>
          <p:cNvSpPr txBox="1">
            <a:spLocks noGrp="1"/>
          </p:cNvSpPr>
          <p:nvPr>
            <p:ph type="subTitle" idx="1"/>
          </p:nvPr>
        </p:nvSpPr>
        <p:spPr>
          <a:xfrm>
            <a:off x="2280075" y="1923750"/>
            <a:ext cx="4491000" cy="3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Client Interviewing: </a:t>
            </a:r>
            <a:endParaRPr lang="en" dirty="0" smtClean="0"/>
          </a:p>
          <a:p>
            <a:pPr marL="0" lvl="0" indent="0" algn="ctr" rtl="0">
              <a:spcBef>
                <a:spcPts val="0"/>
              </a:spcBef>
              <a:spcAft>
                <a:spcPts val="0"/>
              </a:spcAft>
              <a:buNone/>
            </a:pPr>
            <a:r>
              <a:rPr lang="en" dirty="0" smtClean="0"/>
              <a:t>Groundhog </a:t>
            </a:r>
            <a:r>
              <a:rPr lang="en" dirty="0"/>
              <a:t>Day All Over Again! </a:t>
            </a:r>
            <a:endParaRPr lang="en" dirty="0" smtClean="0"/>
          </a:p>
          <a:p>
            <a:pPr marL="0" lvl="0" indent="0" algn="ctr" rtl="0">
              <a:spcBef>
                <a:spcPts val="0"/>
              </a:spcBef>
              <a:spcAft>
                <a:spcPts val="0"/>
              </a:spcAft>
              <a:buNone/>
            </a:pPr>
            <a:r>
              <a:rPr lang="en" dirty="0" smtClean="0"/>
              <a:t>February 7, 2024</a:t>
            </a:r>
            <a:endParaRPr dirty="0"/>
          </a:p>
        </p:txBody>
      </p:sp>
      <p:grpSp>
        <p:nvGrpSpPr>
          <p:cNvPr id="1420" name="Google Shape;1420;p27"/>
          <p:cNvGrpSpPr/>
          <p:nvPr/>
        </p:nvGrpSpPr>
        <p:grpSpPr>
          <a:xfrm>
            <a:off x="3079863" y="3232884"/>
            <a:ext cx="2914175" cy="3713975"/>
            <a:chOff x="3079863" y="3232884"/>
            <a:chExt cx="2914175" cy="3713975"/>
          </a:xfrm>
        </p:grpSpPr>
        <p:sp>
          <p:nvSpPr>
            <p:cNvPr id="1421" name="Google Shape;1421;p27"/>
            <p:cNvSpPr/>
            <p:nvPr/>
          </p:nvSpPr>
          <p:spPr>
            <a:xfrm>
              <a:off x="3117013" y="3315959"/>
              <a:ext cx="2877025" cy="3630900"/>
            </a:xfrm>
            <a:custGeom>
              <a:avLst/>
              <a:gdLst/>
              <a:ahLst/>
              <a:cxnLst/>
              <a:rect l="l" t="t" r="r" b="b"/>
              <a:pathLst>
                <a:path w="115081" h="145236" extrusionOk="0">
                  <a:moveTo>
                    <a:pt x="56721" y="1"/>
                  </a:moveTo>
                  <a:cubicBezTo>
                    <a:pt x="36655" y="1"/>
                    <a:pt x="16593" y="5966"/>
                    <a:pt x="10734" y="18082"/>
                  </a:cubicBezTo>
                  <a:cubicBezTo>
                    <a:pt x="0" y="40282"/>
                    <a:pt x="18267" y="139648"/>
                    <a:pt x="18267" y="139648"/>
                  </a:cubicBezTo>
                  <a:lnTo>
                    <a:pt x="88256" y="145214"/>
                  </a:lnTo>
                  <a:cubicBezTo>
                    <a:pt x="88421" y="145229"/>
                    <a:pt x="88585" y="145236"/>
                    <a:pt x="88747" y="145236"/>
                  </a:cubicBezTo>
                  <a:cubicBezTo>
                    <a:pt x="91348" y="145236"/>
                    <a:pt x="93603" y="143378"/>
                    <a:pt x="94115" y="140778"/>
                  </a:cubicBezTo>
                  <a:cubicBezTo>
                    <a:pt x="98446" y="118725"/>
                    <a:pt x="115080" y="28000"/>
                    <a:pt x="98634" y="12286"/>
                  </a:cubicBezTo>
                  <a:cubicBezTo>
                    <a:pt x="90119" y="4132"/>
                    <a:pt x="73419" y="1"/>
                    <a:pt x="5672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27"/>
            <p:cNvSpPr/>
            <p:nvPr/>
          </p:nvSpPr>
          <p:spPr>
            <a:xfrm>
              <a:off x="5085388" y="3232884"/>
              <a:ext cx="632450" cy="497475"/>
            </a:xfrm>
            <a:custGeom>
              <a:avLst/>
              <a:gdLst/>
              <a:ahLst/>
              <a:cxnLst/>
              <a:rect l="l" t="t" r="r" b="b"/>
              <a:pathLst>
                <a:path w="25298" h="19899" extrusionOk="0">
                  <a:moveTo>
                    <a:pt x="11071" y="0"/>
                  </a:moveTo>
                  <a:cubicBezTo>
                    <a:pt x="3914" y="0"/>
                    <a:pt x="1" y="7177"/>
                    <a:pt x="1" y="7177"/>
                  </a:cubicBezTo>
                  <a:lnTo>
                    <a:pt x="22850" y="19899"/>
                  </a:lnTo>
                  <a:cubicBezTo>
                    <a:pt x="22850" y="19899"/>
                    <a:pt x="25298" y="4687"/>
                    <a:pt x="15505" y="879"/>
                  </a:cubicBezTo>
                  <a:cubicBezTo>
                    <a:pt x="13913" y="260"/>
                    <a:pt x="12433" y="0"/>
                    <a:pt x="110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27"/>
            <p:cNvSpPr/>
            <p:nvPr/>
          </p:nvSpPr>
          <p:spPr>
            <a:xfrm>
              <a:off x="5151313" y="3346359"/>
              <a:ext cx="480750" cy="378250"/>
            </a:xfrm>
            <a:custGeom>
              <a:avLst/>
              <a:gdLst/>
              <a:ahLst/>
              <a:cxnLst/>
              <a:rect l="l" t="t" r="r" b="b"/>
              <a:pathLst>
                <a:path w="19230" h="15130" extrusionOk="0">
                  <a:moveTo>
                    <a:pt x="8418" y="1"/>
                  </a:moveTo>
                  <a:cubicBezTo>
                    <a:pt x="2967" y="1"/>
                    <a:pt x="0" y="5463"/>
                    <a:pt x="0" y="5463"/>
                  </a:cubicBezTo>
                  <a:lnTo>
                    <a:pt x="17388" y="15129"/>
                  </a:lnTo>
                  <a:cubicBezTo>
                    <a:pt x="17388" y="15129"/>
                    <a:pt x="19229" y="3580"/>
                    <a:pt x="11801" y="671"/>
                  </a:cubicBezTo>
                  <a:cubicBezTo>
                    <a:pt x="10586" y="199"/>
                    <a:pt x="9457" y="1"/>
                    <a:pt x="8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27"/>
            <p:cNvSpPr/>
            <p:nvPr/>
          </p:nvSpPr>
          <p:spPr>
            <a:xfrm>
              <a:off x="5650338" y="3756659"/>
              <a:ext cx="130250" cy="52825"/>
            </a:xfrm>
            <a:custGeom>
              <a:avLst/>
              <a:gdLst/>
              <a:ahLst/>
              <a:cxnLst/>
              <a:rect l="l" t="t" r="r" b="b"/>
              <a:pathLst>
                <a:path w="5210" h="2113" extrusionOk="0">
                  <a:moveTo>
                    <a:pt x="3010" y="1"/>
                  </a:moveTo>
                  <a:cubicBezTo>
                    <a:pt x="1600" y="1"/>
                    <a:pt x="0" y="768"/>
                    <a:pt x="0" y="768"/>
                  </a:cubicBezTo>
                  <a:cubicBezTo>
                    <a:pt x="0" y="768"/>
                    <a:pt x="2845" y="2113"/>
                    <a:pt x="4261" y="2113"/>
                  </a:cubicBezTo>
                  <a:cubicBezTo>
                    <a:pt x="4866" y="2113"/>
                    <a:pt x="5210" y="1867"/>
                    <a:pt x="4959" y="1165"/>
                  </a:cubicBezTo>
                  <a:cubicBezTo>
                    <a:pt x="4637" y="278"/>
                    <a:pt x="3858" y="1"/>
                    <a:pt x="3010" y="1"/>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27"/>
            <p:cNvSpPr/>
            <p:nvPr/>
          </p:nvSpPr>
          <p:spPr>
            <a:xfrm>
              <a:off x="3079863" y="4152459"/>
              <a:ext cx="489125" cy="1987125"/>
            </a:xfrm>
            <a:custGeom>
              <a:avLst/>
              <a:gdLst/>
              <a:ahLst/>
              <a:cxnLst/>
              <a:rect l="l" t="t" r="r" b="b"/>
              <a:pathLst>
                <a:path w="19565" h="79485" extrusionOk="0">
                  <a:moveTo>
                    <a:pt x="9123" y="1"/>
                  </a:moveTo>
                  <a:cubicBezTo>
                    <a:pt x="9123" y="1"/>
                    <a:pt x="1" y="39777"/>
                    <a:pt x="4688" y="41409"/>
                  </a:cubicBezTo>
                  <a:cubicBezTo>
                    <a:pt x="4917" y="41488"/>
                    <a:pt x="5148" y="41525"/>
                    <a:pt x="5379" y="41525"/>
                  </a:cubicBezTo>
                  <a:cubicBezTo>
                    <a:pt x="8546" y="41525"/>
                    <a:pt x="11839" y="34504"/>
                    <a:pt x="13509" y="30351"/>
                  </a:cubicBezTo>
                  <a:lnTo>
                    <a:pt x="13509" y="30351"/>
                  </a:lnTo>
                  <a:lnTo>
                    <a:pt x="13598" y="30966"/>
                  </a:lnTo>
                  <a:lnTo>
                    <a:pt x="13598" y="30966"/>
                  </a:lnTo>
                  <a:cubicBezTo>
                    <a:pt x="14226" y="28739"/>
                    <a:pt x="14626" y="27370"/>
                    <a:pt x="14626" y="27369"/>
                  </a:cubicBezTo>
                  <a:lnTo>
                    <a:pt x="14626" y="27369"/>
                  </a:lnTo>
                  <a:cubicBezTo>
                    <a:pt x="14626" y="27370"/>
                    <a:pt x="14211" y="28608"/>
                    <a:pt x="13509" y="30351"/>
                  </a:cubicBezTo>
                  <a:lnTo>
                    <a:pt x="13509" y="30351"/>
                  </a:lnTo>
                  <a:lnTo>
                    <a:pt x="9123" y="1"/>
                  </a:lnTo>
                  <a:close/>
                  <a:moveTo>
                    <a:pt x="13598" y="30966"/>
                  </a:moveTo>
                  <a:cubicBezTo>
                    <a:pt x="11132" y="39718"/>
                    <a:pt x="5160" y="61720"/>
                    <a:pt x="6194" y="65973"/>
                  </a:cubicBezTo>
                  <a:cubicBezTo>
                    <a:pt x="6329" y="66510"/>
                    <a:pt x="6529" y="66752"/>
                    <a:pt x="6779" y="66752"/>
                  </a:cubicBezTo>
                  <a:cubicBezTo>
                    <a:pt x="9013" y="66752"/>
                    <a:pt x="15275" y="47478"/>
                    <a:pt x="15275" y="47477"/>
                  </a:cubicBezTo>
                  <a:lnTo>
                    <a:pt x="15275" y="47477"/>
                  </a:lnTo>
                  <a:cubicBezTo>
                    <a:pt x="15275" y="47478"/>
                    <a:pt x="13078" y="68296"/>
                    <a:pt x="10944" y="73715"/>
                  </a:cubicBezTo>
                  <a:cubicBezTo>
                    <a:pt x="9765" y="76690"/>
                    <a:pt x="10364" y="79484"/>
                    <a:pt x="12292" y="79484"/>
                  </a:cubicBezTo>
                  <a:cubicBezTo>
                    <a:pt x="13889" y="79484"/>
                    <a:pt x="16398" y="77568"/>
                    <a:pt x="19564" y="72250"/>
                  </a:cubicBezTo>
                  <a:lnTo>
                    <a:pt x="13598" y="30966"/>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27"/>
            <p:cNvSpPr/>
            <p:nvPr/>
          </p:nvSpPr>
          <p:spPr>
            <a:xfrm>
              <a:off x="5321175" y="5197263"/>
              <a:ext cx="147000" cy="683325"/>
            </a:xfrm>
            <a:custGeom>
              <a:avLst/>
              <a:gdLst/>
              <a:ahLst/>
              <a:cxnLst/>
              <a:rect l="l" t="t" r="r" b="b"/>
              <a:pathLst>
                <a:path w="5880" h="27333" extrusionOk="0">
                  <a:moveTo>
                    <a:pt x="3976" y="1"/>
                  </a:moveTo>
                  <a:lnTo>
                    <a:pt x="0" y="14543"/>
                  </a:lnTo>
                  <a:cubicBezTo>
                    <a:pt x="1088" y="20337"/>
                    <a:pt x="2677" y="27332"/>
                    <a:pt x="3965" y="27332"/>
                  </a:cubicBezTo>
                  <a:cubicBezTo>
                    <a:pt x="4188" y="27332"/>
                    <a:pt x="4402" y="27121"/>
                    <a:pt x="4604" y="26657"/>
                  </a:cubicBezTo>
                  <a:cubicBezTo>
                    <a:pt x="5880" y="23686"/>
                    <a:pt x="4938" y="10358"/>
                    <a:pt x="397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27"/>
            <p:cNvSpPr/>
            <p:nvPr/>
          </p:nvSpPr>
          <p:spPr>
            <a:xfrm>
              <a:off x="5321175" y="5197263"/>
              <a:ext cx="137075" cy="689750"/>
            </a:xfrm>
            <a:custGeom>
              <a:avLst/>
              <a:gdLst/>
              <a:ahLst/>
              <a:cxnLst/>
              <a:rect l="l" t="t" r="r" b="b"/>
              <a:pathLst>
                <a:path w="5483" h="27590" extrusionOk="0">
                  <a:moveTo>
                    <a:pt x="3976" y="1"/>
                  </a:moveTo>
                  <a:lnTo>
                    <a:pt x="3976" y="1"/>
                  </a:lnTo>
                  <a:cubicBezTo>
                    <a:pt x="4373" y="6780"/>
                    <a:pt x="4959" y="13873"/>
                    <a:pt x="4938" y="20673"/>
                  </a:cubicBezTo>
                  <a:cubicBezTo>
                    <a:pt x="4938" y="21531"/>
                    <a:pt x="4938" y="22368"/>
                    <a:pt x="4876" y="23226"/>
                  </a:cubicBezTo>
                  <a:cubicBezTo>
                    <a:pt x="4771" y="24460"/>
                    <a:pt x="4771" y="25799"/>
                    <a:pt x="4206" y="26887"/>
                  </a:cubicBezTo>
                  <a:cubicBezTo>
                    <a:pt x="4121" y="27034"/>
                    <a:pt x="4029" y="27101"/>
                    <a:pt x="3930" y="27101"/>
                  </a:cubicBezTo>
                  <a:cubicBezTo>
                    <a:pt x="2926" y="27101"/>
                    <a:pt x="1284" y="20217"/>
                    <a:pt x="1151" y="19627"/>
                  </a:cubicBezTo>
                  <a:cubicBezTo>
                    <a:pt x="733" y="17953"/>
                    <a:pt x="356" y="16258"/>
                    <a:pt x="0" y="14584"/>
                  </a:cubicBezTo>
                  <a:lnTo>
                    <a:pt x="0" y="14584"/>
                  </a:lnTo>
                  <a:cubicBezTo>
                    <a:pt x="544" y="17974"/>
                    <a:pt x="1151" y="21385"/>
                    <a:pt x="2155" y="24690"/>
                  </a:cubicBezTo>
                  <a:cubicBezTo>
                    <a:pt x="2391" y="25347"/>
                    <a:pt x="3061" y="27589"/>
                    <a:pt x="3945" y="27589"/>
                  </a:cubicBezTo>
                  <a:cubicBezTo>
                    <a:pt x="4160" y="27589"/>
                    <a:pt x="4387" y="27457"/>
                    <a:pt x="4624" y="27139"/>
                  </a:cubicBezTo>
                  <a:cubicBezTo>
                    <a:pt x="5273" y="25925"/>
                    <a:pt x="5273" y="24544"/>
                    <a:pt x="5399" y="23226"/>
                  </a:cubicBezTo>
                  <a:cubicBezTo>
                    <a:pt x="5461" y="22368"/>
                    <a:pt x="5482" y="21510"/>
                    <a:pt x="5482" y="20652"/>
                  </a:cubicBezTo>
                  <a:cubicBezTo>
                    <a:pt x="5440" y="13747"/>
                    <a:pt x="4813" y="6864"/>
                    <a:pt x="39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27"/>
            <p:cNvSpPr/>
            <p:nvPr/>
          </p:nvSpPr>
          <p:spPr>
            <a:xfrm>
              <a:off x="3151013" y="4152459"/>
              <a:ext cx="185200" cy="1041450"/>
            </a:xfrm>
            <a:custGeom>
              <a:avLst/>
              <a:gdLst/>
              <a:ahLst/>
              <a:cxnLst/>
              <a:rect l="l" t="t" r="r" b="b"/>
              <a:pathLst>
                <a:path w="7408" h="41658" extrusionOk="0">
                  <a:moveTo>
                    <a:pt x="6277" y="1"/>
                  </a:moveTo>
                  <a:cubicBezTo>
                    <a:pt x="3829" y="10107"/>
                    <a:pt x="1674" y="20297"/>
                    <a:pt x="628" y="30633"/>
                  </a:cubicBezTo>
                  <a:cubicBezTo>
                    <a:pt x="377" y="33709"/>
                    <a:pt x="0" y="36931"/>
                    <a:pt x="712" y="39986"/>
                  </a:cubicBezTo>
                  <a:cubicBezTo>
                    <a:pt x="986" y="41045"/>
                    <a:pt x="1498" y="41658"/>
                    <a:pt x="2500" y="41658"/>
                  </a:cubicBezTo>
                  <a:cubicBezTo>
                    <a:pt x="2647" y="41658"/>
                    <a:pt x="2804" y="41645"/>
                    <a:pt x="2972" y="41618"/>
                  </a:cubicBezTo>
                  <a:cubicBezTo>
                    <a:pt x="5064" y="41074"/>
                    <a:pt x="6361" y="38814"/>
                    <a:pt x="7407" y="37078"/>
                  </a:cubicBezTo>
                  <a:lnTo>
                    <a:pt x="7407" y="37078"/>
                  </a:lnTo>
                  <a:cubicBezTo>
                    <a:pt x="6340" y="38689"/>
                    <a:pt x="4771" y="41137"/>
                    <a:pt x="2720" y="41367"/>
                  </a:cubicBezTo>
                  <a:cubicBezTo>
                    <a:pt x="2662" y="41379"/>
                    <a:pt x="2600" y="41384"/>
                    <a:pt x="2537" y="41384"/>
                  </a:cubicBezTo>
                  <a:cubicBezTo>
                    <a:pt x="2373" y="41384"/>
                    <a:pt x="2196" y="41349"/>
                    <a:pt x="2030" y="41304"/>
                  </a:cubicBezTo>
                  <a:cubicBezTo>
                    <a:pt x="1423" y="41137"/>
                    <a:pt x="1193" y="40488"/>
                    <a:pt x="1026" y="39923"/>
                  </a:cubicBezTo>
                  <a:cubicBezTo>
                    <a:pt x="398" y="36910"/>
                    <a:pt x="816" y="33709"/>
                    <a:pt x="1088" y="30675"/>
                  </a:cubicBezTo>
                  <a:cubicBezTo>
                    <a:pt x="2239" y="20380"/>
                    <a:pt x="4290" y="10170"/>
                    <a:pt x="62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27"/>
            <p:cNvSpPr/>
            <p:nvPr/>
          </p:nvSpPr>
          <p:spPr>
            <a:xfrm>
              <a:off x="5700563" y="4361709"/>
              <a:ext cx="234350" cy="715300"/>
            </a:xfrm>
            <a:custGeom>
              <a:avLst/>
              <a:gdLst/>
              <a:ahLst/>
              <a:cxnLst/>
              <a:rect l="l" t="t" r="r" b="b"/>
              <a:pathLst>
                <a:path w="9374" h="28612" extrusionOk="0">
                  <a:moveTo>
                    <a:pt x="2385" y="0"/>
                  </a:moveTo>
                  <a:lnTo>
                    <a:pt x="0" y="25548"/>
                  </a:lnTo>
                  <a:cubicBezTo>
                    <a:pt x="0" y="25548"/>
                    <a:pt x="2864" y="28611"/>
                    <a:pt x="5194" y="28611"/>
                  </a:cubicBezTo>
                  <a:cubicBezTo>
                    <a:pt x="5980" y="28611"/>
                    <a:pt x="6706" y="28262"/>
                    <a:pt x="7240" y="27327"/>
                  </a:cubicBezTo>
                  <a:cubicBezTo>
                    <a:pt x="9374" y="23644"/>
                    <a:pt x="2385" y="0"/>
                    <a:pt x="2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27"/>
            <p:cNvSpPr/>
            <p:nvPr/>
          </p:nvSpPr>
          <p:spPr>
            <a:xfrm>
              <a:off x="5760188" y="4361709"/>
              <a:ext cx="174725" cy="683175"/>
            </a:xfrm>
            <a:custGeom>
              <a:avLst/>
              <a:gdLst/>
              <a:ahLst/>
              <a:cxnLst/>
              <a:rect l="l" t="t" r="r" b="b"/>
              <a:pathLst>
                <a:path w="6989" h="27327" extrusionOk="0">
                  <a:moveTo>
                    <a:pt x="0" y="0"/>
                  </a:moveTo>
                  <a:lnTo>
                    <a:pt x="4855" y="27327"/>
                  </a:lnTo>
                  <a:cubicBezTo>
                    <a:pt x="6989" y="23644"/>
                    <a:pt x="1" y="3"/>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 name="Google Shape;1431;p27"/>
            <p:cNvSpPr/>
            <p:nvPr/>
          </p:nvSpPr>
          <p:spPr>
            <a:xfrm>
              <a:off x="3463288" y="4240859"/>
              <a:ext cx="660175" cy="601450"/>
            </a:xfrm>
            <a:custGeom>
              <a:avLst/>
              <a:gdLst/>
              <a:ahLst/>
              <a:cxnLst/>
              <a:rect l="l" t="t" r="r" b="b"/>
              <a:pathLst>
                <a:path w="26407" h="24058" extrusionOk="0">
                  <a:moveTo>
                    <a:pt x="13201" y="1"/>
                  </a:moveTo>
                  <a:cubicBezTo>
                    <a:pt x="10123" y="1"/>
                    <a:pt x="7042" y="1173"/>
                    <a:pt x="4688" y="3516"/>
                  </a:cubicBezTo>
                  <a:cubicBezTo>
                    <a:pt x="1" y="8224"/>
                    <a:pt x="1" y="15840"/>
                    <a:pt x="4688" y="20527"/>
                  </a:cubicBezTo>
                  <a:cubicBezTo>
                    <a:pt x="7042" y="22881"/>
                    <a:pt x="10123" y="24058"/>
                    <a:pt x="13201" y="24058"/>
                  </a:cubicBezTo>
                  <a:cubicBezTo>
                    <a:pt x="16279" y="24058"/>
                    <a:pt x="19355" y="22881"/>
                    <a:pt x="21699" y="20527"/>
                  </a:cubicBezTo>
                  <a:cubicBezTo>
                    <a:pt x="26406" y="15840"/>
                    <a:pt x="26406" y="8224"/>
                    <a:pt x="21699" y="3516"/>
                  </a:cubicBezTo>
                  <a:cubicBezTo>
                    <a:pt x="19355" y="1173"/>
                    <a:pt x="16279" y="1"/>
                    <a:pt x="132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27"/>
            <p:cNvSpPr/>
            <p:nvPr/>
          </p:nvSpPr>
          <p:spPr>
            <a:xfrm>
              <a:off x="3954988" y="4031634"/>
              <a:ext cx="194625" cy="329575"/>
            </a:xfrm>
            <a:custGeom>
              <a:avLst/>
              <a:gdLst/>
              <a:ahLst/>
              <a:cxnLst/>
              <a:rect l="l" t="t" r="r" b="b"/>
              <a:pathLst>
                <a:path w="7785" h="13183" extrusionOk="0">
                  <a:moveTo>
                    <a:pt x="3833" y="0"/>
                  </a:moveTo>
                  <a:cubicBezTo>
                    <a:pt x="3818" y="0"/>
                    <a:pt x="3803" y="0"/>
                    <a:pt x="3788" y="1"/>
                  </a:cubicBezTo>
                  <a:cubicBezTo>
                    <a:pt x="1675" y="21"/>
                    <a:pt x="1" y="2993"/>
                    <a:pt x="43" y="6633"/>
                  </a:cubicBezTo>
                  <a:cubicBezTo>
                    <a:pt x="85" y="10261"/>
                    <a:pt x="1830" y="13183"/>
                    <a:pt x="3954" y="13183"/>
                  </a:cubicBezTo>
                  <a:cubicBezTo>
                    <a:pt x="3961" y="13183"/>
                    <a:pt x="3969" y="13182"/>
                    <a:pt x="3976" y="13182"/>
                  </a:cubicBezTo>
                  <a:cubicBezTo>
                    <a:pt x="6090" y="13141"/>
                    <a:pt x="7785" y="10169"/>
                    <a:pt x="7722" y="6529"/>
                  </a:cubicBezTo>
                  <a:cubicBezTo>
                    <a:pt x="7680" y="2914"/>
                    <a:pt x="5947" y="0"/>
                    <a:pt x="3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27"/>
            <p:cNvSpPr/>
            <p:nvPr/>
          </p:nvSpPr>
          <p:spPr>
            <a:xfrm>
              <a:off x="4213938" y="4665609"/>
              <a:ext cx="676375" cy="769250"/>
            </a:xfrm>
            <a:custGeom>
              <a:avLst/>
              <a:gdLst/>
              <a:ahLst/>
              <a:cxnLst/>
              <a:rect l="l" t="t" r="r" b="b"/>
              <a:pathLst>
                <a:path w="27055" h="30770" extrusionOk="0">
                  <a:moveTo>
                    <a:pt x="1632" y="1"/>
                  </a:moveTo>
                  <a:lnTo>
                    <a:pt x="147" y="24377"/>
                  </a:lnTo>
                  <a:cubicBezTo>
                    <a:pt x="0" y="27202"/>
                    <a:pt x="2155" y="29650"/>
                    <a:pt x="4980" y="29817"/>
                  </a:cubicBezTo>
                  <a:lnTo>
                    <a:pt x="20129" y="30759"/>
                  </a:lnTo>
                  <a:cubicBezTo>
                    <a:pt x="20243" y="30766"/>
                    <a:pt x="20356" y="30770"/>
                    <a:pt x="20469" y="30770"/>
                  </a:cubicBezTo>
                  <a:cubicBezTo>
                    <a:pt x="23149" y="30770"/>
                    <a:pt x="25428" y="28657"/>
                    <a:pt x="25569" y="25946"/>
                  </a:cubicBezTo>
                  <a:lnTo>
                    <a:pt x="27054" y="1570"/>
                  </a:lnTo>
                  <a:lnTo>
                    <a:pt x="16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27"/>
            <p:cNvSpPr/>
            <p:nvPr/>
          </p:nvSpPr>
          <p:spPr>
            <a:xfrm>
              <a:off x="4213938" y="4665609"/>
              <a:ext cx="676375" cy="773675"/>
            </a:xfrm>
            <a:custGeom>
              <a:avLst/>
              <a:gdLst/>
              <a:ahLst/>
              <a:cxnLst/>
              <a:rect l="l" t="t" r="r" b="b"/>
              <a:pathLst>
                <a:path w="27055" h="30947" fill="none" extrusionOk="0">
                  <a:moveTo>
                    <a:pt x="4980" y="29817"/>
                  </a:moveTo>
                  <a:lnTo>
                    <a:pt x="20129" y="30759"/>
                  </a:lnTo>
                  <a:cubicBezTo>
                    <a:pt x="22953" y="30947"/>
                    <a:pt x="25422" y="28771"/>
                    <a:pt x="25569" y="25946"/>
                  </a:cubicBezTo>
                  <a:lnTo>
                    <a:pt x="27054" y="1570"/>
                  </a:lnTo>
                  <a:lnTo>
                    <a:pt x="1632" y="1"/>
                  </a:lnTo>
                  <a:lnTo>
                    <a:pt x="147" y="24377"/>
                  </a:lnTo>
                  <a:cubicBezTo>
                    <a:pt x="0" y="27202"/>
                    <a:pt x="2155" y="29650"/>
                    <a:pt x="4980" y="29817"/>
                  </a:cubicBezTo>
                  <a:close/>
                </a:path>
              </a:pathLst>
            </a:custGeom>
            <a:solidFill>
              <a:srgbClr val="FFFFFF"/>
            </a:solidFill>
            <a:ln w="6800" cap="flat" cmpd="sng">
              <a:solidFill>
                <a:schemeClr val="accent3"/>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27"/>
            <p:cNvSpPr/>
            <p:nvPr/>
          </p:nvSpPr>
          <p:spPr>
            <a:xfrm>
              <a:off x="4228063" y="4665109"/>
              <a:ext cx="662775" cy="512650"/>
            </a:xfrm>
            <a:custGeom>
              <a:avLst/>
              <a:gdLst/>
              <a:ahLst/>
              <a:cxnLst/>
              <a:rect l="l" t="t" r="r" b="b"/>
              <a:pathLst>
                <a:path w="26511" h="20506" extrusionOk="0">
                  <a:moveTo>
                    <a:pt x="1088" y="0"/>
                  </a:moveTo>
                  <a:lnTo>
                    <a:pt x="84" y="16823"/>
                  </a:lnTo>
                  <a:cubicBezTo>
                    <a:pt x="0" y="18099"/>
                    <a:pt x="105" y="19333"/>
                    <a:pt x="398" y="20505"/>
                  </a:cubicBezTo>
                  <a:cubicBezTo>
                    <a:pt x="3494" y="19375"/>
                    <a:pt x="6549" y="17973"/>
                    <a:pt x="9290" y="16195"/>
                  </a:cubicBezTo>
                  <a:cubicBezTo>
                    <a:pt x="10909" y="15127"/>
                    <a:pt x="12774" y="14576"/>
                    <a:pt x="14642" y="14576"/>
                  </a:cubicBezTo>
                  <a:cubicBezTo>
                    <a:pt x="16178" y="14576"/>
                    <a:pt x="17717" y="14949"/>
                    <a:pt x="19124" y="15714"/>
                  </a:cubicBezTo>
                  <a:cubicBezTo>
                    <a:pt x="21133" y="16823"/>
                    <a:pt x="23288" y="17597"/>
                    <a:pt x="25506" y="18287"/>
                  </a:cubicBezTo>
                  <a:lnTo>
                    <a:pt x="26510" y="1569"/>
                  </a:lnTo>
                  <a:lnTo>
                    <a:pt x="108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27"/>
            <p:cNvSpPr/>
            <p:nvPr/>
          </p:nvSpPr>
          <p:spPr>
            <a:xfrm>
              <a:off x="4528313" y="4633184"/>
              <a:ext cx="48150" cy="789900"/>
            </a:xfrm>
            <a:custGeom>
              <a:avLst/>
              <a:gdLst/>
              <a:ahLst/>
              <a:cxnLst/>
              <a:rect l="l" t="t" r="r" b="b"/>
              <a:pathLst>
                <a:path w="1926" h="31596" fill="none" extrusionOk="0">
                  <a:moveTo>
                    <a:pt x="0" y="31595"/>
                  </a:moveTo>
                  <a:lnTo>
                    <a:pt x="1925" y="1"/>
                  </a:lnTo>
                </a:path>
              </a:pathLst>
            </a:custGeom>
            <a:noFill/>
            <a:ln w="6800" cap="flat" cmpd="sng">
              <a:solidFill>
                <a:schemeClr val="l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27"/>
            <p:cNvSpPr/>
            <p:nvPr/>
          </p:nvSpPr>
          <p:spPr>
            <a:xfrm>
              <a:off x="4011063" y="4621609"/>
              <a:ext cx="563825" cy="359700"/>
            </a:xfrm>
            <a:custGeom>
              <a:avLst/>
              <a:gdLst/>
              <a:ahLst/>
              <a:cxnLst/>
              <a:rect l="l" t="t" r="r" b="b"/>
              <a:pathLst>
                <a:path w="22553" h="14388" extrusionOk="0">
                  <a:moveTo>
                    <a:pt x="14497" y="0"/>
                  </a:moveTo>
                  <a:cubicBezTo>
                    <a:pt x="2876" y="0"/>
                    <a:pt x="0" y="14378"/>
                    <a:pt x="18" y="14378"/>
                  </a:cubicBezTo>
                  <a:cubicBezTo>
                    <a:pt x="312" y="14385"/>
                    <a:pt x="603" y="14388"/>
                    <a:pt x="890" y="14388"/>
                  </a:cubicBezTo>
                  <a:cubicBezTo>
                    <a:pt x="18521" y="14388"/>
                    <a:pt x="22552" y="1949"/>
                    <a:pt x="22552" y="1949"/>
                  </a:cubicBezTo>
                  <a:cubicBezTo>
                    <a:pt x="19488" y="574"/>
                    <a:pt x="16818" y="0"/>
                    <a:pt x="144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27"/>
            <p:cNvSpPr/>
            <p:nvPr/>
          </p:nvSpPr>
          <p:spPr>
            <a:xfrm>
              <a:off x="4574863" y="4643709"/>
              <a:ext cx="521025" cy="403275"/>
            </a:xfrm>
            <a:custGeom>
              <a:avLst/>
              <a:gdLst/>
              <a:ahLst/>
              <a:cxnLst/>
              <a:rect l="l" t="t" r="r" b="b"/>
              <a:pathLst>
                <a:path w="20841" h="16131" extrusionOk="0">
                  <a:moveTo>
                    <a:pt x="6385" y="0"/>
                  </a:moveTo>
                  <a:cubicBezTo>
                    <a:pt x="4509" y="0"/>
                    <a:pt x="2391" y="325"/>
                    <a:pt x="0" y="1065"/>
                  </a:cubicBezTo>
                  <a:cubicBezTo>
                    <a:pt x="0" y="1065"/>
                    <a:pt x="2553" y="14331"/>
                    <a:pt x="20840" y="16130"/>
                  </a:cubicBezTo>
                  <a:cubicBezTo>
                    <a:pt x="20822" y="16130"/>
                    <a:pt x="19616" y="0"/>
                    <a:pt x="63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27"/>
            <p:cNvSpPr/>
            <p:nvPr/>
          </p:nvSpPr>
          <p:spPr>
            <a:xfrm>
              <a:off x="4011488" y="4670334"/>
              <a:ext cx="563400" cy="312000"/>
            </a:xfrm>
            <a:custGeom>
              <a:avLst/>
              <a:gdLst/>
              <a:ahLst/>
              <a:cxnLst/>
              <a:rect l="l" t="t" r="r" b="b"/>
              <a:pathLst>
                <a:path w="22536" h="12480" extrusionOk="0">
                  <a:moveTo>
                    <a:pt x="22535" y="0"/>
                  </a:moveTo>
                  <a:lnTo>
                    <a:pt x="22535" y="0"/>
                  </a:lnTo>
                  <a:cubicBezTo>
                    <a:pt x="19732" y="6298"/>
                    <a:pt x="13392" y="10441"/>
                    <a:pt x="6780" y="11676"/>
                  </a:cubicBezTo>
                  <a:cubicBezTo>
                    <a:pt x="4562" y="12136"/>
                    <a:pt x="2281" y="12345"/>
                    <a:pt x="1" y="12408"/>
                  </a:cubicBezTo>
                  <a:cubicBezTo>
                    <a:pt x="677" y="12455"/>
                    <a:pt x="1357" y="12479"/>
                    <a:pt x="2038" y="12479"/>
                  </a:cubicBezTo>
                  <a:cubicBezTo>
                    <a:pt x="4368" y="12479"/>
                    <a:pt x="6710" y="12201"/>
                    <a:pt x="8977" y="11634"/>
                  </a:cubicBezTo>
                  <a:cubicBezTo>
                    <a:pt x="14940" y="10148"/>
                    <a:pt x="20506" y="5943"/>
                    <a:pt x="22535" y="0"/>
                  </a:cubicBezTo>
                  <a:close/>
                </a:path>
              </a:pathLst>
            </a:custGeom>
            <a:solidFill>
              <a:srgbClr val="CC7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27"/>
            <p:cNvSpPr/>
            <p:nvPr/>
          </p:nvSpPr>
          <p:spPr>
            <a:xfrm>
              <a:off x="4574863" y="4670334"/>
              <a:ext cx="521025" cy="376650"/>
            </a:xfrm>
            <a:custGeom>
              <a:avLst/>
              <a:gdLst/>
              <a:ahLst/>
              <a:cxnLst/>
              <a:rect l="l" t="t" r="r" b="b"/>
              <a:pathLst>
                <a:path w="20841" h="15066" extrusionOk="0">
                  <a:moveTo>
                    <a:pt x="0" y="0"/>
                  </a:moveTo>
                  <a:lnTo>
                    <a:pt x="0" y="0"/>
                  </a:lnTo>
                  <a:cubicBezTo>
                    <a:pt x="1256" y="6131"/>
                    <a:pt x="6278" y="10985"/>
                    <a:pt x="12032" y="13203"/>
                  </a:cubicBezTo>
                  <a:cubicBezTo>
                    <a:pt x="14814" y="14312"/>
                    <a:pt x="17827" y="14919"/>
                    <a:pt x="20840" y="15065"/>
                  </a:cubicBezTo>
                  <a:cubicBezTo>
                    <a:pt x="18581" y="14751"/>
                    <a:pt x="16342" y="14249"/>
                    <a:pt x="14187" y="13517"/>
                  </a:cubicBezTo>
                  <a:cubicBezTo>
                    <a:pt x="7763" y="11466"/>
                    <a:pt x="1988" y="6591"/>
                    <a:pt x="0" y="0"/>
                  </a:cubicBezTo>
                  <a:close/>
                </a:path>
              </a:pathLst>
            </a:custGeom>
            <a:solidFill>
              <a:srgbClr val="CC74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27"/>
            <p:cNvSpPr/>
            <p:nvPr/>
          </p:nvSpPr>
          <p:spPr>
            <a:xfrm>
              <a:off x="4301488" y="4411634"/>
              <a:ext cx="506175" cy="394475"/>
            </a:xfrm>
            <a:custGeom>
              <a:avLst/>
              <a:gdLst/>
              <a:ahLst/>
              <a:cxnLst/>
              <a:rect l="l" t="t" r="r" b="b"/>
              <a:pathLst>
                <a:path w="20247" h="15779" extrusionOk="0">
                  <a:moveTo>
                    <a:pt x="10823" y="0"/>
                  </a:moveTo>
                  <a:cubicBezTo>
                    <a:pt x="4921" y="0"/>
                    <a:pt x="327" y="3004"/>
                    <a:pt x="327" y="3004"/>
                  </a:cubicBezTo>
                  <a:cubicBezTo>
                    <a:pt x="0" y="10049"/>
                    <a:pt x="6867" y="15778"/>
                    <a:pt x="10757" y="15778"/>
                  </a:cubicBezTo>
                  <a:cubicBezTo>
                    <a:pt x="10853" y="15778"/>
                    <a:pt x="10948" y="15775"/>
                    <a:pt x="11040" y="15767"/>
                  </a:cubicBezTo>
                  <a:cubicBezTo>
                    <a:pt x="19012" y="15161"/>
                    <a:pt x="20246" y="3004"/>
                    <a:pt x="20246" y="3004"/>
                  </a:cubicBezTo>
                  <a:cubicBezTo>
                    <a:pt x="17052" y="751"/>
                    <a:pt x="13774" y="0"/>
                    <a:pt x="108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27"/>
            <p:cNvSpPr/>
            <p:nvPr/>
          </p:nvSpPr>
          <p:spPr>
            <a:xfrm>
              <a:off x="4919063" y="4243484"/>
              <a:ext cx="660150" cy="601575"/>
            </a:xfrm>
            <a:custGeom>
              <a:avLst/>
              <a:gdLst/>
              <a:ahLst/>
              <a:cxnLst/>
              <a:rect l="l" t="t" r="r" b="b"/>
              <a:pathLst>
                <a:path w="26406" h="24063" extrusionOk="0">
                  <a:moveTo>
                    <a:pt x="13200" y="1"/>
                  </a:moveTo>
                  <a:cubicBezTo>
                    <a:pt x="10122" y="1"/>
                    <a:pt x="7041" y="1172"/>
                    <a:pt x="4687" y="3516"/>
                  </a:cubicBezTo>
                  <a:cubicBezTo>
                    <a:pt x="0" y="8224"/>
                    <a:pt x="0" y="15840"/>
                    <a:pt x="4687" y="20548"/>
                  </a:cubicBezTo>
                  <a:cubicBezTo>
                    <a:pt x="7041" y="22891"/>
                    <a:pt x="10122" y="24063"/>
                    <a:pt x="13200" y="24063"/>
                  </a:cubicBezTo>
                  <a:cubicBezTo>
                    <a:pt x="16279" y="24063"/>
                    <a:pt x="19355" y="22891"/>
                    <a:pt x="21698" y="20548"/>
                  </a:cubicBezTo>
                  <a:cubicBezTo>
                    <a:pt x="26406" y="15840"/>
                    <a:pt x="26406" y="8224"/>
                    <a:pt x="21698" y="3516"/>
                  </a:cubicBezTo>
                  <a:cubicBezTo>
                    <a:pt x="19355" y="1172"/>
                    <a:pt x="16279" y="1"/>
                    <a:pt x="132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27"/>
            <p:cNvSpPr/>
            <p:nvPr/>
          </p:nvSpPr>
          <p:spPr>
            <a:xfrm>
              <a:off x="4896563" y="4029009"/>
              <a:ext cx="194625" cy="329575"/>
            </a:xfrm>
            <a:custGeom>
              <a:avLst/>
              <a:gdLst/>
              <a:ahLst/>
              <a:cxnLst/>
              <a:rect l="l" t="t" r="r" b="b"/>
              <a:pathLst>
                <a:path w="7785" h="13183" extrusionOk="0">
                  <a:moveTo>
                    <a:pt x="3833" y="0"/>
                  </a:moveTo>
                  <a:cubicBezTo>
                    <a:pt x="3818" y="0"/>
                    <a:pt x="3803" y="1"/>
                    <a:pt x="3788" y="1"/>
                  </a:cubicBezTo>
                  <a:cubicBezTo>
                    <a:pt x="1674" y="22"/>
                    <a:pt x="0" y="2993"/>
                    <a:pt x="42" y="6634"/>
                  </a:cubicBezTo>
                  <a:cubicBezTo>
                    <a:pt x="84" y="10261"/>
                    <a:pt x="1829" y="13183"/>
                    <a:pt x="3953" y="13183"/>
                  </a:cubicBezTo>
                  <a:cubicBezTo>
                    <a:pt x="3961" y="13183"/>
                    <a:pt x="3968" y="13183"/>
                    <a:pt x="3976" y="13183"/>
                  </a:cubicBezTo>
                  <a:cubicBezTo>
                    <a:pt x="6089" y="13141"/>
                    <a:pt x="7784" y="10170"/>
                    <a:pt x="7721" y="6529"/>
                  </a:cubicBezTo>
                  <a:cubicBezTo>
                    <a:pt x="7680" y="2914"/>
                    <a:pt x="5947" y="0"/>
                    <a:pt x="38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27"/>
            <p:cNvSpPr/>
            <p:nvPr/>
          </p:nvSpPr>
          <p:spPr>
            <a:xfrm>
              <a:off x="4897088" y="3342209"/>
              <a:ext cx="799300" cy="493825"/>
            </a:xfrm>
            <a:custGeom>
              <a:avLst/>
              <a:gdLst/>
              <a:ahLst/>
              <a:cxnLst/>
              <a:rect l="l" t="t" r="r" b="b"/>
              <a:pathLst>
                <a:path w="31972" h="19753" extrusionOk="0">
                  <a:moveTo>
                    <a:pt x="0" y="0"/>
                  </a:moveTo>
                  <a:lnTo>
                    <a:pt x="31972" y="19752"/>
                  </a:lnTo>
                  <a:cubicBezTo>
                    <a:pt x="28812" y="3955"/>
                    <a:pt x="1" y="0"/>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27"/>
            <p:cNvSpPr/>
            <p:nvPr/>
          </p:nvSpPr>
          <p:spPr>
            <a:xfrm>
              <a:off x="3344038" y="3232884"/>
              <a:ext cx="632425" cy="497475"/>
            </a:xfrm>
            <a:custGeom>
              <a:avLst/>
              <a:gdLst/>
              <a:ahLst/>
              <a:cxnLst/>
              <a:rect l="l" t="t" r="r" b="b"/>
              <a:pathLst>
                <a:path w="25297" h="19899" extrusionOk="0">
                  <a:moveTo>
                    <a:pt x="14227" y="0"/>
                  </a:moveTo>
                  <a:cubicBezTo>
                    <a:pt x="12865" y="0"/>
                    <a:pt x="11385" y="260"/>
                    <a:pt x="9792" y="879"/>
                  </a:cubicBezTo>
                  <a:cubicBezTo>
                    <a:pt x="0" y="4687"/>
                    <a:pt x="2427" y="19899"/>
                    <a:pt x="2427" y="19899"/>
                  </a:cubicBezTo>
                  <a:lnTo>
                    <a:pt x="25297" y="7177"/>
                  </a:lnTo>
                  <a:cubicBezTo>
                    <a:pt x="25297" y="7177"/>
                    <a:pt x="21384" y="0"/>
                    <a:pt x="142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27"/>
            <p:cNvSpPr/>
            <p:nvPr/>
          </p:nvSpPr>
          <p:spPr>
            <a:xfrm>
              <a:off x="3429813" y="3346359"/>
              <a:ext cx="480750" cy="378250"/>
            </a:xfrm>
            <a:custGeom>
              <a:avLst/>
              <a:gdLst/>
              <a:ahLst/>
              <a:cxnLst/>
              <a:rect l="l" t="t" r="r" b="b"/>
              <a:pathLst>
                <a:path w="19230" h="15130" extrusionOk="0">
                  <a:moveTo>
                    <a:pt x="10804" y="1"/>
                  </a:moveTo>
                  <a:cubicBezTo>
                    <a:pt x="9767" y="1"/>
                    <a:pt x="8641" y="199"/>
                    <a:pt x="7429" y="671"/>
                  </a:cubicBezTo>
                  <a:cubicBezTo>
                    <a:pt x="1" y="3580"/>
                    <a:pt x="1821" y="15129"/>
                    <a:pt x="1821" y="15129"/>
                  </a:cubicBezTo>
                  <a:lnTo>
                    <a:pt x="19229" y="5463"/>
                  </a:lnTo>
                  <a:cubicBezTo>
                    <a:pt x="19229" y="5463"/>
                    <a:pt x="16248" y="1"/>
                    <a:pt x="10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27"/>
            <p:cNvSpPr/>
            <p:nvPr/>
          </p:nvSpPr>
          <p:spPr>
            <a:xfrm>
              <a:off x="3086188" y="3509984"/>
              <a:ext cx="339475" cy="258025"/>
            </a:xfrm>
            <a:custGeom>
              <a:avLst/>
              <a:gdLst/>
              <a:ahLst/>
              <a:cxnLst/>
              <a:rect l="l" t="t" r="r" b="b"/>
              <a:pathLst>
                <a:path w="13579" h="10321" extrusionOk="0">
                  <a:moveTo>
                    <a:pt x="5327" y="1"/>
                  </a:moveTo>
                  <a:cubicBezTo>
                    <a:pt x="4817" y="1"/>
                    <a:pt x="4321" y="188"/>
                    <a:pt x="3849" y="612"/>
                  </a:cubicBezTo>
                  <a:cubicBezTo>
                    <a:pt x="1" y="4116"/>
                    <a:pt x="11935" y="7405"/>
                    <a:pt x="13462" y="10060"/>
                  </a:cubicBezTo>
                  <a:lnTo>
                    <a:pt x="13462" y="10060"/>
                  </a:lnTo>
                  <a:cubicBezTo>
                    <a:pt x="12736" y="8455"/>
                    <a:pt x="8750" y="1"/>
                    <a:pt x="5327" y="1"/>
                  </a:cubicBezTo>
                  <a:close/>
                  <a:moveTo>
                    <a:pt x="13462" y="10060"/>
                  </a:moveTo>
                  <a:cubicBezTo>
                    <a:pt x="13538" y="10228"/>
                    <a:pt x="13578" y="10321"/>
                    <a:pt x="13578" y="10321"/>
                  </a:cubicBezTo>
                  <a:cubicBezTo>
                    <a:pt x="13552" y="10235"/>
                    <a:pt x="13512" y="10148"/>
                    <a:pt x="13462" y="10060"/>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27"/>
            <p:cNvSpPr/>
            <p:nvPr/>
          </p:nvSpPr>
          <p:spPr>
            <a:xfrm>
              <a:off x="3280588" y="3756659"/>
              <a:ext cx="130950" cy="52825"/>
            </a:xfrm>
            <a:custGeom>
              <a:avLst/>
              <a:gdLst/>
              <a:ahLst/>
              <a:cxnLst/>
              <a:rect l="l" t="t" r="r" b="b"/>
              <a:pathLst>
                <a:path w="5238" h="2113" extrusionOk="0">
                  <a:moveTo>
                    <a:pt x="2222" y="1"/>
                  </a:moveTo>
                  <a:cubicBezTo>
                    <a:pt x="1371" y="1"/>
                    <a:pt x="587" y="278"/>
                    <a:pt x="258" y="1165"/>
                  </a:cubicBezTo>
                  <a:cubicBezTo>
                    <a:pt x="1" y="1867"/>
                    <a:pt x="344" y="2113"/>
                    <a:pt x="952" y="2113"/>
                  </a:cubicBezTo>
                  <a:cubicBezTo>
                    <a:pt x="2373" y="2113"/>
                    <a:pt x="5237" y="768"/>
                    <a:pt x="5237" y="768"/>
                  </a:cubicBezTo>
                  <a:cubicBezTo>
                    <a:pt x="5237" y="768"/>
                    <a:pt x="3638" y="1"/>
                    <a:pt x="2222" y="1"/>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27"/>
            <p:cNvSpPr/>
            <p:nvPr/>
          </p:nvSpPr>
          <p:spPr>
            <a:xfrm>
              <a:off x="3364963" y="3342209"/>
              <a:ext cx="799825" cy="493825"/>
            </a:xfrm>
            <a:custGeom>
              <a:avLst/>
              <a:gdLst/>
              <a:ahLst/>
              <a:cxnLst/>
              <a:rect l="l" t="t" r="r" b="b"/>
              <a:pathLst>
                <a:path w="31993" h="19753" extrusionOk="0">
                  <a:moveTo>
                    <a:pt x="31992" y="0"/>
                  </a:moveTo>
                  <a:cubicBezTo>
                    <a:pt x="31992" y="0"/>
                    <a:pt x="3160" y="3955"/>
                    <a:pt x="0" y="19752"/>
                  </a:cubicBezTo>
                  <a:lnTo>
                    <a:pt x="319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27"/>
            <p:cNvSpPr/>
            <p:nvPr/>
          </p:nvSpPr>
          <p:spPr>
            <a:xfrm>
              <a:off x="3364963" y="3342209"/>
              <a:ext cx="799825" cy="493825"/>
            </a:xfrm>
            <a:custGeom>
              <a:avLst/>
              <a:gdLst/>
              <a:ahLst/>
              <a:cxnLst/>
              <a:rect l="l" t="t" r="r" b="b"/>
              <a:pathLst>
                <a:path w="31993" h="19753" extrusionOk="0">
                  <a:moveTo>
                    <a:pt x="31992" y="0"/>
                  </a:moveTo>
                  <a:cubicBezTo>
                    <a:pt x="21761" y="1005"/>
                    <a:pt x="6821" y="5524"/>
                    <a:pt x="1569" y="15023"/>
                  </a:cubicBezTo>
                  <a:cubicBezTo>
                    <a:pt x="753" y="16488"/>
                    <a:pt x="209" y="18099"/>
                    <a:pt x="0" y="19752"/>
                  </a:cubicBezTo>
                  <a:cubicBezTo>
                    <a:pt x="440" y="18162"/>
                    <a:pt x="1130" y="16634"/>
                    <a:pt x="2009" y="15274"/>
                  </a:cubicBezTo>
                  <a:cubicBezTo>
                    <a:pt x="7867" y="6445"/>
                    <a:pt x="22075" y="2302"/>
                    <a:pt x="319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27"/>
            <p:cNvSpPr/>
            <p:nvPr/>
          </p:nvSpPr>
          <p:spPr>
            <a:xfrm>
              <a:off x="5700563" y="4316184"/>
              <a:ext cx="234350" cy="760825"/>
            </a:xfrm>
            <a:custGeom>
              <a:avLst/>
              <a:gdLst/>
              <a:ahLst/>
              <a:cxnLst/>
              <a:rect l="l" t="t" r="r" b="b"/>
              <a:pathLst>
                <a:path w="9374" h="30433" extrusionOk="0">
                  <a:moveTo>
                    <a:pt x="1946" y="1"/>
                  </a:moveTo>
                  <a:lnTo>
                    <a:pt x="0" y="27369"/>
                  </a:lnTo>
                  <a:cubicBezTo>
                    <a:pt x="0" y="27369"/>
                    <a:pt x="2864" y="30432"/>
                    <a:pt x="5194" y="30432"/>
                  </a:cubicBezTo>
                  <a:cubicBezTo>
                    <a:pt x="5980" y="30432"/>
                    <a:pt x="6706" y="30083"/>
                    <a:pt x="7240" y="29148"/>
                  </a:cubicBezTo>
                  <a:cubicBezTo>
                    <a:pt x="9374" y="25465"/>
                    <a:pt x="1946" y="1"/>
                    <a:pt x="19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27"/>
            <p:cNvSpPr/>
            <p:nvPr/>
          </p:nvSpPr>
          <p:spPr>
            <a:xfrm>
              <a:off x="5700038" y="4316184"/>
              <a:ext cx="198800" cy="764050"/>
            </a:xfrm>
            <a:custGeom>
              <a:avLst/>
              <a:gdLst/>
              <a:ahLst/>
              <a:cxnLst/>
              <a:rect l="l" t="t" r="r" b="b"/>
              <a:pathLst>
                <a:path w="7952" h="30562" extrusionOk="0">
                  <a:moveTo>
                    <a:pt x="1967" y="1"/>
                  </a:moveTo>
                  <a:cubicBezTo>
                    <a:pt x="3871" y="7785"/>
                    <a:pt x="5963" y="15547"/>
                    <a:pt x="7156" y="23477"/>
                  </a:cubicBezTo>
                  <a:cubicBezTo>
                    <a:pt x="7261" y="24272"/>
                    <a:pt x="7344" y="25067"/>
                    <a:pt x="7407" y="25863"/>
                  </a:cubicBezTo>
                  <a:cubicBezTo>
                    <a:pt x="7428" y="26930"/>
                    <a:pt x="7533" y="28060"/>
                    <a:pt x="7114" y="29022"/>
                  </a:cubicBezTo>
                  <a:cubicBezTo>
                    <a:pt x="6682" y="29871"/>
                    <a:pt x="5923" y="30255"/>
                    <a:pt x="5097" y="30255"/>
                  </a:cubicBezTo>
                  <a:cubicBezTo>
                    <a:pt x="4722" y="30255"/>
                    <a:pt x="4333" y="30176"/>
                    <a:pt x="3955" y="30026"/>
                  </a:cubicBezTo>
                  <a:cubicBezTo>
                    <a:pt x="2448" y="29461"/>
                    <a:pt x="1151" y="28415"/>
                    <a:pt x="0" y="27348"/>
                  </a:cubicBezTo>
                  <a:lnTo>
                    <a:pt x="0" y="27348"/>
                  </a:lnTo>
                  <a:cubicBezTo>
                    <a:pt x="1088" y="28520"/>
                    <a:pt x="2344" y="29608"/>
                    <a:pt x="3850" y="30257"/>
                  </a:cubicBezTo>
                  <a:cubicBezTo>
                    <a:pt x="4307" y="30457"/>
                    <a:pt x="4775" y="30562"/>
                    <a:pt x="5224" y="30562"/>
                  </a:cubicBezTo>
                  <a:cubicBezTo>
                    <a:pt x="6132" y="30562"/>
                    <a:pt x="6959" y="30134"/>
                    <a:pt x="7449" y="29210"/>
                  </a:cubicBezTo>
                  <a:cubicBezTo>
                    <a:pt x="7951" y="28164"/>
                    <a:pt x="7867" y="26930"/>
                    <a:pt x="7847" y="25842"/>
                  </a:cubicBezTo>
                  <a:cubicBezTo>
                    <a:pt x="7826" y="25026"/>
                    <a:pt x="7742" y="24231"/>
                    <a:pt x="7637" y="23435"/>
                  </a:cubicBezTo>
                  <a:cubicBezTo>
                    <a:pt x="6507" y="15443"/>
                    <a:pt x="4373" y="7659"/>
                    <a:pt x="19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27"/>
            <p:cNvSpPr/>
            <p:nvPr/>
          </p:nvSpPr>
          <p:spPr>
            <a:xfrm>
              <a:off x="3203700" y="4962438"/>
              <a:ext cx="133425" cy="343375"/>
            </a:xfrm>
            <a:custGeom>
              <a:avLst/>
              <a:gdLst/>
              <a:ahLst/>
              <a:cxnLst/>
              <a:rect l="l" t="t" r="r" b="b"/>
              <a:pathLst>
                <a:path w="5337" h="13735" extrusionOk="0">
                  <a:moveTo>
                    <a:pt x="1730" y="0"/>
                  </a:moveTo>
                  <a:cubicBezTo>
                    <a:pt x="1704" y="0"/>
                    <a:pt x="1682" y="12"/>
                    <a:pt x="1674" y="41"/>
                  </a:cubicBezTo>
                  <a:cubicBezTo>
                    <a:pt x="607" y="2531"/>
                    <a:pt x="21" y="5104"/>
                    <a:pt x="1" y="7803"/>
                  </a:cubicBezTo>
                  <a:cubicBezTo>
                    <a:pt x="1" y="9143"/>
                    <a:pt x="105" y="10503"/>
                    <a:pt x="377" y="11800"/>
                  </a:cubicBezTo>
                  <a:cubicBezTo>
                    <a:pt x="503" y="12469"/>
                    <a:pt x="607" y="13537"/>
                    <a:pt x="1423" y="13704"/>
                  </a:cubicBezTo>
                  <a:cubicBezTo>
                    <a:pt x="1518" y="13724"/>
                    <a:pt x="1610" y="13734"/>
                    <a:pt x="1699" y="13734"/>
                  </a:cubicBezTo>
                  <a:cubicBezTo>
                    <a:pt x="3324" y="13734"/>
                    <a:pt x="3863" y="10428"/>
                    <a:pt x="4102" y="9435"/>
                  </a:cubicBezTo>
                  <a:cubicBezTo>
                    <a:pt x="4792" y="6674"/>
                    <a:pt x="5336" y="3493"/>
                    <a:pt x="4876" y="668"/>
                  </a:cubicBezTo>
                  <a:cubicBezTo>
                    <a:pt x="4849" y="542"/>
                    <a:pt x="4759" y="489"/>
                    <a:pt x="4666" y="489"/>
                  </a:cubicBezTo>
                  <a:cubicBezTo>
                    <a:pt x="4543" y="489"/>
                    <a:pt x="4415" y="580"/>
                    <a:pt x="4415" y="710"/>
                  </a:cubicBezTo>
                  <a:cubicBezTo>
                    <a:pt x="4248" y="2845"/>
                    <a:pt x="4311" y="4958"/>
                    <a:pt x="3976" y="7071"/>
                  </a:cubicBezTo>
                  <a:cubicBezTo>
                    <a:pt x="3830" y="8034"/>
                    <a:pt x="3641" y="9038"/>
                    <a:pt x="3369" y="9979"/>
                  </a:cubicBezTo>
                  <a:cubicBezTo>
                    <a:pt x="3244" y="10440"/>
                    <a:pt x="3139" y="10942"/>
                    <a:pt x="2993" y="11423"/>
                  </a:cubicBezTo>
                  <a:cubicBezTo>
                    <a:pt x="2888" y="11779"/>
                    <a:pt x="2742" y="12135"/>
                    <a:pt x="2574" y="12490"/>
                  </a:cubicBezTo>
                  <a:cubicBezTo>
                    <a:pt x="2170" y="12664"/>
                    <a:pt x="1843" y="12749"/>
                    <a:pt x="1591" y="12749"/>
                  </a:cubicBezTo>
                  <a:cubicBezTo>
                    <a:pt x="1204" y="12749"/>
                    <a:pt x="993" y="12548"/>
                    <a:pt x="942" y="12156"/>
                  </a:cubicBezTo>
                  <a:cubicBezTo>
                    <a:pt x="524" y="11319"/>
                    <a:pt x="545" y="9896"/>
                    <a:pt x="503" y="8975"/>
                  </a:cubicBezTo>
                  <a:cubicBezTo>
                    <a:pt x="440" y="8034"/>
                    <a:pt x="440" y="7134"/>
                    <a:pt x="524" y="6192"/>
                  </a:cubicBezTo>
                  <a:cubicBezTo>
                    <a:pt x="691" y="4121"/>
                    <a:pt x="1130" y="2049"/>
                    <a:pt x="1842" y="83"/>
                  </a:cubicBezTo>
                  <a:cubicBezTo>
                    <a:pt x="1842" y="42"/>
                    <a:pt x="1779" y="0"/>
                    <a:pt x="1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27"/>
            <p:cNvSpPr/>
            <p:nvPr/>
          </p:nvSpPr>
          <p:spPr>
            <a:xfrm>
              <a:off x="3161850" y="5505863"/>
              <a:ext cx="199325" cy="324175"/>
            </a:xfrm>
            <a:custGeom>
              <a:avLst/>
              <a:gdLst/>
              <a:ahLst/>
              <a:cxnLst/>
              <a:rect l="l" t="t" r="r" b="b"/>
              <a:pathLst>
                <a:path w="7973" h="12967" extrusionOk="0">
                  <a:moveTo>
                    <a:pt x="4260" y="0"/>
                  </a:moveTo>
                  <a:cubicBezTo>
                    <a:pt x="4231" y="0"/>
                    <a:pt x="4204" y="13"/>
                    <a:pt x="4185" y="43"/>
                  </a:cubicBezTo>
                  <a:cubicBezTo>
                    <a:pt x="2679" y="2554"/>
                    <a:pt x="1570" y="5274"/>
                    <a:pt x="1110" y="8162"/>
                  </a:cubicBezTo>
                  <a:cubicBezTo>
                    <a:pt x="859" y="9564"/>
                    <a:pt x="1" y="12702"/>
                    <a:pt x="2177" y="12953"/>
                  </a:cubicBezTo>
                  <a:cubicBezTo>
                    <a:pt x="2254" y="12962"/>
                    <a:pt x="2331" y="12966"/>
                    <a:pt x="2406" y="12966"/>
                  </a:cubicBezTo>
                  <a:cubicBezTo>
                    <a:pt x="4334" y="12966"/>
                    <a:pt x="5423" y="10199"/>
                    <a:pt x="6048" y="8789"/>
                  </a:cubicBezTo>
                  <a:cubicBezTo>
                    <a:pt x="7094" y="6425"/>
                    <a:pt x="7973" y="3517"/>
                    <a:pt x="7742" y="880"/>
                  </a:cubicBezTo>
                  <a:cubicBezTo>
                    <a:pt x="7730" y="725"/>
                    <a:pt x="7590" y="625"/>
                    <a:pt x="7463" y="625"/>
                  </a:cubicBezTo>
                  <a:cubicBezTo>
                    <a:pt x="7367" y="625"/>
                    <a:pt x="7279" y="682"/>
                    <a:pt x="7261" y="818"/>
                  </a:cubicBezTo>
                  <a:cubicBezTo>
                    <a:pt x="7010" y="2763"/>
                    <a:pt x="6885" y="4605"/>
                    <a:pt x="6278" y="6488"/>
                  </a:cubicBezTo>
                  <a:cubicBezTo>
                    <a:pt x="5943" y="7597"/>
                    <a:pt x="5462" y="8664"/>
                    <a:pt x="4939" y="9710"/>
                  </a:cubicBezTo>
                  <a:cubicBezTo>
                    <a:pt x="4499" y="10568"/>
                    <a:pt x="3997" y="11677"/>
                    <a:pt x="3118" y="12116"/>
                  </a:cubicBezTo>
                  <a:cubicBezTo>
                    <a:pt x="2791" y="12285"/>
                    <a:pt x="2524" y="12359"/>
                    <a:pt x="2306" y="12359"/>
                  </a:cubicBezTo>
                  <a:cubicBezTo>
                    <a:pt x="1233" y="12359"/>
                    <a:pt x="1378" y="10563"/>
                    <a:pt x="1465" y="9605"/>
                  </a:cubicBezTo>
                  <a:cubicBezTo>
                    <a:pt x="1570" y="8476"/>
                    <a:pt x="1779" y="7388"/>
                    <a:pt x="2030" y="6279"/>
                  </a:cubicBezTo>
                  <a:cubicBezTo>
                    <a:pt x="2553" y="4144"/>
                    <a:pt x="3327" y="2073"/>
                    <a:pt x="4374" y="148"/>
                  </a:cubicBezTo>
                  <a:cubicBezTo>
                    <a:pt x="4403" y="74"/>
                    <a:pt x="4328" y="0"/>
                    <a:pt x="4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27"/>
            <p:cNvSpPr/>
            <p:nvPr/>
          </p:nvSpPr>
          <p:spPr>
            <a:xfrm>
              <a:off x="3336575" y="5529363"/>
              <a:ext cx="151700" cy="264500"/>
            </a:xfrm>
            <a:custGeom>
              <a:avLst/>
              <a:gdLst/>
              <a:ahLst/>
              <a:cxnLst/>
              <a:rect l="l" t="t" r="r" b="b"/>
              <a:pathLst>
                <a:path w="6068" h="10580" extrusionOk="0">
                  <a:moveTo>
                    <a:pt x="3578" y="0"/>
                  </a:moveTo>
                  <a:cubicBezTo>
                    <a:pt x="3378" y="0"/>
                    <a:pt x="3157" y="228"/>
                    <a:pt x="3285" y="484"/>
                  </a:cubicBezTo>
                  <a:cubicBezTo>
                    <a:pt x="3997" y="1928"/>
                    <a:pt x="4520" y="3435"/>
                    <a:pt x="4833" y="5004"/>
                  </a:cubicBezTo>
                  <a:cubicBezTo>
                    <a:pt x="4959" y="5652"/>
                    <a:pt x="5775" y="9482"/>
                    <a:pt x="4729" y="9858"/>
                  </a:cubicBezTo>
                  <a:cubicBezTo>
                    <a:pt x="4666" y="9882"/>
                    <a:pt x="4599" y="9893"/>
                    <a:pt x="4528" y="9893"/>
                  </a:cubicBezTo>
                  <a:cubicBezTo>
                    <a:pt x="4106" y="9893"/>
                    <a:pt x="3578" y="9508"/>
                    <a:pt x="3327" y="9293"/>
                  </a:cubicBezTo>
                  <a:cubicBezTo>
                    <a:pt x="2971" y="9000"/>
                    <a:pt x="2720" y="8561"/>
                    <a:pt x="2490" y="8184"/>
                  </a:cubicBezTo>
                  <a:cubicBezTo>
                    <a:pt x="2134" y="7661"/>
                    <a:pt x="1820" y="7138"/>
                    <a:pt x="1528" y="6573"/>
                  </a:cubicBezTo>
                  <a:cubicBezTo>
                    <a:pt x="795" y="5046"/>
                    <a:pt x="523" y="3539"/>
                    <a:pt x="356" y="1865"/>
                  </a:cubicBezTo>
                  <a:cubicBezTo>
                    <a:pt x="345" y="1821"/>
                    <a:pt x="305" y="1794"/>
                    <a:pt x="266" y="1794"/>
                  </a:cubicBezTo>
                  <a:cubicBezTo>
                    <a:pt x="232" y="1794"/>
                    <a:pt x="198" y="1816"/>
                    <a:pt x="188" y="1865"/>
                  </a:cubicBezTo>
                  <a:cubicBezTo>
                    <a:pt x="0" y="3811"/>
                    <a:pt x="481" y="5862"/>
                    <a:pt x="1444" y="7577"/>
                  </a:cubicBezTo>
                  <a:cubicBezTo>
                    <a:pt x="1925" y="8443"/>
                    <a:pt x="3059" y="10580"/>
                    <a:pt x="4327" y="10580"/>
                  </a:cubicBezTo>
                  <a:cubicBezTo>
                    <a:pt x="4439" y="10580"/>
                    <a:pt x="4552" y="10563"/>
                    <a:pt x="4666" y="10528"/>
                  </a:cubicBezTo>
                  <a:cubicBezTo>
                    <a:pt x="6068" y="10046"/>
                    <a:pt x="5775" y="7808"/>
                    <a:pt x="5670" y="6761"/>
                  </a:cubicBezTo>
                  <a:cubicBezTo>
                    <a:pt x="5461" y="4460"/>
                    <a:pt x="4813" y="2263"/>
                    <a:pt x="3808" y="171"/>
                  </a:cubicBezTo>
                  <a:cubicBezTo>
                    <a:pt x="3761" y="50"/>
                    <a:pt x="3672" y="0"/>
                    <a:pt x="35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27"/>
            <p:cNvSpPr/>
            <p:nvPr/>
          </p:nvSpPr>
          <p:spPr>
            <a:xfrm>
              <a:off x="3364800" y="5083288"/>
              <a:ext cx="135000" cy="278250"/>
            </a:xfrm>
            <a:custGeom>
              <a:avLst/>
              <a:gdLst/>
              <a:ahLst/>
              <a:cxnLst/>
              <a:rect l="l" t="t" r="r" b="b"/>
              <a:pathLst>
                <a:path w="5400" h="11130" extrusionOk="0">
                  <a:moveTo>
                    <a:pt x="4568" y="1"/>
                  </a:moveTo>
                  <a:cubicBezTo>
                    <a:pt x="4469" y="1"/>
                    <a:pt x="4374" y="53"/>
                    <a:pt x="4353" y="166"/>
                  </a:cubicBezTo>
                  <a:cubicBezTo>
                    <a:pt x="4144" y="1588"/>
                    <a:pt x="4395" y="3074"/>
                    <a:pt x="4395" y="4518"/>
                  </a:cubicBezTo>
                  <a:cubicBezTo>
                    <a:pt x="4395" y="5271"/>
                    <a:pt x="4353" y="6024"/>
                    <a:pt x="4332" y="6757"/>
                  </a:cubicBezTo>
                  <a:cubicBezTo>
                    <a:pt x="4311" y="7342"/>
                    <a:pt x="4458" y="9016"/>
                    <a:pt x="4123" y="9498"/>
                  </a:cubicBezTo>
                  <a:lnTo>
                    <a:pt x="2470" y="10125"/>
                  </a:lnTo>
                  <a:lnTo>
                    <a:pt x="2324" y="9811"/>
                  </a:lnTo>
                  <a:cubicBezTo>
                    <a:pt x="2093" y="9581"/>
                    <a:pt x="1884" y="8744"/>
                    <a:pt x="1738" y="8389"/>
                  </a:cubicBezTo>
                  <a:cubicBezTo>
                    <a:pt x="1507" y="7719"/>
                    <a:pt x="1298" y="7070"/>
                    <a:pt x="1089" y="6401"/>
                  </a:cubicBezTo>
                  <a:cubicBezTo>
                    <a:pt x="650" y="4894"/>
                    <a:pt x="315" y="3409"/>
                    <a:pt x="106" y="1860"/>
                  </a:cubicBezTo>
                  <a:cubicBezTo>
                    <a:pt x="115" y="1833"/>
                    <a:pt x="96" y="1818"/>
                    <a:pt x="72" y="1818"/>
                  </a:cubicBezTo>
                  <a:cubicBezTo>
                    <a:pt x="41" y="1818"/>
                    <a:pt x="1" y="1843"/>
                    <a:pt x="1" y="1902"/>
                  </a:cubicBezTo>
                  <a:cubicBezTo>
                    <a:pt x="147" y="4078"/>
                    <a:pt x="524" y="6213"/>
                    <a:pt x="1215" y="8284"/>
                  </a:cubicBezTo>
                  <a:cubicBezTo>
                    <a:pt x="1511" y="9193"/>
                    <a:pt x="1901" y="11129"/>
                    <a:pt x="3160" y="11129"/>
                  </a:cubicBezTo>
                  <a:cubicBezTo>
                    <a:pt x="3234" y="11129"/>
                    <a:pt x="3311" y="11123"/>
                    <a:pt x="3391" y="11109"/>
                  </a:cubicBezTo>
                  <a:cubicBezTo>
                    <a:pt x="4981" y="10816"/>
                    <a:pt x="4855" y="8410"/>
                    <a:pt x="4918" y="7259"/>
                  </a:cubicBezTo>
                  <a:cubicBezTo>
                    <a:pt x="5044" y="4999"/>
                    <a:pt x="5399" y="2342"/>
                    <a:pt x="4813" y="166"/>
                  </a:cubicBezTo>
                  <a:cubicBezTo>
                    <a:pt x="4781" y="59"/>
                    <a:pt x="4672" y="1"/>
                    <a:pt x="4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27"/>
            <p:cNvSpPr/>
            <p:nvPr/>
          </p:nvSpPr>
          <p:spPr>
            <a:xfrm>
              <a:off x="3708475" y="5743813"/>
              <a:ext cx="118125" cy="273925"/>
            </a:xfrm>
            <a:custGeom>
              <a:avLst/>
              <a:gdLst/>
              <a:ahLst/>
              <a:cxnLst/>
              <a:rect l="l" t="t" r="r" b="b"/>
              <a:pathLst>
                <a:path w="4725" h="10957" extrusionOk="0">
                  <a:moveTo>
                    <a:pt x="583" y="0"/>
                  </a:moveTo>
                  <a:cubicBezTo>
                    <a:pt x="539" y="0"/>
                    <a:pt x="491" y="31"/>
                    <a:pt x="482" y="87"/>
                  </a:cubicBezTo>
                  <a:cubicBezTo>
                    <a:pt x="210" y="2264"/>
                    <a:pt x="1" y="4461"/>
                    <a:pt x="419" y="6637"/>
                  </a:cubicBezTo>
                  <a:cubicBezTo>
                    <a:pt x="691" y="7934"/>
                    <a:pt x="1486" y="10612"/>
                    <a:pt x="3035" y="10926"/>
                  </a:cubicBezTo>
                  <a:cubicBezTo>
                    <a:pt x="3134" y="10947"/>
                    <a:pt x="3228" y="10957"/>
                    <a:pt x="3315" y="10957"/>
                  </a:cubicBezTo>
                  <a:cubicBezTo>
                    <a:pt x="4725" y="10957"/>
                    <a:pt x="4688" y="8400"/>
                    <a:pt x="4688" y="7494"/>
                  </a:cubicBezTo>
                  <a:cubicBezTo>
                    <a:pt x="4667" y="5172"/>
                    <a:pt x="4165" y="2577"/>
                    <a:pt x="2888" y="590"/>
                  </a:cubicBezTo>
                  <a:cubicBezTo>
                    <a:pt x="2830" y="510"/>
                    <a:pt x="2745" y="476"/>
                    <a:pt x="2662" y="476"/>
                  </a:cubicBezTo>
                  <a:cubicBezTo>
                    <a:pt x="2504" y="476"/>
                    <a:pt x="2352" y="600"/>
                    <a:pt x="2407" y="778"/>
                  </a:cubicBezTo>
                  <a:cubicBezTo>
                    <a:pt x="2409" y="785"/>
                    <a:pt x="2411" y="791"/>
                    <a:pt x="2413" y="798"/>
                  </a:cubicBezTo>
                  <a:lnTo>
                    <a:pt x="2413" y="798"/>
                  </a:lnTo>
                  <a:cubicBezTo>
                    <a:pt x="2411" y="798"/>
                    <a:pt x="2409" y="799"/>
                    <a:pt x="2407" y="799"/>
                  </a:cubicBezTo>
                  <a:cubicBezTo>
                    <a:pt x="2413" y="814"/>
                    <a:pt x="2420" y="829"/>
                    <a:pt x="2426" y="845"/>
                  </a:cubicBezTo>
                  <a:lnTo>
                    <a:pt x="2426" y="845"/>
                  </a:lnTo>
                  <a:cubicBezTo>
                    <a:pt x="2479" y="1032"/>
                    <a:pt x="2521" y="1219"/>
                    <a:pt x="2595" y="1406"/>
                  </a:cubicBezTo>
                  <a:cubicBezTo>
                    <a:pt x="2612" y="1457"/>
                    <a:pt x="2654" y="1484"/>
                    <a:pt x="2697" y="1488"/>
                  </a:cubicBezTo>
                  <a:lnTo>
                    <a:pt x="2697" y="1488"/>
                  </a:lnTo>
                  <a:cubicBezTo>
                    <a:pt x="3273" y="2875"/>
                    <a:pt x="3779" y="4237"/>
                    <a:pt x="3976" y="5800"/>
                  </a:cubicBezTo>
                  <a:cubicBezTo>
                    <a:pt x="4081" y="6658"/>
                    <a:pt x="4144" y="7515"/>
                    <a:pt x="4081" y="8415"/>
                  </a:cubicBezTo>
                  <a:cubicBezTo>
                    <a:pt x="4060" y="8854"/>
                    <a:pt x="4081" y="9712"/>
                    <a:pt x="3788" y="10089"/>
                  </a:cubicBezTo>
                  <a:cubicBezTo>
                    <a:pt x="3601" y="10322"/>
                    <a:pt x="3412" y="10413"/>
                    <a:pt x="3230" y="10413"/>
                  </a:cubicBezTo>
                  <a:cubicBezTo>
                    <a:pt x="2739" y="10413"/>
                    <a:pt x="2295" y="9755"/>
                    <a:pt x="2051" y="9419"/>
                  </a:cubicBezTo>
                  <a:cubicBezTo>
                    <a:pt x="189" y="6762"/>
                    <a:pt x="419" y="3226"/>
                    <a:pt x="649" y="150"/>
                  </a:cubicBezTo>
                  <a:cubicBezTo>
                    <a:pt x="684" y="47"/>
                    <a:pt x="636" y="0"/>
                    <a:pt x="5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27"/>
            <p:cNvSpPr/>
            <p:nvPr/>
          </p:nvSpPr>
          <p:spPr>
            <a:xfrm>
              <a:off x="5122925" y="5252963"/>
              <a:ext cx="136025" cy="272450"/>
            </a:xfrm>
            <a:custGeom>
              <a:avLst/>
              <a:gdLst/>
              <a:ahLst/>
              <a:cxnLst/>
              <a:rect l="l" t="t" r="r" b="b"/>
              <a:pathLst>
                <a:path w="5441" h="10898" extrusionOk="0">
                  <a:moveTo>
                    <a:pt x="5097" y="1"/>
                  </a:moveTo>
                  <a:cubicBezTo>
                    <a:pt x="4915" y="1"/>
                    <a:pt x="4729" y="122"/>
                    <a:pt x="4729" y="346"/>
                  </a:cubicBezTo>
                  <a:cubicBezTo>
                    <a:pt x="4666" y="1895"/>
                    <a:pt x="4624" y="3422"/>
                    <a:pt x="4394" y="4949"/>
                  </a:cubicBezTo>
                  <a:cubicBezTo>
                    <a:pt x="4185" y="6330"/>
                    <a:pt x="3892" y="8109"/>
                    <a:pt x="2992" y="9239"/>
                  </a:cubicBezTo>
                  <a:cubicBezTo>
                    <a:pt x="2930" y="9364"/>
                    <a:pt x="2846" y="9469"/>
                    <a:pt x="2762" y="9594"/>
                  </a:cubicBezTo>
                  <a:cubicBezTo>
                    <a:pt x="2114" y="9594"/>
                    <a:pt x="1465" y="9636"/>
                    <a:pt x="795" y="9636"/>
                  </a:cubicBezTo>
                  <a:cubicBezTo>
                    <a:pt x="440" y="9322"/>
                    <a:pt x="482" y="8276"/>
                    <a:pt x="482" y="7816"/>
                  </a:cubicBezTo>
                  <a:cubicBezTo>
                    <a:pt x="461" y="7063"/>
                    <a:pt x="523" y="6309"/>
                    <a:pt x="544" y="5556"/>
                  </a:cubicBezTo>
                  <a:cubicBezTo>
                    <a:pt x="628" y="3799"/>
                    <a:pt x="774" y="2041"/>
                    <a:pt x="963" y="283"/>
                  </a:cubicBezTo>
                  <a:cubicBezTo>
                    <a:pt x="942" y="283"/>
                    <a:pt x="879" y="283"/>
                    <a:pt x="858" y="325"/>
                  </a:cubicBezTo>
                  <a:cubicBezTo>
                    <a:pt x="335" y="2794"/>
                    <a:pt x="42" y="5305"/>
                    <a:pt x="21" y="7837"/>
                  </a:cubicBezTo>
                  <a:cubicBezTo>
                    <a:pt x="1" y="9013"/>
                    <a:pt x="295" y="10897"/>
                    <a:pt x="1800" y="10897"/>
                  </a:cubicBezTo>
                  <a:cubicBezTo>
                    <a:pt x="1847" y="10897"/>
                    <a:pt x="1896" y="10896"/>
                    <a:pt x="1946" y="10892"/>
                  </a:cubicBezTo>
                  <a:cubicBezTo>
                    <a:pt x="3495" y="10787"/>
                    <a:pt x="4311" y="8234"/>
                    <a:pt x="4666" y="7021"/>
                  </a:cubicBezTo>
                  <a:cubicBezTo>
                    <a:pt x="5336" y="4866"/>
                    <a:pt x="5378" y="2585"/>
                    <a:pt x="5440" y="346"/>
                  </a:cubicBezTo>
                  <a:cubicBezTo>
                    <a:pt x="5440" y="111"/>
                    <a:pt x="5271" y="1"/>
                    <a:pt x="5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27"/>
            <p:cNvSpPr/>
            <p:nvPr/>
          </p:nvSpPr>
          <p:spPr>
            <a:xfrm>
              <a:off x="5050725" y="5751663"/>
              <a:ext cx="127675" cy="261700"/>
            </a:xfrm>
            <a:custGeom>
              <a:avLst/>
              <a:gdLst/>
              <a:ahLst/>
              <a:cxnLst/>
              <a:rect l="l" t="t" r="r" b="b"/>
              <a:pathLst>
                <a:path w="5107" h="10468" extrusionOk="0">
                  <a:moveTo>
                    <a:pt x="322" y="1"/>
                  </a:moveTo>
                  <a:cubicBezTo>
                    <a:pt x="295" y="1"/>
                    <a:pt x="273" y="16"/>
                    <a:pt x="273" y="46"/>
                  </a:cubicBezTo>
                  <a:cubicBezTo>
                    <a:pt x="1" y="2284"/>
                    <a:pt x="147" y="4544"/>
                    <a:pt x="566" y="6762"/>
                  </a:cubicBezTo>
                  <a:cubicBezTo>
                    <a:pt x="772" y="7874"/>
                    <a:pt x="917" y="10467"/>
                    <a:pt x="2519" y="10467"/>
                  </a:cubicBezTo>
                  <a:cubicBezTo>
                    <a:pt x="2544" y="10467"/>
                    <a:pt x="2569" y="10467"/>
                    <a:pt x="2595" y="10465"/>
                  </a:cubicBezTo>
                  <a:cubicBezTo>
                    <a:pt x="4227" y="10403"/>
                    <a:pt x="4478" y="8227"/>
                    <a:pt x="4667" y="7013"/>
                  </a:cubicBezTo>
                  <a:cubicBezTo>
                    <a:pt x="5002" y="4816"/>
                    <a:pt x="5106" y="2473"/>
                    <a:pt x="4604" y="297"/>
                  </a:cubicBezTo>
                  <a:cubicBezTo>
                    <a:pt x="4576" y="168"/>
                    <a:pt x="4468" y="108"/>
                    <a:pt x="4356" y="108"/>
                  </a:cubicBezTo>
                  <a:cubicBezTo>
                    <a:pt x="4215" y="108"/>
                    <a:pt x="4069" y="205"/>
                    <a:pt x="4081" y="380"/>
                  </a:cubicBezTo>
                  <a:cubicBezTo>
                    <a:pt x="4186" y="1845"/>
                    <a:pt x="4374" y="3289"/>
                    <a:pt x="4290" y="4774"/>
                  </a:cubicBezTo>
                  <a:cubicBezTo>
                    <a:pt x="4248" y="5716"/>
                    <a:pt x="4144" y="6678"/>
                    <a:pt x="3976" y="7599"/>
                  </a:cubicBezTo>
                  <a:cubicBezTo>
                    <a:pt x="3934" y="7850"/>
                    <a:pt x="3872" y="8143"/>
                    <a:pt x="3830" y="8436"/>
                  </a:cubicBezTo>
                  <a:cubicBezTo>
                    <a:pt x="3641" y="9062"/>
                    <a:pt x="3624" y="9272"/>
                    <a:pt x="3258" y="9272"/>
                  </a:cubicBezTo>
                  <a:cubicBezTo>
                    <a:pt x="3097" y="9272"/>
                    <a:pt x="2870" y="9232"/>
                    <a:pt x="2533" y="9168"/>
                  </a:cubicBezTo>
                  <a:cubicBezTo>
                    <a:pt x="1486" y="8959"/>
                    <a:pt x="1633" y="9085"/>
                    <a:pt x="1424" y="8289"/>
                  </a:cubicBezTo>
                  <a:cubicBezTo>
                    <a:pt x="1319" y="7913"/>
                    <a:pt x="1214" y="7536"/>
                    <a:pt x="1131" y="7160"/>
                  </a:cubicBezTo>
                  <a:cubicBezTo>
                    <a:pt x="942" y="6385"/>
                    <a:pt x="817" y="5611"/>
                    <a:pt x="712" y="4816"/>
                  </a:cubicBezTo>
                  <a:cubicBezTo>
                    <a:pt x="503" y="3247"/>
                    <a:pt x="419" y="1657"/>
                    <a:pt x="398" y="66"/>
                  </a:cubicBezTo>
                  <a:cubicBezTo>
                    <a:pt x="387" y="22"/>
                    <a:pt x="352" y="1"/>
                    <a:pt x="32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27"/>
            <p:cNvSpPr/>
            <p:nvPr/>
          </p:nvSpPr>
          <p:spPr>
            <a:xfrm>
              <a:off x="4895900" y="5616113"/>
              <a:ext cx="172925" cy="309050"/>
            </a:xfrm>
            <a:custGeom>
              <a:avLst/>
              <a:gdLst/>
              <a:ahLst/>
              <a:cxnLst/>
              <a:rect l="l" t="t" r="r" b="b"/>
              <a:pathLst>
                <a:path w="6917" h="12362" extrusionOk="0">
                  <a:moveTo>
                    <a:pt x="2837" y="1"/>
                  </a:moveTo>
                  <a:cubicBezTo>
                    <a:pt x="2823" y="1"/>
                    <a:pt x="2811" y="8"/>
                    <a:pt x="2804" y="27"/>
                  </a:cubicBezTo>
                  <a:cubicBezTo>
                    <a:pt x="1674" y="2141"/>
                    <a:pt x="963" y="4379"/>
                    <a:pt x="691" y="6765"/>
                  </a:cubicBezTo>
                  <a:cubicBezTo>
                    <a:pt x="503" y="8146"/>
                    <a:pt x="0" y="10845"/>
                    <a:pt x="1235" y="11975"/>
                  </a:cubicBezTo>
                  <a:cubicBezTo>
                    <a:pt x="1526" y="12243"/>
                    <a:pt x="1827" y="12362"/>
                    <a:pt x="2132" y="12362"/>
                  </a:cubicBezTo>
                  <a:cubicBezTo>
                    <a:pt x="4332" y="12362"/>
                    <a:pt x="6740" y="6176"/>
                    <a:pt x="6905" y="4798"/>
                  </a:cubicBezTo>
                  <a:cubicBezTo>
                    <a:pt x="6916" y="4632"/>
                    <a:pt x="6799" y="4554"/>
                    <a:pt x="6674" y="4554"/>
                  </a:cubicBezTo>
                  <a:cubicBezTo>
                    <a:pt x="6561" y="4554"/>
                    <a:pt x="6443" y="4617"/>
                    <a:pt x="6403" y="4735"/>
                  </a:cubicBezTo>
                  <a:cubicBezTo>
                    <a:pt x="5922" y="6158"/>
                    <a:pt x="5503" y="7602"/>
                    <a:pt x="4687" y="8920"/>
                  </a:cubicBezTo>
                  <a:cubicBezTo>
                    <a:pt x="4290" y="9569"/>
                    <a:pt x="3829" y="10343"/>
                    <a:pt x="3223" y="10866"/>
                  </a:cubicBezTo>
                  <a:cubicBezTo>
                    <a:pt x="2870" y="11170"/>
                    <a:pt x="2425" y="11460"/>
                    <a:pt x="2036" y="11460"/>
                  </a:cubicBezTo>
                  <a:cubicBezTo>
                    <a:pt x="1756" y="11460"/>
                    <a:pt x="1506" y="11310"/>
                    <a:pt x="1340" y="10908"/>
                  </a:cubicBezTo>
                  <a:cubicBezTo>
                    <a:pt x="1214" y="10552"/>
                    <a:pt x="1172" y="10196"/>
                    <a:pt x="1151" y="9861"/>
                  </a:cubicBezTo>
                  <a:cubicBezTo>
                    <a:pt x="837" y="6535"/>
                    <a:pt x="1653" y="3124"/>
                    <a:pt x="2909" y="69"/>
                  </a:cubicBezTo>
                  <a:cubicBezTo>
                    <a:pt x="2909" y="40"/>
                    <a:pt x="2868" y="1"/>
                    <a:pt x="283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27"/>
            <p:cNvSpPr/>
            <p:nvPr/>
          </p:nvSpPr>
          <p:spPr>
            <a:xfrm>
              <a:off x="5119250" y="6164463"/>
              <a:ext cx="117200" cy="267625"/>
            </a:xfrm>
            <a:custGeom>
              <a:avLst/>
              <a:gdLst/>
              <a:ahLst/>
              <a:cxnLst/>
              <a:rect l="l" t="t" r="r" b="b"/>
              <a:pathLst>
                <a:path w="4688" h="10705" extrusionOk="0">
                  <a:moveTo>
                    <a:pt x="1084" y="0"/>
                  </a:moveTo>
                  <a:cubicBezTo>
                    <a:pt x="1025" y="0"/>
                    <a:pt x="967" y="32"/>
                    <a:pt x="942" y="105"/>
                  </a:cubicBezTo>
                  <a:cubicBezTo>
                    <a:pt x="294" y="2197"/>
                    <a:pt x="1" y="4394"/>
                    <a:pt x="273" y="6570"/>
                  </a:cubicBezTo>
                  <a:cubicBezTo>
                    <a:pt x="398" y="7700"/>
                    <a:pt x="503" y="10211"/>
                    <a:pt x="1821" y="10630"/>
                  </a:cubicBezTo>
                  <a:cubicBezTo>
                    <a:pt x="1984" y="10681"/>
                    <a:pt x="2135" y="10704"/>
                    <a:pt x="2275" y="10704"/>
                  </a:cubicBezTo>
                  <a:cubicBezTo>
                    <a:pt x="3402" y="10704"/>
                    <a:pt x="3846" y="9195"/>
                    <a:pt x="3976" y="8265"/>
                  </a:cubicBezTo>
                  <a:cubicBezTo>
                    <a:pt x="4290" y="5838"/>
                    <a:pt x="4688" y="3244"/>
                    <a:pt x="4604" y="795"/>
                  </a:cubicBezTo>
                  <a:cubicBezTo>
                    <a:pt x="4604" y="654"/>
                    <a:pt x="4485" y="573"/>
                    <a:pt x="4370" y="573"/>
                  </a:cubicBezTo>
                  <a:cubicBezTo>
                    <a:pt x="4280" y="573"/>
                    <a:pt x="4192" y="623"/>
                    <a:pt x="4165" y="733"/>
                  </a:cubicBezTo>
                  <a:cubicBezTo>
                    <a:pt x="3934" y="2072"/>
                    <a:pt x="3914" y="3432"/>
                    <a:pt x="3767" y="4771"/>
                  </a:cubicBezTo>
                  <a:cubicBezTo>
                    <a:pt x="3704" y="5608"/>
                    <a:pt x="3621" y="6403"/>
                    <a:pt x="3516" y="7240"/>
                  </a:cubicBezTo>
                  <a:cubicBezTo>
                    <a:pt x="3495" y="7575"/>
                    <a:pt x="3432" y="7910"/>
                    <a:pt x="3411" y="8244"/>
                  </a:cubicBezTo>
                  <a:cubicBezTo>
                    <a:pt x="3349" y="8495"/>
                    <a:pt x="3328" y="8767"/>
                    <a:pt x="3286" y="9018"/>
                  </a:cubicBezTo>
                  <a:cubicBezTo>
                    <a:pt x="2688" y="9666"/>
                    <a:pt x="2232" y="9985"/>
                    <a:pt x="1914" y="9985"/>
                  </a:cubicBezTo>
                  <a:cubicBezTo>
                    <a:pt x="1688" y="9985"/>
                    <a:pt x="1532" y="9822"/>
                    <a:pt x="1445" y="9500"/>
                  </a:cubicBezTo>
                  <a:cubicBezTo>
                    <a:pt x="712" y="8370"/>
                    <a:pt x="712" y="6257"/>
                    <a:pt x="670" y="4959"/>
                  </a:cubicBezTo>
                  <a:cubicBezTo>
                    <a:pt x="608" y="3348"/>
                    <a:pt x="817" y="1779"/>
                    <a:pt x="1235" y="210"/>
                  </a:cubicBezTo>
                  <a:cubicBezTo>
                    <a:pt x="1274" y="81"/>
                    <a:pt x="1178" y="0"/>
                    <a:pt x="10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 name="Google Shape;1462;p27"/>
            <p:cNvSpPr/>
            <p:nvPr/>
          </p:nvSpPr>
          <p:spPr>
            <a:xfrm>
              <a:off x="4044963" y="4087084"/>
              <a:ext cx="75875" cy="197750"/>
            </a:xfrm>
            <a:custGeom>
              <a:avLst/>
              <a:gdLst/>
              <a:ahLst/>
              <a:cxnLst/>
              <a:rect l="l" t="t" r="r" b="b"/>
              <a:pathLst>
                <a:path w="3035" h="7910" extrusionOk="0">
                  <a:moveTo>
                    <a:pt x="1507" y="0"/>
                  </a:moveTo>
                  <a:cubicBezTo>
                    <a:pt x="691" y="0"/>
                    <a:pt x="1" y="1779"/>
                    <a:pt x="1" y="3955"/>
                  </a:cubicBezTo>
                  <a:cubicBezTo>
                    <a:pt x="1" y="6131"/>
                    <a:pt x="691" y="7910"/>
                    <a:pt x="1507" y="7910"/>
                  </a:cubicBezTo>
                  <a:cubicBezTo>
                    <a:pt x="2365" y="7910"/>
                    <a:pt x="3035" y="6152"/>
                    <a:pt x="3035" y="3955"/>
                  </a:cubicBezTo>
                  <a:cubicBezTo>
                    <a:pt x="3035" y="1779"/>
                    <a:pt x="2365" y="0"/>
                    <a:pt x="1507" y="0"/>
                  </a:cubicBezTo>
                  <a:close/>
                </a:path>
              </a:pathLst>
            </a:custGeom>
            <a:solidFill>
              <a:srgbClr val="FFFFFF">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 name="Google Shape;1463;p27"/>
            <p:cNvSpPr/>
            <p:nvPr/>
          </p:nvSpPr>
          <p:spPr>
            <a:xfrm>
              <a:off x="4993863" y="4087084"/>
              <a:ext cx="75875" cy="197750"/>
            </a:xfrm>
            <a:custGeom>
              <a:avLst/>
              <a:gdLst/>
              <a:ahLst/>
              <a:cxnLst/>
              <a:rect l="l" t="t" r="r" b="b"/>
              <a:pathLst>
                <a:path w="3035" h="7910" extrusionOk="0">
                  <a:moveTo>
                    <a:pt x="1507" y="0"/>
                  </a:moveTo>
                  <a:cubicBezTo>
                    <a:pt x="670" y="0"/>
                    <a:pt x="0" y="1779"/>
                    <a:pt x="0" y="3955"/>
                  </a:cubicBezTo>
                  <a:cubicBezTo>
                    <a:pt x="0" y="6131"/>
                    <a:pt x="670" y="7910"/>
                    <a:pt x="1507" y="7910"/>
                  </a:cubicBezTo>
                  <a:cubicBezTo>
                    <a:pt x="2344" y="7910"/>
                    <a:pt x="3034" y="6152"/>
                    <a:pt x="3034" y="3955"/>
                  </a:cubicBezTo>
                  <a:cubicBezTo>
                    <a:pt x="3034" y="1779"/>
                    <a:pt x="2344" y="0"/>
                    <a:pt x="1507" y="0"/>
                  </a:cubicBezTo>
                  <a:close/>
                </a:path>
              </a:pathLst>
            </a:custGeom>
            <a:solidFill>
              <a:srgbClr val="FFFFFF">
                <a:alpha val="196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27"/>
            <p:cNvSpPr/>
            <p:nvPr/>
          </p:nvSpPr>
          <p:spPr>
            <a:xfrm>
              <a:off x="5408138" y="3920984"/>
              <a:ext cx="120925" cy="191350"/>
            </a:xfrm>
            <a:custGeom>
              <a:avLst/>
              <a:gdLst/>
              <a:ahLst/>
              <a:cxnLst/>
              <a:rect l="l" t="t" r="r" b="b"/>
              <a:pathLst>
                <a:path w="4837" h="7654" extrusionOk="0">
                  <a:moveTo>
                    <a:pt x="154" y="0"/>
                  </a:moveTo>
                  <a:cubicBezTo>
                    <a:pt x="117" y="0"/>
                    <a:pt x="84" y="27"/>
                    <a:pt x="84" y="74"/>
                  </a:cubicBezTo>
                  <a:cubicBezTo>
                    <a:pt x="1" y="1623"/>
                    <a:pt x="210" y="3192"/>
                    <a:pt x="733" y="4657"/>
                  </a:cubicBezTo>
                  <a:cubicBezTo>
                    <a:pt x="1068" y="5598"/>
                    <a:pt x="1633" y="7293"/>
                    <a:pt x="2700" y="7607"/>
                  </a:cubicBezTo>
                  <a:cubicBezTo>
                    <a:pt x="2814" y="7639"/>
                    <a:pt x="2920" y="7654"/>
                    <a:pt x="3017" y="7654"/>
                  </a:cubicBezTo>
                  <a:cubicBezTo>
                    <a:pt x="4836" y="7654"/>
                    <a:pt x="3693" y="2334"/>
                    <a:pt x="3097" y="1539"/>
                  </a:cubicBezTo>
                  <a:cubicBezTo>
                    <a:pt x="3049" y="1466"/>
                    <a:pt x="2979" y="1434"/>
                    <a:pt x="2909" y="1434"/>
                  </a:cubicBezTo>
                  <a:cubicBezTo>
                    <a:pt x="2799" y="1434"/>
                    <a:pt x="2692" y="1515"/>
                    <a:pt x="2679" y="1644"/>
                  </a:cubicBezTo>
                  <a:cubicBezTo>
                    <a:pt x="2574" y="2606"/>
                    <a:pt x="2930" y="3590"/>
                    <a:pt x="3035" y="4552"/>
                  </a:cubicBezTo>
                  <a:cubicBezTo>
                    <a:pt x="3056" y="4950"/>
                    <a:pt x="3244" y="5661"/>
                    <a:pt x="3118" y="6017"/>
                  </a:cubicBezTo>
                  <a:cubicBezTo>
                    <a:pt x="3213" y="6395"/>
                    <a:pt x="3150" y="6581"/>
                    <a:pt x="2942" y="6581"/>
                  </a:cubicBezTo>
                  <a:cubicBezTo>
                    <a:pt x="2828" y="6581"/>
                    <a:pt x="2670" y="6525"/>
                    <a:pt x="2470" y="6414"/>
                  </a:cubicBezTo>
                  <a:cubicBezTo>
                    <a:pt x="2323" y="6226"/>
                    <a:pt x="2219" y="6017"/>
                    <a:pt x="2114" y="5807"/>
                  </a:cubicBezTo>
                  <a:cubicBezTo>
                    <a:pt x="1152" y="4008"/>
                    <a:pt x="545" y="2062"/>
                    <a:pt x="231" y="53"/>
                  </a:cubicBezTo>
                  <a:cubicBezTo>
                    <a:pt x="213" y="17"/>
                    <a:pt x="182" y="0"/>
                    <a:pt x="1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27"/>
            <p:cNvSpPr/>
            <p:nvPr/>
          </p:nvSpPr>
          <p:spPr>
            <a:xfrm>
              <a:off x="4002088" y="3498084"/>
              <a:ext cx="318700" cy="260675"/>
            </a:xfrm>
            <a:custGeom>
              <a:avLst/>
              <a:gdLst/>
              <a:ahLst/>
              <a:cxnLst/>
              <a:rect l="l" t="t" r="r" b="b"/>
              <a:pathLst>
                <a:path w="12748" h="10427" extrusionOk="0">
                  <a:moveTo>
                    <a:pt x="10922" y="0"/>
                  </a:moveTo>
                  <a:cubicBezTo>
                    <a:pt x="8411" y="649"/>
                    <a:pt x="6110" y="2176"/>
                    <a:pt x="4227" y="3913"/>
                  </a:cubicBezTo>
                  <a:cubicBezTo>
                    <a:pt x="2992" y="5043"/>
                    <a:pt x="0" y="7889"/>
                    <a:pt x="1507" y="9814"/>
                  </a:cubicBezTo>
                  <a:cubicBezTo>
                    <a:pt x="1861" y="10260"/>
                    <a:pt x="2411" y="10426"/>
                    <a:pt x="3036" y="10426"/>
                  </a:cubicBezTo>
                  <a:cubicBezTo>
                    <a:pt x="4405" y="10426"/>
                    <a:pt x="6135" y="9630"/>
                    <a:pt x="6968" y="9228"/>
                  </a:cubicBezTo>
                  <a:cubicBezTo>
                    <a:pt x="9332" y="8119"/>
                    <a:pt x="11236" y="6361"/>
                    <a:pt x="12575" y="4164"/>
                  </a:cubicBezTo>
                  <a:cubicBezTo>
                    <a:pt x="12748" y="3848"/>
                    <a:pt x="12485" y="3581"/>
                    <a:pt x="12216" y="3581"/>
                  </a:cubicBezTo>
                  <a:cubicBezTo>
                    <a:pt x="12094" y="3581"/>
                    <a:pt x="11970" y="3636"/>
                    <a:pt x="11885" y="3767"/>
                  </a:cubicBezTo>
                  <a:cubicBezTo>
                    <a:pt x="10797" y="5482"/>
                    <a:pt x="9353" y="6926"/>
                    <a:pt x="7595" y="7993"/>
                  </a:cubicBezTo>
                  <a:cubicBezTo>
                    <a:pt x="6946" y="8386"/>
                    <a:pt x="4651" y="9601"/>
                    <a:pt x="3184" y="9601"/>
                  </a:cubicBezTo>
                  <a:cubicBezTo>
                    <a:pt x="2383" y="9601"/>
                    <a:pt x="1829" y="9238"/>
                    <a:pt x="1925" y="8182"/>
                  </a:cubicBezTo>
                  <a:cubicBezTo>
                    <a:pt x="2092" y="6403"/>
                    <a:pt x="4457" y="4499"/>
                    <a:pt x="5775" y="3432"/>
                  </a:cubicBezTo>
                  <a:cubicBezTo>
                    <a:pt x="7365" y="2093"/>
                    <a:pt x="9144" y="1088"/>
                    <a:pt x="10943" y="84"/>
                  </a:cubicBezTo>
                  <a:cubicBezTo>
                    <a:pt x="10985" y="42"/>
                    <a:pt x="10943" y="0"/>
                    <a:pt x="10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27"/>
            <p:cNvSpPr/>
            <p:nvPr/>
          </p:nvSpPr>
          <p:spPr>
            <a:xfrm>
              <a:off x="4293963" y="3581909"/>
              <a:ext cx="97850" cy="214700"/>
            </a:xfrm>
            <a:custGeom>
              <a:avLst/>
              <a:gdLst/>
              <a:ahLst/>
              <a:cxnLst/>
              <a:rect l="l" t="t" r="r" b="b"/>
              <a:pathLst>
                <a:path w="3914" h="8588" extrusionOk="0">
                  <a:moveTo>
                    <a:pt x="3163" y="0"/>
                  </a:moveTo>
                  <a:cubicBezTo>
                    <a:pt x="3087" y="0"/>
                    <a:pt x="3013" y="48"/>
                    <a:pt x="2993" y="142"/>
                  </a:cubicBezTo>
                  <a:cubicBezTo>
                    <a:pt x="2658" y="1083"/>
                    <a:pt x="2783" y="2171"/>
                    <a:pt x="2721" y="3155"/>
                  </a:cubicBezTo>
                  <a:cubicBezTo>
                    <a:pt x="2658" y="4368"/>
                    <a:pt x="2553" y="5561"/>
                    <a:pt x="2344" y="6733"/>
                  </a:cubicBezTo>
                  <a:cubicBezTo>
                    <a:pt x="2302" y="6921"/>
                    <a:pt x="2281" y="7109"/>
                    <a:pt x="2239" y="7298"/>
                  </a:cubicBezTo>
                  <a:cubicBezTo>
                    <a:pt x="1830" y="7545"/>
                    <a:pt x="1504" y="7669"/>
                    <a:pt x="1258" y="7669"/>
                  </a:cubicBezTo>
                  <a:cubicBezTo>
                    <a:pt x="837" y="7669"/>
                    <a:pt x="651" y="7305"/>
                    <a:pt x="691" y="6565"/>
                  </a:cubicBezTo>
                  <a:cubicBezTo>
                    <a:pt x="628" y="6147"/>
                    <a:pt x="712" y="5686"/>
                    <a:pt x="733" y="5310"/>
                  </a:cubicBezTo>
                  <a:cubicBezTo>
                    <a:pt x="879" y="4075"/>
                    <a:pt x="1130" y="2820"/>
                    <a:pt x="1444" y="1606"/>
                  </a:cubicBezTo>
                  <a:cubicBezTo>
                    <a:pt x="1444" y="1547"/>
                    <a:pt x="1411" y="1522"/>
                    <a:pt x="1382" y="1522"/>
                  </a:cubicBezTo>
                  <a:cubicBezTo>
                    <a:pt x="1360" y="1522"/>
                    <a:pt x="1340" y="1537"/>
                    <a:pt x="1340" y="1564"/>
                  </a:cubicBezTo>
                  <a:cubicBezTo>
                    <a:pt x="691" y="3155"/>
                    <a:pt x="0" y="5184"/>
                    <a:pt x="272" y="6942"/>
                  </a:cubicBezTo>
                  <a:cubicBezTo>
                    <a:pt x="370" y="7627"/>
                    <a:pt x="780" y="8588"/>
                    <a:pt x="1587" y="8588"/>
                  </a:cubicBezTo>
                  <a:cubicBezTo>
                    <a:pt x="1642" y="8588"/>
                    <a:pt x="1699" y="8583"/>
                    <a:pt x="1758" y="8574"/>
                  </a:cubicBezTo>
                  <a:cubicBezTo>
                    <a:pt x="2888" y="8365"/>
                    <a:pt x="2930" y="6502"/>
                    <a:pt x="3076" y="5686"/>
                  </a:cubicBezTo>
                  <a:cubicBezTo>
                    <a:pt x="3327" y="4054"/>
                    <a:pt x="3913" y="1753"/>
                    <a:pt x="3348" y="142"/>
                  </a:cubicBezTo>
                  <a:cubicBezTo>
                    <a:pt x="3317" y="48"/>
                    <a:pt x="3238" y="0"/>
                    <a:pt x="31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27"/>
            <p:cNvSpPr/>
            <p:nvPr/>
          </p:nvSpPr>
          <p:spPr>
            <a:xfrm>
              <a:off x="3427713" y="3912684"/>
              <a:ext cx="277800" cy="298625"/>
            </a:xfrm>
            <a:custGeom>
              <a:avLst/>
              <a:gdLst/>
              <a:ahLst/>
              <a:cxnLst/>
              <a:rect l="l" t="t" r="r" b="b"/>
              <a:pathLst>
                <a:path w="11112" h="11945" extrusionOk="0">
                  <a:moveTo>
                    <a:pt x="7949" y="0"/>
                  </a:moveTo>
                  <a:cubicBezTo>
                    <a:pt x="7231" y="0"/>
                    <a:pt x="6698" y="684"/>
                    <a:pt x="6194" y="1222"/>
                  </a:cubicBezTo>
                  <a:cubicBezTo>
                    <a:pt x="5148" y="2415"/>
                    <a:pt x="4102" y="3670"/>
                    <a:pt x="3119" y="4968"/>
                  </a:cubicBezTo>
                  <a:cubicBezTo>
                    <a:pt x="1968" y="6453"/>
                    <a:pt x="1" y="9257"/>
                    <a:pt x="1340" y="11182"/>
                  </a:cubicBezTo>
                  <a:cubicBezTo>
                    <a:pt x="1716" y="11731"/>
                    <a:pt x="2196" y="11945"/>
                    <a:pt x="2720" y="11945"/>
                  </a:cubicBezTo>
                  <a:cubicBezTo>
                    <a:pt x="4093" y="11945"/>
                    <a:pt x="5759" y="10475"/>
                    <a:pt x="6592" y="9717"/>
                  </a:cubicBezTo>
                  <a:cubicBezTo>
                    <a:pt x="7575" y="8797"/>
                    <a:pt x="8412" y="7751"/>
                    <a:pt x="9207" y="6683"/>
                  </a:cubicBezTo>
                  <a:cubicBezTo>
                    <a:pt x="9898" y="5763"/>
                    <a:pt x="11090" y="4487"/>
                    <a:pt x="11111" y="3315"/>
                  </a:cubicBezTo>
                  <a:cubicBezTo>
                    <a:pt x="11111" y="3091"/>
                    <a:pt x="10928" y="2964"/>
                    <a:pt x="10748" y="2964"/>
                  </a:cubicBezTo>
                  <a:cubicBezTo>
                    <a:pt x="10692" y="2964"/>
                    <a:pt x="10637" y="2976"/>
                    <a:pt x="10588" y="3001"/>
                  </a:cubicBezTo>
                  <a:cubicBezTo>
                    <a:pt x="9940" y="3336"/>
                    <a:pt x="9710" y="3984"/>
                    <a:pt x="9312" y="4591"/>
                  </a:cubicBezTo>
                  <a:cubicBezTo>
                    <a:pt x="8789" y="5428"/>
                    <a:pt x="8245" y="6244"/>
                    <a:pt x="7617" y="6997"/>
                  </a:cubicBezTo>
                  <a:cubicBezTo>
                    <a:pt x="6613" y="8274"/>
                    <a:pt x="5232" y="9927"/>
                    <a:pt x="3684" y="10533"/>
                  </a:cubicBezTo>
                  <a:cubicBezTo>
                    <a:pt x="3355" y="10659"/>
                    <a:pt x="3086" y="10715"/>
                    <a:pt x="2868" y="10715"/>
                  </a:cubicBezTo>
                  <a:cubicBezTo>
                    <a:pt x="1601" y="10715"/>
                    <a:pt x="2044" y="8841"/>
                    <a:pt x="2365" y="8002"/>
                  </a:cubicBezTo>
                  <a:cubicBezTo>
                    <a:pt x="2700" y="7081"/>
                    <a:pt x="3244" y="6265"/>
                    <a:pt x="3788" y="5491"/>
                  </a:cubicBezTo>
                  <a:cubicBezTo>
                    <a:pt x="4311" y="4759"/>
                    <a:pt x="4897" y="4026"/>
                    <a:pt x="5441" y="3315"/>
                  </a:cubicBezTo>
                  <a:cubicBezTo>
                    <a:pt x="6010" y="2584"/>
                    <a:pt x="7249" y="295"/>
                    <a:pt x="8278" y="295"/>
                  </a:cubicBezTo>
                  <a:cubicBezTo>
                    <a:pt x="8309" y="295"/>
                    <a:pt x="8340" y="297"/>
                    <a:pt x="8370" y="302"/>
                  </a:cubicBezTo>
                  <a:cubicBezTo>
                    <a:pt x="8380" y="303"/>
                    <a:pt x="8389" y="304"/>
                    <a:pt x="8398" y="304"/>
                  </a:cubicBezTo>
                  <a:cubicBezTo>
                    <a:pt x="8542" y="304"/>
                    <a:pt x="8570" y="152"/>
                    <a:pt x="8412" y="93"/>
                  </a:cubicBezTo>
                  <a:cubicBezTo>
                    <a:pt x="8249" y="29"/>
                    <a:pt x="8095" y="0"/>
                    <a:pt x="79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27"/>
            <p:cNvSpPr/>
            <p:nvPr/>
          </p:nvSpPr>
          <p:spPr>
            <a:xfrm>
              <a:off x="3618413" y="4039684"/>
              <a:ext cx="172875" cy="220475"/>
            </a:xfrm>
            <a:custGeom>
              <a:avLst/>
              <a:gdLst/>
              <a:ahLst/>
              <a:cxnLst/>
              <a:rect l="l" t="t" r="r" b="b"/>
              <a:pathLst>
                <a:path w="6915" h="8819" extrusionOk="0">
                  <a:moveTo>
                    <a:pt x="2835" y="97"/>
                  </a:moveTo>
                  <a:lnTo>
                    <a:pt x="2835" y="97"/>
                  </a:lnTo>
                  <a:cubicBezTo>
                    <a:pt x="2834" y="97"/>
                    <a:pt x="2834" y="97"/>
                    <a:pt x="2833" y="97"/>
                  </a:cubicBezTo>
                  <a:lnTo>
                    <a:pt x="2833" y="97"/>
                  </a:lnTo>
                  <a:cubicBezTo>
                    <a:pt x="2834" y="101"/>
                    <a:pt x="2834" y="103"/>
                    <a:pt x="2835" y="103"/>
                  </a:cubicBezTo>
                  <a:cubicBezTo>
                    <a:pt x="2835" y="103"/>
                    <a:pt x="2835" y="101"/>
                    <a:pt x="2835" y="97"/>
                  </a:cubicBezTo>
                  <a:close/>
                  <a:moveTo>
                    <a:pt x="6340" y="1"/>
                  </a:moveTo>
                  <a:cubicBezTo>
                    <a:pt x="6284" y="1"/>
                    <a:pt x="6228" y="23"/>
                    <a:pt x="6183" y="76"/>
                  </a:cubicBezTo>
                  <a:cubicBezTo>
                    <a:pt x="5534" y="808"/>
                    <a:pt x="5471" y="2085"/>
                    <a:pt x="5157" y="3005"/>
                  </a:cubicBezTo>
                  <a:cubicBezTo>
                    <a:pt x="4718" y="4303"/>
                    <a:pt x="4090" y="5558"/>
                    <a:pt x="3337" y="6730"/>
                  </a:cubicBezTo>
                  <a:cubicBezTo>
                    <a:pt x="3211" y="6918"/>
                    <a:pt x="3044" y="7316"/>
                    <a:pt x="2856" y="7441"/>
                  </a:cubicBezTo>
                  <a:cubicBezTo>
                    <a:pt x="2521" y="7462"/>
                    <a:pt x="2186" y="7525"/>
                    <a:pt x="1872" y="7546"/>
                  </a:cubicBezTo>
                  <a:cubicBezTo>
                    <a:pt x="1830" y="7337"/>
                    <a:pt x="1810" y="7127"/>
                    <a:pt x="1810" y="6939"/>
                  </a:cubicBezTo>
                  <a:cubicBezTo>
                    <a:pt x="1789" y="6249"/>
                    <a:pt x="1851" y="5537"/>
                    <a:pt x="1872" y="4826"/>
                  </a:cubicBezTo>
                  <a:cubicBezTo>
                    <a:pt x="1893" y="4198"/>
                    <a:pt x="2060" y="228"/>
                    <a:pt x="2833" y="97"/>
                  </a:cubicBezTo>
                  <a:lnTo>
                    <a:pt x="2833" y="97"/>
                  </a:lnTo>
                  <a:cubicBezTo>
                    <a:pt x="2831" y="89"/>
                    <a:pt x="2826" y="76"/>
                    <a:pt x="2814" y="76"/>
                  </a:cubicBezTo>
                  <a:cubicBezTo>
                    <a:pt x="2792" y="71"/>
                    <a:pt x="2770" y="68"/>
                    <a:pt x="2748" y="68"/>
                  </a:cubicBezTo>
                  <a:cubicBezTo>
                    <a:pt x="1543" y="68"/>
                    <a:pt x="1" y="7793"/>
                    <a:pt x="1789" y="8697"/>
                  </a:cubicBezTo>
                  <a:cubicBezTo>
                    <a:pt x="1957" y="8781"/>
                    <a:pt x="2121" y="8819"/>
                    <a:pt x="2281" y="8819"/>
                  </a:cubicBezTo>
                  <a:cubicBezTo>
                    <a:pt x="3474" y="8819"/>
                    <a:pt x="4419" y="6705"/>
                    <a:pt x="4843" y="5893"/>
                  </a:cubicBezTo>
                  <a:cubicBezTo>
                    <a:pt x="5346" y="4993"/>
                    <a:pt x="5785" y="4052"/>
                    <a:pt x="6141" y="3047"/>
                  </a:cubicBezTo>
                  <a:cubicBezTo>
                    <a:pt x="6455" y="2189"/>
                    <a:pt x="6915" y="1059"/>
                    <a:pt x="6580" y="181"/>
                  </a:cubicBezTo>
                  <a:cubicBezTo>
                    <a:pt x="6540" y="73"/>
                    <a:pt x="6440" y="1"/>
                    <a:pt x="63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27"/>
            <p:cNvSpPr/>
            <p:nvPr/>
          </p:nvSpPr>
          <p:spPr>
            <a:xfrm>
              <a:off x="5061338" y="3715959"/>
              <a:ext cx="105100" cy="219075"/>
            </a:xfrm>
            <a:custGeom>
              <a:avLst/>
              <a:gdLst/>
              <a:ahLst/>
              <a:cxnLst/>
              <a:rect l="l" t="t" r="r" b="b"/>
              <a:pathLst>
                <a:path w="4204" h="8763" extrusionOk="0">
                  <a:moveTo>
                    <a:pt x="552" y="0"/>
                  </a:moveTo>
                  <a:cubicBezTo>
                    <a:pt x="503" y="0"/>
                    <a:pt x="450" y="21"/>
                    <a:pt x="440" y="73"/>
                  </a:cubicBezTo>
                  <a:cubicBezTo>
                    <a:pt x="21" y="1726"/>
                    <a:pt x="0" y="3526"/>
                    <a:pt x="231" y="5221"/>
                  </a:cubicBezTo>
                  <a:cubicBezTo>
                    <a:pt x="356" y="6246"/>
                    <a:pt x="461" y="8150"/>
                    <a:pt x="1612" y="8631"/>
                  </a:cubicBezTo>
                  <a:cubicBezTo>
                    <a:pt x="1831" y="8721"/>
                    <a:pt x="2025" y="8762"/>
                    <a:pt x="2194" y="8762"/>
                  </a:cubicBezTo>
                  <a:cubicBezTo>
                    <a:pt x="4203" y="8762"/>
                    <a:pt x="2867" y="2925"/>
                    <a:pt x="2616" y="1998"/>
                  </a:cubicBezTo>
                  <a:cubicBezTo>
                    <a:pt x="2550" y="1793"/>
                    <a:pt x="2385" y="1707"/>
                    <a:pt x="2219" y="1707"/>
                  </a:cubicBezTo>
                  <a:cubicBezTo>
                    <a:pt x="1960" y="1707"/>
                    <a:pt x="1698" y="1915"/>
                    <a:pt x="1800" y="2208"/>
                  </a:cubicBezTo>
                  <a:cubicBezTo>
                    <a:pt x="2135" y="3337"/>
                    <a:pt x="2344" y="4467"/>
                    <a:pt x="2407" y="5639"/>
                  </a:cubicBezTo>
                  <a:cubicBezTo>
                    <a:pt x="2407" y="5953"/>
                    <a:pt x="2553" y="7104"/>
                    <a:pt x="2344" y="7313"/>
                  </a:cubicBezTo>
                  <a:cubicBezTo>
                    <a:pt x="2093" y="7376"/>
                    <a:pt x="1842" y="7438"/>
                    <a:pt x="1591" y="7501"/>
                  </a:cubicBezTo>
                  <a:cubicBezTo>
                    <a:pt x="1423" y="7166"/>
                    <a:pt x="1319" y="6811"/>
                    <a:pt x="1256" y="6455"/>
                  </a:cubicBezTo>
                  <a:cubicBezTo>
                    <a:pt x="670" y="4342"/>
                    <a:pt x="649" y="2208"/>
                    <a:pt x="649" y="52"/>
                  </a:cubicBezTo>
                  <a:cubicBezTo>
                    <a:pt x="649" y="21"/>
                    <a:pt x="602" y="0"/>
                    <a:pt x="55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27"/>
            <p:cNvSpPr/>
            <p:nvPr/>
          </p:nvSpPr>
          <p:spPr>
            <a:xfrm>
              <a:off x="4909638" y="3462234"/>
              <a:ext cx="139675" cy="187875"/>
            </a:xfrm>
            <a:custGeom>
              <a:avLst/>
              <a:gdLst/>
              <a:ahLst/>
              <a:cxnLst/>
              <a:rect l="l" t="t" r="r" b="b"/>
              <a:pathLst>
                <a:path w="5587" h="7515" extrusionOk="0">
                  <a:moveTo>
                    <a:pt x="5274" y="1"/>
                  </a:moveTo>
                  <a:cubicBezTo>
                    <a:pt x="5260" y="1"/>
                    <a:pt x="5246" y="4"/>
                    <a:pt x="5231" y="12"/>
                  </a:cubicBezTo>
                  <a:cubicBezTo>
                    <a:pt x="2302" y="1225"/>
                    <a:pt x="419" y="3820"/>
                    <a:pt x="22" y="6958"/>
                  </a:cubicBezTo>
                  <a:cubicBezTo>
                    <a:pt x="1" y="7167"/>
                    <a:pt x="168" y="7335"/>
                    <a:pt x="356" y="7419"/>
                  </a:cubicBezTo>
                  <a:cubicBezTo>
                    <a:pt x="565" y="7484"/>
                    <a:pt x="768" y="7515"/>
                    <a:pt x="968" y="7515"/>
                  </a:cubicBezTo>
                  <a:cubicBezTo>
                    <a:pt x="2991" y="7515"/>
                    <a:pt x="4538" y="4370"/>
                    <a:pt x="5357" y="2941"/>
                  </a:cubicBezTo>
                  <a:cubicBezTo>
                    <a:pt x="5587" y="2510"/>
                    <a:pt x="5215" y="2119"/>
                    <a:pt x="4851" y="2119"/>
                  </a:cubicBezTo>
                  <a:cubicBezTo>
                    <a:pt x="4685" y="2119"/>
                    <a:pt x="4520" y="2200"/>
                    <a:pt x="4415" y="2397"/>
                  </a:cubicBezTo>
                  <a:cubicBezTo>
                    <a:pt x="3879" y="3355"/>
                    <a:pt x="2411" y="6351"/>
                    <a:pt x="1010" y="6541"/>
                  </a:cubicBezTo>
                  <a:lnTo>
                    <a:pt x="1010" y="6541"/>
                  </a:lnTo>
                  <a:cubicBezTo>
                    <a:pt x="1359" y="3905"/>
                    <a:pt x="3002" y="1590"/>
                    <a:pt x="5336" y="305"/>
                  </a:cubicBezTo>
                  <a:cubicBezTo>
                    <a:pt x="5447" y="194"/>
                    <a:pt x="5378" y="1"/>
                    <a:pt x="5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27"/>
            <p:cNvSpPr/>
            <p:nvPr/>
          </p:nvSpPr>
          <p:spPr>
            <a:xfrm>
              <a:off x="5035788" y="3455434"/>
              <a:ext cx="112600" cy="150800"/>
            </a:xfrm>
            <a:custGeom>
              <a:avLst/>
              <a:gdLst/>
              <a:ahLst/>
              <a:cxnLst/>
              <a:rect l="l" t="t" r="r" b="b"/>
              <a:pathLst>
                <a:path w="4504" h="6032" extrusionOk="0">
                  <a:moveTo>
                    <a:pt x="2592" y="681"/>
                  </a:moveTo>
                  <a:cubicBezTo>
                    <a:pt x="2583" y="682"/>
                    <a:pt x="2574" y="683"/>
                    <a:pt x="2566" y="684"/>
                  </a:cubicBezTo>
                  <a:lnTo>
                    <a:pt x="2566" y="684"/>
                  </a:lnTo>
                  <a:cubicBezTo>
                    <a:pt x="2573" y="682"/>
                    <a:pt x="2582" y="681"/>
                    <a:pt x="2592" y="681"/>
                  </a:cubicBezTo>
                  <a:close/>
                  <a:moveTo>
                    <a:pt x="2480" y="1"/>
                  </a:moveTo>
                  <a:cubicBezTo>
                    <a:pt x="2362" y="1"/>
                    <a:pt x="2239" y="31"/>
                    <a:pt x="2110" y="95"/>
                  </a:cubicBezTo>
                  <a:cubicBezTo>
                    <a:pt x="1964" y="179"/>
                    <a:pt x="1922" y="367"/>
                    <a:pt x="1964" y="514"/>
                  </a:cubicBezTo>
                  <a:cubicBezTo>
                    <a:pt x="1964" y="556"/>
                    <a:pt x="1964" y="577"/>
                    <a:pt x="1985" y="597"/>
                  </a:cubicBezTo>
                  <a:cubicBezTo>
                    <a:pt x="2009" y="754"/>
                    <a:pt x="2117" y="821"/>
                    <a:pt x="2240" y="821"/>
                  </a:cubicBezTo>
                  <a:cubicBezTo>
                    <a:pt x="2242" y="821"/>
                    <a:pt x="2244" y="821"/>
                    <a:pt x="2247" y="821"/>
                  </a:cubicBezTo>
                  <a:lnTo>
                    <a:pt x="2247" y="821"/>
                  </a:lnTo>
                  <a:cubicBezTo>
                    <a:pt x="2679" y="1230"/>
                    <a:pt x="2941" y="1981"/>
                    <a:pt x="3115" y="2502"/>
                  </a:cubicBezTo>
                  <a:cubicBezTo>
                    <a:pt x="3261" y="3025"/>
                    <a:pt x="3638" y="4071"/>
                    <a:pt x="3387" y="4594"/>
                  </a:cubicBezTo>
                  <a:cubicBezTo>
                    <a:pt x="3274" y="4866"/>
                    <a:pt x="3103" y="4977"/>
                    <a:pt x="2897" y="4977"/>
                  </a:cubicBezTo>
                  <a:cubicBezTo>
                    <a:pt x="2074" y="4977"/>
                    <a:pt x="692" y="3200"/>
                    <a:pt x="206" y="2815"/>
                  </a:cubicBezTo>
                  <a:cubicBezTo>
                    <a:pt x="191" y="2808"/>
                    <a:pt x="175" y="2804"/>
                    <a:pt x="158" y="2804"/>
                  </a:cubicBezTo>
                  <a:cubicBezTo>
                    <a:pt x="82" y="2804"/>
                    <a:pt x="1" y="2876"/>
                    <a:pt x="18" y="2962"/>
                  </a:cubicBezTo>
                  <a:cubicBezTo>
                    <a:pt x="256" y="3851"/>
                    <a:pt x="1930" y="6032"/>
                    <a:pt x="3143" y="6032"/>
                  </a:cubicBezTo>
                  <a:cubicBezTo>
                    <a:pt x="3528" y="6032"/>
                    <a:pt x="3866" y="5813"/>
                    <a:pt x="4098" y="5263"/>
                  </a:cubicBezTo>
                  <a:cubicBezTo>
                    <a:pt x="4504" y="4317"/>
                    <a:pt x="3893" y="1"/>
                    <a:pt x="24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27"/>
            <p:cNvSpPr/>
            <p:nvPr/>
          </p:nvSpPr>
          <p:spPr>
            <a:xfrm>
              <a:off x="4499538" y="3395159"/>
              <a:ext cx="233150" cy="167800"/>
            </a:xfrm>
            <a:custGeom>
              <a:avLst/>
              <a:gdLst/>
              <a:ahLst/>
              <a:cxnLst/>
              <a:rect l="l" t="t" r="r" b="b"/>
              <a:pathLst>
                <a:path w="9326" h="6712" extrusionOk="0">
                  <a:moveTo>
                    <a:pt x="6180" y="1"/>
                  </a:moveTo>
                  <a:cubicBezTo>
                    <a:pt x="4824" y="1"/>
                    <a:pt x="3420" y="1059"/>
                    <a:pt x="2595" y="2004"/>
                  </a:cubicBezTo>
                  <a:cubicBezTo>
                    <a:pt x="1884" y="2799"/>
                    <a:pt x="0" y="4954"/>
                    <a:pt x="775" y="6126"/>
                  </a:cubicBezTo>
                  <a:cubicBezTo>
                    <a:pt x="1068" y="6559"/>
                    <a:pt x="1527" y="6712"/>
                    <a:pt x="2037" y="6712"/>
                  </a:cubicBezTo>
                  <a:cubicBezTo>
                    <a:pt x="2907" y="6712"/>
                    <a:pt x="3926" y="6265"/>
                    <a:pt x="4520" y="6001"/>
                  </a:cubicBezTo>
                  <a:cubicBezTo>
                    <a:pt x="6298" y="5205"/>
                    <a:pt x="8077" y="3929"/>
                    <a:pt x="9123" y="2255"/>
                  </a:cubicBezTo>
                  <a:cubicBezTo>
                    <a:pt x="9325" y="1944"/>
                    <a:pt x="9031" y="1587"/>
                    <a:pt x="8720" y="1587"/>
                  </a:cubicBezTo>
                  <a:cubicBezTo>
                    <a:pt x="8613" y="1587"/>
                    <a:pt x="8503" y="1630"/>
                    <a:pt x="8412" y="1732"/>
                  </a:cubicBezTo>
                  <a:cubicBezTo>
                    <a:pt x="7554" y="2674"/>
                    <a:pt x="6738" y="3594"/>
                    <a:pt x="5671" y="4327"/>
                  </a:cubicBezTo>
                  <a:cubicBezTo>
                    <a:pt x="5231" y="4641"/>
                    <a:pt x="4729" y="4892"/>
                    <a:pt x="4227" y="5143"/>
                  </a:cubicBezTo>
                  <a:cubicBezTo>
                    <a:pt x="3858" y="5290"/>
                    <a:pt x="2887" y="5844"/>
                    <a:pt x="2319" y="5844"/>
                  </a:cubicBezTo>
                  <a:cubicBezTo>
                    <a:pt x="2242" y="5844"/>
                    <a:pt x="2173" y="5835"/>
                    <a:pt x="2114" y="5812"/>
                  </a:cubicBezTo>
                  <a:cubicBezTo>
                    <a:pt x="1570" y="5624"/>
                    <a:pt x="1674" y="5038"/>
                    <a:pt x="1779" y="4661"/>
                  </a:cubicBezTo>
                  <a:cubicBezTo>
                    <a:pt x="1863" y="4410"/>
                    <a:pt x="2072" y="4117"/>
                    <a:pt x="2197" y="3887"/>
                  </a:cubicBezTo>
                  <a:cubicBezTo>
                    <a:pt x="2553" y="3280"/>
                    <a:pt x="2951" y="2695"/>
                    <a:pt x="3432" y="2172"/>
                  </a:cubicBezTo>
                  <a:cubicBezTo>
                    <a:pt x="4478" y="1021"/>
                    <a:pt x="5650" y="686"/>
                    <a:pt x="7052" y="184"/>
                  </a:cubicBezTo>
                  <a:cubicBezTo>
                    <a:pt x="7067" y="194"/>
                    <a:pt x="7079" y="198"/>
                    <a:pt x="7087" y="198"/>
                  </a:cubicBezTo>
                  <a:cubicBezTo>
                    <a:pt x="7111" y="198"/>
                    <a:pt x="7099" y="163"/>
                    <a:pt x="7052" y="163"/>
                  </a:cubicBezTo>
                  <a:cubicBezTo>
                    <a:pt x="6768" y="51"/>
                    <a:pt x="6475" y="1"/>
                    <a:pt x="61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27"/>
            <p:cNvSpPr/>
            <p:nvPr/>
          </p:nvSpPr>
          <p:spPr>
            <a:xfrm>
              <a:off x="3579413" y="3545034"/>
              <a:ext cx="224725" cy="119700"/>
            </a:xfrm>
            <a:custGeom>
              <a:avLst/>
              <a:gdLst/>
              <a:ahLst/>
              <a:cxnLst/>
              <a:rect l="l" t="t" r="r" b="b"/>
              <a:pathLst>
                <a:path w="8989" h="4788" extrusionOk="0">
                  <a:moveTo>
                    <a:pt x="6554" y="0"/>
                  </a:moveTo>
                  <a:cubicBezTo>
                    <a:pt x="5364" y="0"/>
                    <a:pt x="4101" y="681"/>
                    <a:pt x="3139" y="1261"/>
                  </a:cubicBezTo>
                  <a:cubicBezTo>
                    <a:pt x="2407" y="1700"/>
                    <a:pt x="1" y="2872"/>
                    <a:pt x="649" y="4086"/>
                  </a:cubicBezTo>
                  <a:cubicBezTo>
                    <a:pt x="944" y="4614"/>
                    <a:pt x="1579" y="4787"/>
                    <a:pt x="2257" y="4787"/>
                  </a:cubicBezTo>
                  <a:cubicBezTo>
                    <a:pt x="2976" y="4787"/>
                    <a:pt x="3744" y="4593"/>
                    <a:pt x="4206" y="4420"/>
                  </a:cubicBezTo>
                  <a:cubicBezTo>
                    <a:pt x="5755" y="3835"/>
                    <a:pt x="7952" y="2621"/>
                    <a:pt x="8852" y="1177"/>
                  </a:cubicBezTo>
                  <a:cubicBezTo>
                    <a:pt x="8988" y="921"/>
                    <a:pt x="8776" y="678"/>
                    <a:pt x="8533" y="678"/>
                  </a:cubicBezTo>
                  <a:cubicBezTo>
                    <a:pt x="8479" y="678"/>
                    <a:pt x="8424" y="690"/>
                    <a:pt x="8370" y="717"/>
                  </a:cubicBezTo>
                  <a:cubicBezTo>
                    <a:pt x="7282" y="1240"/>
                    <a:pt x="6403" y="2203"/>
                    <a:pt x="5399" y="2830"/>
                  </a:cubicBezTo>
                  <a:cubicBezTo>
                    <a:pt x="5022" y="3060"/>
                    <a:pt x="4667" y="3270"/>
                    <a:pt x="4269" y="3458"/>
                  </a:cubicBezTo>
                  <a:cubicBezTo>
                    <a:pt x="3934" y="3618"/>
                    <a:pt x="2978" y="4009"/>
                    <a:pt x="2339" y="4009"/>
                  </a:cubicBezTo>
                  <a:cubicBezTo>
                    <a:pt x="2140" y="4009"/>
                    <a:pt x="1972" y="3971"/>
                    <a:pt x="1863" y="3876"/>
                  </a:cubicBezTo>
                  <a:cubicBezTo>
                    <a:pt x="1110" y="3186"/>
                    <a:pt x="3851" y="1679"/>
                    <a:pt x="4290" y="1449"/>
                  </a:cubicBezTo>
                  <a:cubicBezTo>
                    <a:pt x="5441" y="842"/>
                    <a:pt x="6592" y="738"/>
                    <a:pt x="7805" y="403"/>
                  </a:cubicBezTo>
                  <a:cubicBezTo>
                    <a:pt x="7847" y="382"/>
                    <a:pt x="7847" y="340"/>
                    <a:pt x="7826" y="319"/>
                  </a:cubicBezTo>
                  <a:cubicBezTo>
                    <a:pt x="7425" y="93"/>
                    <a:pt x="6995" y="0"/>
                    <a:pt x="65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27"/>
            <p:cNvSpPr/>
            <p:nvPr/>
          </p:nvSpPr>
          <p:spPr>
            <a:xfrm>
              <a:off x="3767938" y="3536459"/>
              <a:ext cx="144725" cy="199150"/>
            </a:xfrm>
            <a:custGeom>
              <a:avLst/>
              <a:gdLst/>
              <a:ahLst/>
              <a:cxnLst/>
              <a:rect l="l" t="t" r="r" b="b"/>
              <a:pathLst>
                <a:path w="5789" h="7966" extrusionOk="0">
                  <a:moveTo>
                    <a:pt x="4995" y="1"/>
                  </a:moveTo>
                  <a:cubicBezTo>
                    <a:pt x="4920" y="1"/>
                    <a:pt x="4838" y="43"/>
                    <a:pt x="4784" y="118"/>
                  </a:cubicBezTo>
                  <a:cubicBezTo>
                    <a:pt x="4282" y="872"/>
                    <a:pt x="4365" y="1813"/>
                    <a:pt x="4177" y="2692"/>
                  </a:cubicBezTo>
                  <a:cubicBezTo>
                    <a:pt x="3968" y="3717"/>
                    <a:pt x="3675" y="4722"/>
                    <a:pt x="3319" y="5684"/>
                  </a:cubicBezTo>
                  <a:cubicBezTo>
                    <a:pt x="3154" y="6114"/>
                    <a:pt x="2897" y="6977"/>
                    <a:pt x="2330" y="6977"/>
                  </a:cubicBezTo>
                  <a:cubicBezTo>
                    <a:pt x="2181" y="6977"/>
                    <a:pt x="2009" y="6916"/>
                    <a:pt x="1813" y="6772"/>
                  </a:cubicBezTo>
                  <a:cubicBezTo>
                    <a:pt x="1478" y="6521"/>
                    <a:pt x="1541" y="5621"/>
                    <a:pt x="1541" y="5245"/>
                  </a:cubicBezTo>
                  <a:cubicBezTo>
                    <a:pt x="1499" y="4240"/>
                    <a:pt x="1750" y="3257"/>
                    <a:pt x="1875" y="2253"/>
                  </a:cubicBezTo>
                  <a:cubicBezTo>
                    <a:pt x="1887" y="2208"/>
                    <a:pt x="1856" y="2187"/>
                    <a:pt x="1822" y="2187"/>
                  </a:cubicBezTo>
                  <a:cubicBezTo>
                    <a:pt x="1792" y="2187"/>
                    <a:pt x="1760" y="2203"/>
                    <a:pt x="1750" y="2232"/>
                  </a:cubicBezTo>
                  <a:cubicBezTo>
                    <a:pt x="1035" y="3224"/>
                    <a:pt x="0" y="7966"/>
                    <a:pt x="2202" y="7966"/>
                  </a:cubicBezTo>
                  <a:cubicBezTo>
                    <a:pt x="2321" y="7966"/>
                    <a:pt x="2449" y="7952"/>
                    <a:pt x="2587" y="7923"/>
                  </a:cubicBezTo>
                  <a:cubicBezTo>
                    <a:pt x="3780" y="7693"/>
                    <a:pt x="4219" y="5998"/>
                    <a:pt x="4533" y="5015"/>
                  </a:cubicBezTo>
                  <a:cubicBezTo>
                    <a:pt x="4972" y="3696"/>
                    <a:pt x="5788" y="1458"/>
                    <a:pt x="5160" y="118"/>
                  </a:cubicBezTo>
                  <a:cubicBezTo>
                    <a:pt x="5130" y="37"/>
                    <a:pt x="5066" y="1"/>
                    <a:pt x="49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27"/>
            <p:cNvSpPr/>
            <p:nvPr/>
          </p:nvSpPr>
          <p:spPr>
            <a:xfrm flipH="1">
              <a:off x="5634988" y="3499409"/>
              <a:ext cx="339475" cy="258025"/>
            </a:xfrm>
            <a:custGeom>
              <a:avLst/>
              <a:gdLst/>
              <a:ahLst/>
              <a:cxnLst/>
              <a:rect l="l" t="t" r="r" b="b"/>
              <a:pathLst>
                <a:path w="13579" h="10321" extrusionOk="0">
                  <a:moveTo>
                    <a:pt x="5327" y="1"/>
                  </a:moveTo>
                  <a:cubicBezTo>
                    <a:pt x="4817" y="1"/>
                    <a:pt x="4321" y="188"/>
                    <a:pt x="3849" y="612"/>
                  </a:cubicBezTo>
                  <a:cubicBezTo>
                    <a:pt x="1" y="4116"/>
                    <a:pt x="11935" y="7405"/>
                    <a:pt x="13462" y="10060"/>
                  </a:cubicBezTo>
                  <a:lnTo>
                    <a:pt x="13462" y="10060"/>
                  </a:lnTo>
                  <a:cubicBezTo>
                    <a:pt x="12736" y="8455"/>
                    <a:pt x="8750" y="1"/>
                    <a:pt x="5327" y="1"/>
                  </a:cubicBezTo>
                  <a:close/>
                  <a:moveTo>
                    <a:pt x="13462" y="10060"/>
                  </a:moveTo>
                  <a:cubicBezTo>
                    <a:pt x="13538" y="10228"/>
                    <a:pt x="13578" y="10321"/>
                    <a:pt x="13578" y="10321"/>
                  </a:cubicBezTo>
                  <a:cubicBezTo>
                    <a:pt x="13552" y="10235"/>
                    <a:pt x="13512" y="10148"/>
                    <a:pt x="13462" y="10060"/>
                  </a:cubicBezTo>
                  <a:close/>
                </a:path>
              </a:pathLst>
            </a:custGeom>
            <a:solidFill>
              <a:schemeClr val="accent1"/>
            </a:solidFill>
            <a:ln w="26150" cap="flat" cmpd="sng">
              <a:solidFill>
                <a:schemeClr val="accent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76" name="Google Shape;1476;p27"/>
          <p:cNvSpPr/>
          <p:nvPr/>
        </p:nvSpPr>
        <p:spPr>
          <a:xfrm>
            <a:off x="0" y="4960750"/>
            <a:ext cx="9144000" cy="199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7" name="Google Shape;1477;p27"/>
          <p:cNvGrpSpPr/>
          <p:nvPr/>
        </p:nvGrpSpPr>
        <p:grpSpPr>
          <a:xfrm>
            <a:off x="2986238" y="4715322"/>
            <a:ext cx="3171525" cy="306900"/>
            <a:chOff x="2683750" y="4778475"/>
            <a:chExt cx="3171525" cy="306900"/>
          </a:xfrm>
        </p:grpSpPr>
        <p:sp>
          <p:nvSpPr>
            <p:cNvPr id="1478" name="Google Shape;1478;p27"/>
            <p:cNvSpPr/>
            <p:nvPr/>
          </p:nvSpPr>
          <p:spPr>
            <a:xfrm>
              <a:off x="2683750" y="4778475"/>
              <a:ext cx="185200" cy="306900"/>
            </a:xfrm>
            <a:custGeom>
              <a:avLst/>
              <a:gdLst/>
              <a:ahLst/>
              <a:cxnLst/>
              <a:rect l="l" t="t" r="r" b="b"/>
              <a:pathLst>
                <a:path w="7408" h="12276" extrusionOk="0">
                  <a:moveTo>
                    <a:pt x="4761" y="0"/>
                  </a:moveTo>
                  <a:cubicBezTo>
                    <a:pt x="4737" y="0"/>
                    <a:pt x="4712" y="1"/>
                    <a:pt x="4687" y="3"/>
                  </a:cubicBezTo>
                  <a:cubicBezTo>
                    <a:pt x="2260" y="191"/>
                    <a:pt x="0" y="8854"/>
                    <a:pt x="0" y="8854"/>
                  </a:cubicBezTo>
                  <a:cubicBezTo>
                    <a:pt x="1563" y="11420"/>
                    <a:pt x="2907" y="12276"/>
                    <a:pt x="4004" y="12276"/>
                  </a:cubicBezTo>
                  <a:cubicBezTo>
                    <a:pt x="6198" y="12276"/>
                    <a:pt x="7407" y="8854"/>
                    <a:pt x="7407" y="8854"/>
                  </a:cubicBezTo>
                  <a:cubicBezTo>
                    <a:pt x="7407" y="8854"/>
                    <a:pt x="7100" y="0"/>
                    <a:pt x="4761"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27"/>
            <p:cNvSpPr/>
            <p:nvPr/>
          </p:nvSpPr>
          <p:spPr>
            <a:xfrm>
              <a:off x="2833875" y="4778475"/>
              <a:ext cx="127125" cy="302300"/>
            </a:xfrm>
            <a:custGeom>
              <a:avLst/>
              <a:gdLst/>
              <a:ahLst/>
              <a:cxnLst/>
              <a:rect l="l" t="t" r="r" b="b"/>
              <a:pathLst>
                <a:path w="5085" h="12092" extrusionOk="0">
                  <a:moveTo>
                    <a:pt x="2522" y="0"/>
                  </a:moveTo>
                  <a:cubicBezTo>
                    <a:pt x="2498" y="0"/>
                    <a:pt x="2473" y="1"/>
                    <a:pt x="2449" y="3"/>
                  </a:cubicBezTo>
                  <a:cubicBezTo>
                    <a:pt x="21" y="191"/>
                    <a:pt x="1" y="8540"/>
                    <a:pt x="1" y="8540"/>
                  </a:cubicBezTo>
                  <a:cubicBezTo>
                    <a:pt x="832" y="11213"/>
                    <a:pt x="1690" y="12092"/>
                    <a:pt x="2460" y="12092"/>
                  </a:cubicBezTo>
                  <a:cubicBezTo>
                    <a:pt x="3936" y="12092"/>
                    <a:pt x="5085" y="8854"/>
                    <a:pt x="5085" y="8854"/>
                  </a:cubicBezTo>
                  <a:cubicBezTo>
                    <a:pt x="5085" y="8854"/>
                    <a:pt x="4860" y="0"/>
                    <a:pt x="2522"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27"/>
            <p:cNvSpPr/>
            <p:nvPr/>
          </p:nvSpPr>
          <p:spPr>
            <a:xfrm>
              <a:off x="2911300" y="4788925"/>
              <a:ext cx="151200" cy="285650"/>
            </a:xfrm>
            <a:custGeom>
              <a:avLst/>
              <a:gdLst/>
              <a:ahLst/>
              <a:cxnLst/>
              <a:rect l="l" t="t" r="r" b="b"/>
              <a:pathLst>
                <a:path w="6048" h="11426" extrusionOk="0">
                  <a:moveTo>
                    <a:pt x="2479" y="1"/>
                  </a:moveTo>
                  <a:cubicBezTo>
                    <a:pt x="2455" y="1"/>
                    <a:pt x="2431" y="2"/>
                    <a:pt x="2406" y="3"/>
                  </a:cubicBezTo>
                  <a:cubicBezTo>
                    <a:pt x="0" y="192"/>
                    <a:pt x="1005" y="7871"/>
                    <a:pt x="1005" y="7871"/>
                  </a:cubicBezTo>
                  <a:cubicBezTo>
                    <a:pt x="1838" y="10547"/>
                    <a:pt x="2698" y="11426"/>
                    <a:pt x="3467" y="11426"/>
                  </a:cubicBezTo>
                  <a:cubicBezTo>
                    <a:pt x="4262" y="11426"/>
                    <a:pt x="4962" y="10489"/>
                    <a:pt x="5440" y="9628"/>
                  </a:cubicBezTo>
                  <a:cubicBezTo>
                    <a:pt x="5922" y="8791"/>
                    <a:pt x="6047" y="7745"/>
                    <a:pt x="5838" y="6783"/>
                  </a:cubicBezTo>
                  <a:cubicBezTo>
                    <a:pt x="5384" y="4430"/>
                    <a:pt x="4217" y="1"/>
                    <a:pt x="2479" y="1"/>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27"/>
            <p:cNvSpPr/>
            <p:nvPr/>
          </p:nvSpPr>
          <p:spPr>
            <a:xfrm>
              <a:off x="5477050" y="4778475"/>
              <a:ext cx="185200" cy="306900"/>
            </a:xfrm>
            <a:custGeom>
              <a:avLst/>
              <a:gdLst/>
              <a:ahLst/>
              <a:cxnLst/>
              <a:rect l="l" t="t" r="r" b="b"/>
              <a:pathLst>
                <a:path w="7408" h="12276" extrusionOk="0">
                  <a:moveTo>
                    <a:pt x="4762" y="0"/>
                  </a:moveTo>
                  <a:cubicBezTo>
                    <a:pt x="4737" y="0"/>
                    <a:pt x="4712" y="1"/>
                    <a:pt x="4687" y="3"/>
                  </a:cubicBezTo>
                  <a:cubicBezTo>
                    <a:pt x="2260" y="191"/>
                    <a:pt x="1" y="8854"/>
                    <a:pt x="1" y="8854"/>
                  </a:cubicBezTo>
                  <a:cubicBezTo>
                    <a:pt x="1563" y="11420"/>
                    <a:pt x="2907" y="12276"/>
                    <a:pt x="4004" y="12276"/>
                  </a:cubicBezTo>
                  <a:cubicBezTo>
                    <a:pt x="6199" y="12276"/>
                    <a:pt x="7408" y="8854"/>
                    <a:pt x="7408" y="8854"/>
                  </a:cubicBezTo>
                  <a:cubicBezTo>
                    <a:pt x="7408" y="8854"/>
                    <a:pt x="7121" y="0"/>
                    <a:pt x="4762"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27"/>
            <p:cNvSpPr/>
            <p:nvPr/>
          </p:nvSpPr>
          <p:spPr>
            <a:xfrm>
              <a:off x="5626650" y="4778475"/>
              <a:ext cx="127675" cy="302300"/>
            </a:xfrm>
            <a:custGeom>
              <a:avLst/>
              <a:gdLst/>
              <a:ahLst/>
              <a:cxnLst/>
              <a:rect l="l" t="t" r="r" b="b"/>
              <a:pathLst>
                <a:path w="5107" h="12092" extrusionOk="0">
                  <a:moveTo>
                    <a:pt x="2543" y="0"/>
                  </a:moveTo>
                  <a:cubicBezTo>
                    <a:pt x="2519" y="0"/>
                    <a:pt x="2495" y="1"/>
                    <a:pt x="2470" y="3"/>
                  </a:cubicBezTo>
                  <a:cubicBezTo>
                    <a:pt x="43" y="191"/>
                    <a:pt x="1" y="8540"/>
                    <a:pt x="1" y="8540"/>
                  </a:cubicBezTo>
                  <a:cubicBezTo>
                    <a:pt x="839" y="11213"/>
                    <a:pt x="1702" y="12092"/>
                    <a:pt x="2475" y="12092"/>
                  </a:cubicBezTo>
                  <a:cubicBezTo>
                    <a:pt x="3957" y="12092"/>
                    <a:pt x="5106" y="8854"/>
                    <a:pt x="5106" y="8854"/>
                  </a:cubicBezTo>
                  <a:cubicBezTo>
                    <a:pt x="5106" y="8854"/>
                    <a:pt x="4881" y="0"/>
                    <a:pt x="2543" y="0"/>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27"/>
            <p:cNvSpPr/>
            <p:nvPr/>
          </p:nvSpPr>
          <p:spPr>
            <a:xfrm>
              <a:off x="5704075" y="4788925"/>
              <a:ext cx="151200" cy="285650"/>
            </a:xfrm>
            <a:custGeom>
              <a:avLst/>
              <a:gdLst/>
              <a:ahLst/>
              <a:cxnLst/>
              <a:rect l="l" t="t" r="r" b="b"/>
              <a:pathLst>
                <a:path w="6048" h="11426" extrusionOk="0">
                  <a:moveTo>
                    <a:pt x="2479" y="1"/>
                  </a:moveTo>
                  <a:cubicBezTo>
                    <a:pt x="2455" y="1"/>
                    <a:pt x="2431" y="2"/>
                    <a:pt x="2407" y="3"/>
                  </a:cubicBezTo>
                  <a:cubicBezTo>
                    <a:pt x="0" y="192"/>
                    <a:pt x="1005" y="7871"/>
                    <a:pt x="1005" y="7871"/>
                  </a:cubicBezTo>
                  <a:cubicBezTo>
                    <a:pt x="1849" y="10547"/>
                    <a:pt x="2713" y="11426"/>
                    <a:pt x="3483" y="11426"/>
                  </a:cubicBezTo>
                  <a:cubicBezTo>
                    <a:pt x="4278" y="11426"/>
                    <a:pt x="4973" y="10489"/>
                    <a:pt x="5441" y="9628"/>
                  </a:cubicBezTo>
                  <a:cubicBezTo>
                    <a:pt x="5901" y="8791"/>
                    <a:pt x="6047" y="7745"/>
                    <a:pt x="5838" y="6783"/>
                  </a:cubicBezTo>
                  <a:cubicBezTo>
                    <a:pt x="5363" y="4430"/>
                    <a:pt x="4217" y="1"/>
                    <a:pt x="2479" y="1"/>
                  </a:cubicBezTo>
                  <a:close/>
                </a:path>
              </a:pathLst>
            </a:custGeom>
            <a:solidFill>
              <a:schemeClr val="dk1"/>
            </a:solidFill>
            <a:ln w="6800" cap="flat" cmpd="sng">
              <a:solidFill>
                <a:schemeClr val="dk1"/>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4" name="Google Shape;1484;p27"/>
          <p:cNvGrpSpPr/>
          <p:nvPr/>
        </p:nvGrpSpPr>
        <p:grpSpPr>
          <a:xfrm>
            <a:off x="7479680" y="1912050"/>
            <a:ext cx="924230" cy="1189141"/>
            <a:chOff x="7838946" y="2070735"/>
            <a:chExt cx="924230" cy="1189141"/>
          </a:xfrm>
        </p:grpSpPr>
        <p:sp>
          <p:nvSpPr>
            <p:cNvPr id="1485" name="Google Shape;1485;p27"/>
            <p:cNvSpPr/>
            <p:nvPr/>
          </p:nvSpPr>
          <p:spPr>
            <a:xfrm>
              <a:off x="8014241" y="2070735"/>
              <a:ext cx="748935" cy="1160553"/>
            </a:xfrm>
            <a:custGeom>
              <a:avLst/>
              <a:gdLst/>
              <a:ahLst/>
              <a:cxnLst/>
              <a:rect l="l" t="t" r="r" b="b"/>
              <a:pathLst>
                <a:path w="23375" h="36222" extrusionOk="0">
                  <a:moveTo>
                    <a:pt x="11703" y="0"/>
                  </a:moveTo>
                  <a:cubicBezTo>
                    <a:pt x="11703" y="0"/>
                    <a:pt x="10456" y="2098"/>
                    <a:pt x="8481" y="3374"/>
                  </a:cubicBezTo>
                  <a:cubicBezTo>
                    <a:pt x="6505" y="4681"/>
                    <a:pt x="6049" y="5289"/>
                    <a:pt x="6201" y="6110"/>
                  </a:cubicBezTo>
                  <a:cubicBezTo>
                    <a:pt x="6291" y="6612"/>
                    <a:pt x="6993" y="7018"/>
                    <a:pt x="8041" y="7018"/>
                  </a:cubicBezTo>
                  <a:cubicBezTo>
                    <a:pt x="8770" y="7018"/>
                    <a:pt x="9666" y="6821"/>
                    <a:pt x="10639" y="6323"/>
                  </a:cubicBezTo>
                  <a:lnTo>
                    <a:pt x="10639" y="6323"/>
                  </a:lnTo>
                  <a:cubicBezTo>
                    <a:pt x="10639" y="6323"/>
                    <a:pt x="8997" y="8511"/>
                    <a:pt x="7052" y="9848"/>
                  </a:cubicBezTo>
                  <a:cubicBezTo>
                    <a:pt x="5137" y="11186"/>
                    <a:pt x="2949" y="12736"/>
                    <a:pt x="3709" y="14408"/>
                  </a:cubicBezTo>
                  <a:cubicBezTo>
                    <a:pt x="4211" y="15481"/>
                    <a:pt x="5127" y="15935"/>
                    <a:pt x="6230" y="15935"/>
                  </a:cubicBezTo>
                  <a:cubicBezTo>
                    <a:pt x="7595" y="15935"/>
                    <a:pt x="9248" y="15240"/>
                    <a:pt x="10760" y="14165"/>
                  </a:cubicBezTo>
                  <a:lnTo>
                    <a:pt x="10760" y="14165"/>
                  </a:lnTo>
                  <a:cubicBezTo>
                    <a:pt x="10760" y="14165"/>
                    <a:pt x="8177" y="17417"/>
                    <a:pt x="5532" y="19149"/>
                  </a:cubicBezTo>
                  <a:cubicBezTo>
                    <a:pt x="2918" y="20912"/>
                    <a:pt x="2189" y="21733"/>
                    <a:pt x="2797" y="23496"/>
                  </a:cubicBezTo>
                  <a:cubicBezTo>
                    <a:pt x="3137" y="24517"/>
                    <a:pt x="4502" y="25243"/>
                    <a:pt x="6158" y="25243"/>
                  </a:cubicBezTo>
                  <a:cubicBezTo>
                    <a:pt x="7310" y="25243"/>
                    <a:pt x="8603" y="24891"/>
                    <a:pt x="9788" y="24043"/>
                  </a:cubicBezTo>
                  <a:lnTo>
                    <a:pt x="9788" y="24043"/>
                  </a:lnTo>
                  <a:cubicBezTo>
                    <a:pt x="9787" y="24044"/>
                    <a:pt x="6140" y="27964"/>
                    <a:pt x="3161" y="29758"/>
                  </a:cubicBezTo>
                  <a:cubicBezTo>
                    <a:pt x="61" y="31551"/>
                    <a:pt x="0" y="35441"/>
                    <a:pt x="3800" y="36141"/>
                  </a:cubicBezTo>
                  <a:cubicBezTo>
                    <a:pt x="4116" y="36196"/>
                    <a:pt x="4453" y="36222"/>
                    <a:pt x="4804" y="36222"/>
                  </a:cubicBezTo>
                  <a:cubicBezTo>
                    <a:pt x="7525" y="36222"/>
                    <a:pt x="11056" y="34670"/>
                    <a:pt x="11703" y="33405"/>
                  </a:cubicBezTo>
                  <a:cubicBezTo>
                    <a:pt x="12349" y="34670"/>
                    <a:pt x="15833" y="36222"/>
                    <a:pt x="18564" y="36222"/>
                  </a:cubicBezTo>
                  <a:cubicBezTo>
                    <a:pt x="18916" y="36222"/>
                    <a:pt x="19256" y="36196"/>
                    <a:pt x="19575" y="36141"/>
                  </a:cubicBezTo>
                  <a:cubicBezTo>
                    <a:pt x="23375" y="35441"/>
                    <a:pt x="23314" y="31581"/>
                    <a:pt x="20213" y="29758"/>
                  </a:cubicBezTo>
                  <a:cubicBezTo>
                    <a:pt x="17204" y="27995"/>
                    <a:pt x="13588" y="24044"/>
                    <a:pt x="13587" y="24043"/>
                  </a:cubicBezTo>
                  <a:lnTo>
                    <a:pt x="13587" y="24043"/>
                  </a:lnTo>
                  <a:cubicBezTo>
                    <a:pt x="14760" y="24891"/>
                    <a:pt x="16045" y="25243"/>
                    <a:pt x="17195" y="25243"/>
                  </a:cubicBezTo>
                  <a:cubicBezTo>
                    <a:pt x="18847" y="25243"/>
                    <a:pt x="20220" y="24517"/>
                    <a:pt x="20578" y="23496"/>
                  </a:cubicBezTo>
                  <a:cubicBezTo>
                    <a:pt x="21156" y="21733"/>
                    <a:pt x="20487" y="20912"/>
                    <a:pt x="17843" y="19149"/>
                  </a:cubicBezTo>
                  <a:cubicBezTo>
                    <a:pt x="15229" y="17417"/>
                    <a:pt x="12645" y="14165"/>
                    <a:pt x="12645" y="14165"/>
                  </a:cubicBezTo>
                  <a:lnTo>
                    <a:pt x="12645" y="14165"/>
                  </a:lnTo>
                  <a:cubicBezTo>
                    <a:pt x="14158" y="15240"/>
                    <a:pt x="15810" y="15935"/>
                    <a:pt x="17170" y="15935"/>
                  </a:cubicBezTo>
                  <a:cubicBezTo>
                    <a:pt x="18269" y="15935"/>
                    <a:pt x="19177" y="15481"/>
                    <a:pt x="19666" y="14408"/>
                  </a:cubicBezTo>
                  <a:cubicBezTo>
                    <a:pt x="20426" y="12706"/>
                    <a:pt x="18298" y="11186"/>
                    <a:pt x="16323" y="9848"/>
                  </a:cubicBezTo>
                  <a:cubicBezTo>
                    <a:pt x="14408" y="8511"/>
                    <a:pt x="12767" y="6323"/>
                    <a:pt x="12766" y="6323"/>
                  </a:cubicBezTo>
                  <a:lnTo>
                    <a:pt x="12766" y="6323"/>
                  </a:lnTo>
                  <a:cubicBezTo>
                    <a:pt x="13736" y="6826"/>
                    <a:pt x="14638" y="7027"/>
                    <a:pt x="15373" y="7027"/>
                  </a:cubicBezTo>
                  <a:cubicBezTo>
                    <a:pt x="16411" y="7027"/>
                    <a:pt x="17115" y="6626"/>
                    <a:pt x="17204" y="6110"/>
                  </a:cubicBezTo>
                  <a:cubicBezTo>
                    <a:pt x="17356" y="5289"/>
                    <a:pt x="16900" y="4681"/>
                    <a:pt x="14925" y="3374"/>
                  </a:cubicBezTo>
                  <a:cubicBezTo>
                    <a:pt x="12949" y="2098"/>
                    <a:pt x="11703" y="0"/>
                    <a:pt x="117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27"/>
            <p:cNvSpPr/>
            <p:nvPr/>
          </p:nvSpPr>
          <p:spPr>
            <a:xfrm>
              <a:off x="8089216" y="2070735"/>
              <a:ext cx="597033" cy="1138509"/>
            </a:xfrm>
            <a:custGeom>
              <a:avLst/>
              <a:gdLst/>
              <a:ahLst/>
              <a:cxnLst/>
              <a:rect l="l" t="t" r="r" b="b"/>
              <a:pathLst>
                <a:path w="18634" h="35534" extrusionOk="0">
                  <a:moveTo>
                    <a:pt x="9332" y="0"/>
                  </a:moveTo>
                  <a:cubicBezTo>
                    <a:pt x="9332" y="0"/>
                    <a:pt x="8329" y="2067"/>
                    <a:pt x="6779" y="3313"/>
                  </a:cubicBezTo>
                  <a:cubicBezTo>
                    <a:pt x="5229" y="4560"/>
                    <a:pt x="4834" y="5167"/>
                    <a:pt x="4955" y="6019"/>
                  </a:cubicBezTo>
                  <a:cubicBezTo>
                    <a:pt x="5026" y="6499"/>
                    <a:pt x="5587" y="6886"/>
                    <a:pt x="6413" y="6886"/>
                  </a:cubicBezTo>
                  <a:cubicBezTo>
                    <a:pt x="6997" y="6886"/>
                    <a:pt x="7713" y="6692"/>
                    <a:pt x="8481" y="6201"/>
                  </a:cubicBezTo>
                  <a:lnTo>
                    <a:pt x="8481" y="6201"/>
                  </a:lnTo>
                  <a:cubicBezTo>
                    <a:pt x="8481" y="6201"/>
                    <a:pt x="7204" y="8359"/>
                    <a:pt x="5624" y="9666"/>
                  </a:cubicBezTo>
                  <a:cubicBezTo>
                    <a:pt x="4074" y="10943"/>
                    <a:pt x="2372" y="12462"/>
                    <a:pt x="2980" y="14134"/>
                  </a:cubicBezTo>
                  <a:cubicBezTo>
                    <a:pt x="3360" y="15195"/>
                    <a:pt x="4083" y="15642"/>
                    <a:pt x="4960" y="15642"/>
                  </a:cubicBezTo>
                  <a:cubicBezTo>
                    <a:pt x="6043" y="15642"/>
                    <a:pt x="7363" y="14962"/>
                    <a:pt x="8572" y="13921"/>
                  </a:cubicBezTo>
                  <a:lnTo>
                    <a:pt x="8572" y="13921"/>
                  </a:lnTo>
                  <a:cubicBezTo>
                    <a:pt x="8572" y="13922"/>
                    <a:pt x="6505" y="17052"/>
                    <a:pt x="4408" y="18785"/>
                  </a:cubicBezTo>
                  <a:cubicBezTo>
                    <a:pt x="2341" y="20487"/>
                    <a:pt x="1764" y="21277"/>
                    <a:pt x="2250" y="23040"/>
                  </a:cubicBezTo>
                  <a:cubicBezTo>
                    <a:pt x="2536" y="24060"/>
                    <a:pt x="3623" y="24774"/>
                    <a:pt x="4933" y="24774"/>
                  </a:cubicBezTo>
                  <a:cubicBezTo>
                    <a:pt x="5849" y="24774"/>
                    <a:pt x="6874" y="24425"/>
                    <a:pt x="7812" y="23587"/>
                  </a:cubicBezTo>
                  <a:lnTo>
                    <a:pt x="7812" y="23587"/>
                  </a:lnTo>
                  <a:cubicBezTo>
                    <a:pt x="7812" y="23588"/>
                    <a:pt x="4925" y="27478"/>
                    <a:pt x="2524" y="29180"/>
                  </a:cubicBezTo>
                  <a:cubicBezTo>
                    <a:pt x="62" y="30973"/>
                    <a:pt x="1" y="34773"/>
                    <a:pt x="3010" y="35441"/>
                  </a:cubicBezTo>
                  <a:cubicBezTo>
                    <a:pt x="3281" y="35505"/>
                    <a:pt x="3570" y="35534"/>
                    <a:pt x="3871" y="35534"/>
                  </a:cubicBezTo>
                  <a:cubicBezTo>
                    <a:pt x="6038" y="35534"/>
                    <a:pt x="8791" y="34025"/>
                    <a:pt x="9271" y="32797"/>
                  </a:cubicBezTo>
                  <a:cubicBezTo>
                    <a:pt x="9778" y="34025"/>
                    <a:pt x="12512" y="35534"/>
                    <a:pt x="14694" y="35534"/>
                  </a:cubicBezTo>
                  <a:cubicBezTo>
                    <a:pt x="14997" y="35534"/>
                    <a:pt x="15289" y="35505"/>
                    <a:pt x="15563" y="35441"/>
                  </a:cubicBezTo>
                  <a:cubicBezTo>
                    <a:pt x="18633" y="34803"/>
                    <a:pt x="18603" y="30973"/>
                    <a:pt x="16110" y="29180"/>
                  </a:cubicBezTo>
                  <a:cubicBezTo>
                    <a:pt x="13740" y="27478"/>
                    <a:pt x="10852" y="23588"/>
                    <a:pt x="10852" y="23587"/>
                  </a:cubicBezTo>
                  <a:lnTo>
                    <a:pt x="10852" y="23587"/>
                  </a:lnTo>
                  <a:cubicBezTo>
                    <a:pt x="11785" y="24420"/>
                    <a:pt x="12804" y="24765"/>
                    <a:pt x="13714" y="24765"/>
                  </a:cubicBezTo>
                  <a:cubicBezTo>
                    <a:pt x="15028" y="24765"/>
                    <a:pt x="16115" y="24046"/>
                    <a:pt x="16384" y="23040"/>
                  </a:cubicBezTo>
                  <a:cubicBezTo>
                    <a:pt x="16840" y="21308"/>
                    <a:pt x="16323" y="20517"/>
                    <a:pt x="14226" y="18785"/>
                  </a:cubicBezTo>
                  <a:cubicBezTo>
                    <a:pt x="12129" y="17052"/>
                    <a:pt x="10092" y="13922"/>
                    <a:pt x="10092" y="13921"/>
                  </a:cubicBezTo>
                  <a:lnTo>
                    <a:pt x="10092" y="13921"/>
                  </a:lnTo>
                  <a:cubicBezTo>
                    <a:pt x="11284" y="14962"/>
                    <a:pt x="12597" y="15642"/>
                    <a:pt x="13676" y="15642"/>
                  </a:cubicBezTo>
                  <a:cubicBezTo>
                    <a:pt x="14551" y="15642"/>
                    <a:pt x="15274" y="15195"/>
                    <a:pt x="15655" y="14134"/>
                  </a:cubicBezTo>
                  <a:cubicBezTo>
                    <a:pt x="16262" y="12462"/>
                    <a:pt x="14560" y="10943"/>
                    <a:pt x="13010" y="9666"/>
                  </a:cubicBezTo>
                  <a:cubicBezTo>
                    <a:pt x="11460" y="8359"/>
                    <a:pt x="10153" y="6201"/>
                    <a:pt x="10153" y="6201"/>
                  </a:cubicBezTo>
                  <a:lnTo>
                    <a:pt x="10153" y="6201"/>
                  </a:lnTo>
                  <a:cubicBezTo>
                    <a:pt x="10918" y="6703"/>
                    <a:pt x="11636" y="6899"/>
                    <a:pt x="12223" y="6899"/>
                  </a:cubicBezTo>
                  <a:cubicBezTo>
                    <a:pt x="13058" y="6899"/>
                    <a:pt x="13625" y="6501"/>
                    <a:pt x="13679" y="6019"/>
                  </a:cubicBezTo>
                  <a:cubicBezTo>
                    <a:pt x="13800" y="5167"/>
                    <a:pt x="13436" y="4560"/>
                    <a:pt x="11855" y="3313"/>
                  </a:cubicBezTo>
                  <a:cubicBezTo>
                    <a:pt x="10305" y="2067"/>
                    <a:pt x="9332" y="0"/>
                    <a:pt x="93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 name="Google Shape;1487;p27"/>
            <p:cNvSpPr/>
            <p:nvPr/>
          </p:nvSpPr>
          <p:spPr>
            <a:xfrm>
              <a:off x="8359961" y="2123314"/>
              <a:ext cx="58473" cy="1136555"/>
            </a:xfrm>
            <a:custGeom>
              <a:avLst/>
              <a:gdLst/>
              <a:ahLst/>
              <a:cxnLst/>
              <a:rect l="l" t="t" r="r" b="b"/>
              <a:pathLst>
                <a:path w="1825" h="35473" extrusionOk="0">
                  <a:moveTo>
                    <a:pt x="913" y="1"/>
                  </a:moveTo>
                  <a:lnTo>
                    <a:pt x="1" y="35472"/>
                  </a:lnTo>
                  <a:lnTo>
                    <a:pt x="1824" y="35472"/>
                  </a:lnTo>
                  <a:lnTo>
                    <a:pt x="91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 name="Google Shape;1488;p27"/>
            <p:cNvSpPr/>
            <p:nvPr/>
          </p:nvSpPr>
          <p:spPr>
            <a:xfrm>
              <a:off x="8260635" y="2161315"/>
              <a:ext cx="259075" cy="90577"/>
            </a:xfrm>
            <a:custGeom>
              <a:avLst/>
              <a:gdLst/>
              <a:ahLst/>
              <a:cxnLst/>
              <a:rect l="l" t="t" r="r" b="b"/>
              <a:pathLst>
                <a:path w="8086" h="2827" extrusionOk="0">
                  <a:moveTo>
                    <a:pt x="4043" y="0"/>
                  </a:moveTo>
                  <a:lnTo>
                    <a:pt x="3891" y="182"/>
                  </a:lnTo>
                  <a:cubicBezTo>
                    <a:pt x="2949" y="1459"/>
                    <a:pt x="1490" y="2280"/>
                    <a:pt x="0" y="2827"/>
                  </a:cubicBezTo>
                  <a:cubicBezTo>
                    <a:pt x="426" y="2796"/>
                    <a:pt x="821" y="2644"/>
                    <a:pt x="1186" y="2523"/>
                  </a:cubicBezTo>
                  <a:cubicBezTo>
                    <a:pt x="2294" y="2154"/>
                    <a:pt x="3322" y="1519"/>
                    <a:pt x="4047" y="594"/>
                  </a:cubicBezTo>
                  <a:lnTo>
                    <a:pt x="4047" y="594"/>
                  </a:lnTo>
                  <a:cubicBezTo>
                    <a:pt x="5054" y="1811"/>
                    <a:pt x="6556" y="2538"/>
                    <a:pt x="8086" y="2827"/>
                  </a:cubicBezTo>
                  <a:cubicBezTo>
                    <a:pt x="6505" y="2219"/>
                    <a:pt x="4985" y="1368"/>
                    <a:pt x="40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 name="Google Shape;1489;p27"/>
            <p:cNvSpPr/>
            <p:nvPr/>
          </p:nvSpPr>
          <p:spPr>
            <a:xfrm>
              <a:off x="8215842" y="2369708"/>
              <a:ext cx="348659" cy="121784"/>
            </a:xfrm>
            <a:custGeom>
              <a:avLst/>
              <a:gdLst/>
              <a:ahLst/>
              <a:cxnLst/>
              <a:rect l="l" t="t" r="r" b="b"/>
              <a:pathLst>
                <a:path w="10882" h="3801" extrusionOk="0">
                  <a:moveTo>
                    <a:pt x="5441" y="1"/>
                  </a:moveTo>
                  <a:cubicBezTo>
                    <a:pt x="5107" y="548"/>
                    <a:pt x="4681" y="1004"/>
                    <a:pt x="4225" y="1429"/>
                  </a:cubicBezTo>
                  <a:cubicBezTo>
                    <a:pt x="3009" y="2524"/>
                    <a:pt x="1520" y="3283"/>
                    <a:pt x="0" y="3800"/>
                  </a:cubicBezTo>
                  <a:cubicBezTo>
                    <a:pt x="578" y="3709"/>
                    <a:pt x="1064" y="3557"/>
                    <a:pt x="1611" y="3375"/>
                  </a:cubicBezTo>
                  <a:cubicBezTo>
                    <a:pt x="3086" y="2767"/>
                    <a:pt x="4451" y="1940"/>
                    <a:pt x="5444" y="657"/>
                  </a:cubicBezTo>
                  <a:lnTo>
                    <a:pt x="5444" y="657"/>
                  </a:lnTo>
                  <a:cubicBezTo>
                    <a:pt x="6785" y="2334"/>
                    <a:pt x="8805" y="3391"/>
                    <a:pt x="10882" y="3800"/>
                  </a:cubicBezTo>
                  <a:cubicBezTo>
                    <a:pt x="8785" y="3101"/>
                    <a:pt x="6748" y="1916"/>
                    <a:pt x="5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 name="Google Shape;1490;p27"/>
            <p:cNvSpPr/>
            <p:nvPr/>
          </p:nvSpPr>
          <p:spPr>
            <a:xfrm>
              <a:off x="8174926" y="2659934"/>
              <a:ext cx="432444" cy="144180"/>
            </a:xfrm>
            <a:custGeom>
              <a:avLst/>
              <a:gdLst/>
              <a:ahLst/>
              <a:cxnLst/>
              <a:rect l="l" t="t" r="r" b="b"/>
              <a:pathLst>
                <a:path w="13497" h="4500" extrusionOk="0">
                  <a:moveTo>
                    <a:pt x="6384" y="1"/>
                  </a:moveTo>
                  <a:cubicBezTo>
                    <a:pt x="6420" y="54"/>
                    <a:pt x="6457" y="107"/>
                    <a:pt x="6494" y="159"/>
                  </a:cubicBezTo>
                  <a:lnTo>
                    <a:pt x="6494" y="159"/>
                  </a:lnTo>
                  <a:cubicBezTo>
                    <a:pt x="4883" y="2320"/>
                    <a:pt x="2456" y="3661"/>
                    <a:pt x="1" y="4499"/>
                  </a:cubicBezTo>
                  <a:cubicBezTo>
                    <a:pt x="669" y="4378"/>
                    <a:pt x="1308" y="4134"/>
                    <a:pt x="1976" y="3922"/>
                  </a:cubicBezTo>
                  <a:cubicBezTo>
                    <a:pt x="3844" y="3192"/>
                    <a:pt x="5543" y="2070"/>
                    <a:pt x="6752" y="502"/>
                  </a:cubicBezTo>
                  <a:lnTo>
                    <a:pt x="6752" y="502"/>
                  </a:lnTo>
                  <a:cubicBezTo>
                    <a:pt x="8409" y="2607"/>
                    <a:pt x="10900" y="3907"/>
                    <a:pt x="13496" y="4499"/>
                  </a:cubicBezTo>
                  <a:cubicBezTo>
                    <a:pt x="10999" y="3667"/>
                    <a:pt x="8590" y="2340"/>
                    <a:pt x="6978" y="207"/>
                  </a:cubicBezTo>
                  <a:lnTo>
                    <a:pt x="6978" y="207"/>
                  </a:lnTo>
                  <a:lnTo>
                    <a:pt x="714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27"/>
            <p:cNvSpPr/>
            <p:nvPr/>
          </p:nvSpPr>
          <p:spPr>
            <a:xfrm>
              <a:off x="8152529" y="2962815"/>
              <a:ext cx="475281" cy="160713"/>
            </a:xfrm>
            <a:custGeom>
              <a:avLst/>
              <a:gdLst/>
              <a:ahLst/>
              <a:cxnLst/>
              <a:rect l="l" t="t" r="r" b="b"/>
              <a:pathLst>
                <a:path w="14834" h="5016" extrusionOk="0">
                  <a:moveTo>
                    <a:pt x="7387" y="1"/>
                  </a:moveTo>
                  <a:lnTo>
                    <a:pt x="7235" y="213"/>
                  </a:lnTo>
                  <a:cubicBezTo>
                    <a:pt x="5532" y="2584"/>
                    <a:pt x="2797" y="4104"/>
                    <a:pt x="0" y="5016"/>
                  </a:cubicBezTo>
                  <a:cubicBezTo>
                    <a:pt x="2867" y="4395"/>
                    <a:pt x="5620" y="2941"/>
                    <a:pt x="7418" y="625"/>
                  </a:cubicBezTo>
                  <a:lnTo>
                    <a:pt x="7418" y="625"/>
                  </a:lnTo>
                  <a:cubicBezTo>
                    <a:pt x="9245" y="2941"/>
                    <a:pt x="11996" y="4395"/>
                    <a:pt x="14834" y="5016"/>
                  </a:cubicBezTo>
                  <a:cubicBezTo>
                    <a:pt x="12068" y="4104"/>
                    <a:pt x="9332" y="2584"/>
                    <a:pt x="7539" y="213"/>
                  </a:cubicBezTo>
                  <a:lnTo>
                    <a:pt x="738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27"/>
            <p:cNvSpPr/>
            <p:nvPr/>
          </p:nvSpPr>
          <p:spPr>
            <a:xfrm>
              <a:off x="7838946" y="2349266"/>
              <a:ext cx="571690" cy="890135"/>
            </a:xfrm>
            <a:custGeom>
              <a:avLst/>
              <a:gdLst/>
              <a:ahLst/>
              <a:cxnLst/>
              <a:rect l="l" t="t" r="r" b="b"/>
              <a:pathLst>
                <a:path w="17843" h="27782" extrusionOk="0">
                  <a:moveTo>
                    <a:pt x="8936" y="0"/>
                  </a:moveTo>
                  <a:cubicBezTo>
                    <a:pt x="8936" y="0"/>
                    <a:pt x="7964" y="1611"/>
                    <a:pt x="6444" y="2584"/>
                  </a:cubicBezTo>
                  <a:cubicBezTo>
                    <a:pt x="4924" y="3587"/>
                    <a:pt x="4590" y="4043"/>
                    <a:pt x="4711" y="4681"/>
                  </a:cubicBezTo>
                  <a:cubicBezTo>
                    <a:pt x="4765" y="5056"/>
                    <a:pt x="5301" y="5358"/>
                    <a:pt x="6104" y="5358"/>
                  </a:cubicBezTo>
                  <a:cubicBezTo>
                    <a:pt x="6668" y="5358"/>
                    <a:pt x="7364" y="5209"/>
                    <a:pt x="8116" y="4833"/>
                  </a:cubicBezTo>
                  <a:lnTo>
                    <a:pt x="8116" y="4833"/>
                  </a:lnTo>
                  <a:cubicBezTo>
                    <a:pt x="8116" y="4833"/>
                    <a:pt x="6869" y="6505"/>
                    <a:pt x="5380" y="7538"/>
                  </a:cubicBezTo>
                  <a:cubicBezTo>
                    <a:pt x="3891" y="8572"/>
                    <a:pt x="2219" y="9727"/>
                    <a:pt x="2827" y="11034"/>
                  </a:cubicBezTo>
                  <a:cubicBezTo>
                    <a:pt x="3212" y="11860"/>
                    <a:pt x="3928" y="12212"/>
                    <a:pt x="4790" y="12212"/>
                  </a:cubicBezTo>
                  <a:cubicBezTo>
                    <a:pt x="5832" y="12212"/>
                    <a:pt x="7089" y="11697"/>
                    <a:pt x="8237" y="10882"/>
                  </a:cubicBezTo>
                  <a:lnTo>
                    <a:pt x="8237" y="10882"/>
                  </a:lnTo>
                  <a:cubicBezTo>
                    <a:pt x="8237" y="10882"/>
                    <a:pt x="6261" y="13344"/>
                    <a:pt x="4255" y="14681"/>
                  </a:cubicBezTo>
                  <a:cubicBezTo>
                    <a:pt x="2219" y="16019"/>
                    <a:pt x="1702" y="16657"/>
                    <a:pt x="2158" y="17995"/>
                  </a:cubicBezTo>
                  <a:cubicBezTo>
                    <a:pt x="2430" y="18773"/>
                    <a:pt x="3500" y="19336"/>
                    <a:pt x="4777" y="19336"/>
                  </a:cubicBezTo>
                  <a:cubicBezTo>
                    <a:pt x="5643" y="19336"/>
                    <a:pt x="6605" y="19077"/>
                    <a:pt x="7477" y="18450"/>
                  </a:cubicBezTo>
                  <a:lnTo>
                    <a:pt x="7477" y="18450"/>
                  </a:lnTo>
                  <a:cubicBezTo>
                    <a:pt x="7477" y="18451"/>
                    <a:pt x="4711" y="21429"/>
                    <a:pt x="2371" y="22797"/>
                  </a:cubicBezTo>
                  <a:cubicBezTo>
                    <a:pt x="30" y="24165"/>
                    <a:pt x="0" y="27174"/>
                    <a:pt x="2888" y="27721"/>
                  </a:cubicBezTo>
                  <a:cubicBezTo>
                    <a:pt x="3127" y="27762"/>
                    <a:pt x="3382" y="27781"/>
                    <a:pt x="3647" y="27781"/>
                  </a:cubicBezTo>
                  <a:cubicBezTo>
                    <a:pt x="5733" y="27781"/>
                    <a:pt x="8420" y="26595"/>
                    <a:pt x="8906" y="25624"/>
                  </a:cubicBezTo>
                  <a:cubicBezTo>
                    <a:pt x="9418" y="26595"/>
                    <a:pt x="12085" y="27781"/>
                    <a:pt x="14166" y="27781"/>
                  </a:cubicBezTo>
                  <a:cubicBezTo>
                    <a:pt x="14430" y="27781"/>
                    <a:pt x="14685" y="27762"/>
                    <a:pt x="14924" y="27721"/>
                  </a:cubicBezTo>
                  <a:cubicBezTo>
                    <a:pt x="17842" y="27174"/>
                    <a:pt x="17782" y="24165"/>
                    <a:pt x="15411" y="22797"/>
                  </a:cubicBezTo>
                  <a:cubicBezTo>
                    <a:pt x="13101" y="21490"/>
                    <a:pt x="10365" y="18451"/>
                    <a:pt x="10365" y="18450"/>
                  </a:cubicBezTo>
                  <a:lnTo>
                    <a:pt x="10365" y="18450"/>
                  </a:lnTo>
                  <a:cubicBezTo>
                    <a:pt x="11269" y="19082"/>
                    <a:pt x="12248" y="19345"/>
                    <a:pt x="13120" y="19345"/>
                  </a:cubicBezTo>
                  <a:cubicBezTo>
                    <a:pt x="14389" y="19345"/>
                    <a:pt x="15432" y="18787"/>
                    <a:pt x="15684" y="17995"/>
                  </a:cubicBezTo>
                  <a:cubicBezTo>
                    <a:pt x="16140" y="16657"/>
                    <a:pt x="15623" y="16019"/>
                    <a:pt x="13587" y="14681"/>
                  </a:cubicBezTo>
                  <a:cubicBezTo>
                    <a:pt x="11581" y="13344"/>
                    <a:pt x="9605" y="10882"/>
                    <a:pt x="9605" y="10882"/>
                  </a:cubicBezTo>
                  <a:lnTo>
                    <a:pt x="9605" y="10882"/>
                  </a:lnTo>
                  <a:cubicBezTo>
                    <a:pt x="10756" y="11700"/>
                    <a:pt x="12018" y="12224"/>
                    <a:pt x="13062" y="12224"/>
                  </a:cubicBezTo>
                  <a:cubicBezTo>
                    <a:pt x="13920" y="12224"/>
                    <a:pt x="14632" y="11870"/>
                    <a:pt x="15016" y="11034"/>
                  </a:cubicBezTo>
                  <a:cubicBezTo>
                    <a:pt x="15623" y="9727"/>
                    <a:pt x="13952" y="8572"/>
                    <a:pt x="12462" y="7538"/>
                  </a:cubicBezTo>
                  <a:cubicBezTo>
                    <a:pt x="10973" y="6505"/>
                    <a:pt x="9727" y="4833"/>
                    <a:pt x="9727" y="4833"/>
                  </a:cubicBezTo>
                  <a:lnTo>
                    <a:pt x="9727" y="4833"/>
                  </a:lnTo>
                  <a:cubicBezTo>
                    <a:pt x="10472" y="5225"/>
                    <a:pt x="11169" y="5380"/>
                    <a:pt x="11737" y="5380"/>
                  </a:cubicBezTo>
                  <a:cubicBezTo>
                    <a:pt x="12536" y="5380"/>
                    <a:pt x="13078" y="5072"/>
                    <a:pt x="13131" y="4681"/>
                  </a:cubicBezTo>
                  <a:cubicBezTo>
                    <a:pt x="13253" y="4043"/>
                    <a:pt x="12918" y="3587"/>
                    <a:pt x="11398" y="2584"/>
                  </a:cubicBezTo>
                  <a:cubicBezTo>
                    <a:pt x="9879" y="1611"/>
                    <a:pt x="8936" y="0"/>
                    <a:pt x="89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27"/>
            <p:cNvSpPr/>
            <p:nvPr/>
          </p:nvSpPr>
          <p:spPr>
            <a:xfrm>
              <a:off x="7899310" y="2349266"/>
              <a:ext cx="451924" cy="871680"/>
            </a:xfrm>
            <a:custGeom>
              <a:avLst/>
              <a:gdLst/>
              <a:ahLst/>
              <a:cxnLst/>
              <a:rect l="l" t="t" r="r" b="b"/>
              <a:pathLst>
                <a:path w="14105" h="27206" extrusionOk="0">
                  <a:moveTo>
                    <a:pt x="7083" y="0"/>
                  </a:moveTo>
                  <a:cubicBezTo>
                    <a:pt x="7083" y="0"/>
                    <a:pt x="6323" y="1611"/>
                    <a:pt x="5107" y="2554"/>
                  </a:cubicBezTo>
                  <a:cubicBezTo>
                    <a:pt x="3891" y="3496"/>
                    <a:pt x="3618" y="3952"/>
                    <a:pt x="3739" y="4590"/>
                  </a:cubicBezTo>
                  <a:cubicBezTo>
                    <a:pt x="3774" y="4976"/>
                    <a:pt x="4193" y="5270"/>
                    <a:pt x="4815" y="5270"/>
                  </a:cubicBezTo>
                  <a:cubicBezTo>
                    <a:pt x="5272" y="5270"/>
                    <a:pt x="5839" y="5111"/>
                    <a:pt x="6444" y="4712"/>
                  </a:cubicBezTo>
                  <a:lnTo>
                    <a:pt x="6444" y="4712"/>
                  </a:lnTo>
                  <a:cubicBezTo>
                    <a:pt x="6444" y="4712"/>
                    <a:pt x="5441" y="6384"/>
                    <a:pt x="4256" y="7387"/>
                  </a:cubicBezTo>
                  <a:cubicBezTo>
                    <a:pt x="3071" y="8359"/>
                    <a:pt x="1764" y="9545"/>
                    <a:pt x="2250" y="10791"/>
                  </a:cubicBezTo>
                  <a:cubicBezTo>
                    <a:pt x="2551" y="11612"/>
                    <a:pt x="3111" y="11958"/>
                    <a:pt x="3787" y="11958"/>
                  </a:cubicBezTo>
                  <a:cubicBezTo>
                    <a:pt x="4614" y="11958"/>
                    <a:pt x="5616" y="11441"/>
                    <a:pt x="6536" y="10639"/>
                  </a:cubicBezTo>
                  <a:lnTo>
                    <a:pt x="6536" y="10639"/>
                  </a:lnTo>
                  <a:cubicBezTo>
                    <a:pt x="6535" y="10639"/>
                    <a:pt x="4985" y="13040"/>
                    <a:pt x="3405" y="14377"/>
                  </a:cubicBezTo>
                  <a:cubicBezTo>
                    <a:pt x="1794" y="15715"/>
                    <a:pt x="1368" y="16323"/>
                    <a:pt x="1733" y="17630"/>
                  </a:cubicBezTo>
                  <a:cubicBezTo>
                    <a:pt x="1931" y="18421"/>
                    <a:pt x="2767" y="18967"/>
                    <a:pt x="3781" y="18967"/>
                  </a:cubicBezTo>
                  <a:cubicBezTo>
                    <a:pt x="4482" y="18967"/>
                    <a:pt x="5268" y="18707"/>
                    <a:pt x="5989" y="18086"/>
                  </a:cubicBezTo>
                  <a:lnTo>
                    <a:pt x="5989" y="18086"/>
                  </a:lnTo>
                  <a:cubicBezTo>
                    <a:pt x="5988" y="18086"/>
                    <a:pt x="3769" y="21065"/>
                    <a:pt x="1915" y="22341"/>
                  </a:cubicBezTo>
                  <a:cubicBezTo>
                    <a:pt x="1" y="23709"/>
                    <a:pt x="1" y="26657"/>
                    <a:pt x="2280" y="27144"/>
                  </a:cubicBezTo>
                  <a:cubicBezTo>
                    <a:pt x="2482" y="27186"/>
                    <a:pt x="2697" y="27206"/>
                    <a:pt x="2919" y="27206"/>
                  </a:cubicBezTo>
                  <a:cubicBezTo>
                    <a:pt x="4600" y="27206"/>
                    <a:pt x="6710" y="26070"/>
                    <a:pt x="7113" y="25077"/>
                  </a:cubicBezTo>
                  <a:cubicBezTo>
                    <a:pt x="7520" y="26027"/>
                    <a:pt x="9650" y="27196"/>
                    <a:pt x="11335" y="27196"/>
                  </a:cubicBezTo>
                  <a:cubicBezTo>
                    <a:pt x="11536" y="27196"/>
                    <a:pt x="11731" y="27179"/>
                    <a:pt x="11916" y="27144"/>
                  </a:cubicBezTo>
                  <a:cubicBezTo>
                    <a:pt x="14104" y="26657"/>
                    <a:pt x="14074" y="23709"/>
                    <a:pt x="12220" y="22341"/>
                  </a:cubicBezTo>
                  <a:cubicBezTo>
                    <a:pt x="10396" y="21034"/>
                    <a:pt x="8177" y="18086"/>
                    <a:pt x="8177" y="18086"/>
                  </a:cubicBezTo>
                  <a:lnTo>
                    <a:pt x="8177" y="18086"/>
                  </a:lnTo>
                  <a:cubicBezTo>
                    <a:pt x="8897" y="18707"/>
                    <a:pt x="9678" y="18967"/>
                    <a:pt x="10375" y="18967"/>
                  </a:cubicBezTo>
                  <a:cubicBezTo>
                    <a:pt x="11384" y="18967"/>
                    <a:pt x="12217" y="18421"/>
                    <a:pt x="12432" y="17630"/>
                  </a:cubicBezTo>
                  <a:cubicBezTo>
                    <a:pt x="12767" y="16323"/>
                    <a:pt x="12372" y="15715"/>
                    <a:pt x="10761" y="14377"/>
                  </a:cubicBezTo>
                  <a:cubicBezTo>
                    <a:pt x="9180" y="13040"/>
                    <a:pt x="7600" y="10639"/>
                    <a:pt x="7599" y="10639"/>
                  </a:cubicBezTo>
                  <a:lnTo>
                    <a:pt x="7599" y="10639"/>
                  </a:lnTo>
                  <a:cubicBezTo>
                    <a:pt x="8519" y="11441"/>
                    <a:pt x="9521" y="11958"/>
                    <a:pt x="10353" y="11958"/>
                  </a:cubicBezTo>
                  <a:cubicBezTo>
                    <a:pt x="11034" y="11958"/>
                    <a:pt x="11601" y="11612"/>
                    <a:pt x="11916" y="10791"/>
                  </a:cubicBezTo>
                  <a:cubicBezTo>
                    <a:pt x="12372" y="9514"/>
                    <a:pt x="11065" y="8359"/>
                    <a:pt x="9879" y="7387"/>
                  </a:cubicBezTo>
                  <a:cubicBezTo>
                    <a:pt x="8724" y="6384"/>
                    <a:pt x="7721" y="4712"/>
                    <a:pt x="7721" y="4712"/>
                  </a:cubicBezTo>
                  <a:lnTo>
                    <a:pt x="7721" y="4712"/>
                  </a:lnTo>
                  <a:cubicBezTo>
                    <a:pt x="8327" y="5091"/>
                    <a:pt x="8881" y="5239"/>
                    <a:pt x="9328" y="5239"/>
                  </a:cubicBezTo>
                  <a:cubicBezTo>
                    <a:pt x="9956" y="5239"/>
                    <a:pt x="10373" y="4945"/>
                    <a:pt x="10426" y="4590"/>
                  </a:cubicBezTo>
                  <a:cubicBezTo>
                    <a:pt x="10487" y="3952"/>
                    <a:pt x="10244" y="3496"/>
                    <a:pt x="9058" y="2554"/>
                  </a:cubicBezTo>
                  <a:cubicBezTo>
                    <a:pt x="7843" y="1611"/>
                    <a:pt x="7083" y="0"/>
                    <a:pt x="7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27"/>
            <p:cNvSpPr/>
            <p:nvPr/>
          </p:nvSpPr>
          <p:spPr>
            <a:xfrm>
              <a:off x="8101872" y="2391143"/>
              <a:ext cx="44856" cy="868733"/>
            </a:xfrm>
            <a:custGeom>
              <a:avLst/>
              <a:gdLst/>
              <a:ahLst/>
              <a:cxnLst/>
              <a:rect l="l" t="t" r="r" b="b"/>
              <a:pathLst>
                <a:path w="1400" h="27114" extrusionOk="0">
                  <a:moveTo>
                    <a:pt x="730" y="0"/>
                  </a:moveTo>
                  <a:lnTo>
                    <a:pt x="1" y="27113"/>
                  </a:lnTo>
                  <a:lnTo>
                    <a:pt x="1399" y="27113"/>
                  </a:lnTo>
                  <a:lnTo>
                    <a:pt x="7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 name="Google Shape;1495;p27"/>
            <p:cNvSpPr/>
            <p:nvPr/>
          </p:nvSpPr>
          <p:spPr>
            <a:xfrm>
              <a:off x="8025904" y="2415494"/>
              <a:ext cx="197751" cy="73051"/>
            </a:xfrm>
            <a:custGeom>
              <a:avLst/>
              <a:gdLst/>
              <a:ahLst/>
              <a:cxnLst/>
              <a:rect l="l" t="t" r="r" b="b"/>
              <a:pathLst>
                <a:path w="6172" h="2280" extrusionOk="0">
                  <a:moveTo>
                    <a:pt x="3101" y="0"/>
                  </a:moveTo>
                  <a:lnTo>
                    <a:pt x="2949" y="213"/>
                  </a:lnTo>
                  <a:cubicBezTo>
                    <a:pt x="2220" y="1186"/>
                    <a:pt x="1126" y="1824"/>
                    <a:pt x="1" y="2280"/>
                  </a:cubicBezTo>
                  <a:lnTo>
                    <a:pt x="1" y="2280"/>
                  </a:lnTo>
                  <a:cubicBezTo>
                    <a:pt x="974" y="2128"/>
                    <a:pt x="1886" y="1733"/>
                    <a:pt x="2585" y="1125"/>
                  </a:cubicBezTo>
                  <a:cubicBezTo>
                    <a:pt x="2766" y="966"/>
                    <a:pt x="2930" y="791"/>
                    <a:pt x="3090" y="611"/>
                  </a:cubicBezTo>
                  <a:lnTo>
                    <a:pt x="3090" y="611"/>
                  </a:lnTo>
                  <a:cubicBezTo>
                    <a:pt x="3854" y="1561"/>
                    <a:pt x="4999" y="2108"/>
                    <a:pt x="6171" y="2280"/>
                  </a:cubicBezTo>
                  <a:cubicBezTo>
                    <a:pt x="4986" y="1794"/>
                    <a:pt x="3800" y="1095"/>
                    <a:pt x="3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 name="Google Shape;1496;p27"/>
            <p:cNvSpPr/>
            <p:nvPr/>
          </p:nvSpPr>
          <p:spPr>
            <a:xfrm>
              <a:off x="7992806" y="2578133"/>
              <a:ext cx="265900" cy="94486"/>
            </a:xfrm>
            <a:custGeom>
              <a:avLst/>
              <a:gdLst/>
              <a:ahLst/>
              <a:cxnLst/>
              <a:rect l="l" t="t" r="r" b="b"/>
              <a:pathLst>
                <a:path w="8299" h="2949" extrusionOk="0">
                  <a:moveTo>
                    <a:pt x="4165" y="0"/>
                  </a:moveTo>
                  <a:lnTo>
                    <a:pt x="4013" y="213"/>
                  </a:lnTo>
                  <a:cubicBezTo>
                    <a:pt x="3010" y="1520"/>
                    <a:pt x="1520" y="2371"/>
                    <a:pt x="1" y="2949"/>
                  </a:cubicBezTo>
                  <a:cubicBezTo>
                    <a:pt x="426" y="2858"/>
                    <a:pt x="821" y="2736"/>
                    <a:pt x="1247" y="2584"/>
                  </a:cubicBezTo>
                  <a:cubicBezTo>
                    <a:pt x="2328" y="2157"/>
                    <a:pt x="3409" y="1544"/>
                    <a:pt x="4167" y="594"/>
                  </a:cubicBezTo>
                  <a:lnTo>
                    <a:pt x="4167" y="594"/>
                  </a:lnTo>
                  <a:cubicBezTo>
                    <a:pt x="5199" y="1872"/>
                    <a:pt x="6708" y="2631"/>
                    <a:pt x="8299" y="2949"/>
                  </a:cubicBezTo>
                  <a:cubicBezTo>
                    <a:pt x="6657" y="2341"/>
                    <a:pt x="5107" y="1429"/>
                    <a:pt x="41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 name="Google Shape;1497;p27"/>
            <p:cNvSpPr/>
            <p:nvPr/>
          </p:nvSpPr>
          <p:spPr>
            <a:xfrm>
              <a:off x="7958714" y="2800176"/>
              <a:ext cx="332127" cy="112044"/>
            </a:xfrm>
            <a:custGeom>
              <a:avLst/>
              <a:gdLst/>
              <a:ahLst/>
              <a:cxnLst/>
              <a:rect l="l" t="t" r="r" b="b"/>
              <a:pathLst>
                <a:path w="10366" h="3497" extrusionOk="0">
                  <a:moveTo>
                    <a:pt x="4803" y="1"/>
                  </a:moveTo>
                  <a:cubicBezTo>
                    <a:pt x="4857" y="76"/>
                    <a:pt x="4911" y="151"/>
                    <a:pt x="4967" y="225"/>
                  </a:cubicBezTo>
                  <a:lnTo>
                    <a:pt x="4967" y="225"/>
                  </a:lnTo>
                  <a:cubicBezTo>
                    <a:pt x="3749" y="1778"/>
                    <a:pt x="1875" y="2812"/>
                    <a:pt x="1" y="3496"/>
                  </a:cubicBezTo>
                  <a:cubicBezTo>
                    <a:pt x="1034" y="3283"/>
                    <a:pt x="2037" y="2888"/>
                    <a:pt x="2949" y="2402"/>
                  </a:cubicBezTo>
                  <a:cubicBezTo>
                    <a:pt x="3825" y="1926"/>
                    <a:pt x="4578" y="1265"/>
                    <a:pt x="5189" y="503"/>
                  </a:cubicBezTo>
                  <a:lnTo>
                    <a:pt x="5189" y="503"/>
                  </a:lnTo>
                  <a:cubicBezTo>
                    <a:pt x="6498" y="2070"/>
                    <a:pt x="8382" y="3080"/>
                    <a:pt x="10366" y="3466"/>
                  </a:cubicBezTo>
                  <a:cubicBezTo>
                    <a:pt x="8484" y="2779"/>
                    <a:pt x="6662" y="1769"/>
                    <a:pt x="5417" y="207"/>
                  </a:cubicBezTo>
                  <a:lnTo>
                    <a:pt x="5417" y="207"/>
                  </a:lnTo>
                  <a:cubicBezTo>
                    <a:pt x="5467" y="139"/>
                    <a:pt x="5515" y="70"/>
                    <a:pt x="55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 name="Google Shape;1498;p27"/>
            <p:cNvSpPr/>
            <p:nvPr/>
          </p:nvSpPr>
          <p:spPr>
            <a:xfrm>
              <a:off x="7945097" y="3029044"/>
              <a:ext cx="362308" cy="126622"/>
            </a:xfrm>
            <a:custGeom>
              <a:avLst/>
              <a:gdLst/>
              <a:ahLst/>
              <a:cxnLst/>
              <a:rect l="l" t="t" r="r" b="b"/>
              <a:pathLst>
                <a:path w="11308" h="3952" extrusionOk="0">
                  <a:moveTo>
                    <a:pt x="5623" y="0"/>
                  </a:moveTo>
                  <a:cubicBezTo>
                    <a:pt x="4924" y="973"/>
                    <a:pt x="4043" y="1824"/>
                    <a:pt x="3040" y="2463"/>
                  </a:cubicBezTo>
                  <a:cubicBezTo>
                    <a:pt x="2067" y="3070"/>
                    <a:pt x="1064" y="3526"/>
                    <a:pt x="0" y="3891"/>
                  </a:cubicBezTo>
                  <a:cubicBezTo>
                    <a:pt x="517" y="3830"/>
                    <a:pt x="1094" y="3648"/>
                    <a:pt x="1611" y="3466"/>
                  </a:cubicBezTo>
                  <a:cubicBezTo>
                    <a:pt x="3174" y="2887"/>
                    <a:pt x="4626" y="1950"/>
                    <a:pt x="5654" y="655"/>
                  </a:cubicBezTo>
                  <a:lnTo>
                    <a:pt x="5654" y="655"/>
                  </a:lnTo>
                  <a:cubicBezTo>
                    <a:pt x="7028" y="2395"/>
                    <a:pt x="9139" y="3512"/>
                    <a:pt x="11307" y="3952"/>
                  </a:cubicBezTo>
                  <a:cubicBezTo>
                    <a:pt x="9119" y="3192"/>
                    <a:pt x="6991" y="1976"/>
                    <a:pt x="56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ubtitle 4"/>
          <p:cNvSpPr>
            <a:spLocks noGrp="1"/>
          </p:cNvSpPr>
          <p:nvPr>
            <p:ph type="subTitle" idx="4"/>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2050" name="Picture 2" descr="Image of Groundho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36" y="5609"/>
            <a:ext cx="9485336" cy="513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5595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3"/>
          <p:cNvSpPr/>
          <p:nvPr/>
        </p:nvSpPr>
        <p:spPr>
          <a:xfrm>
            <a:off x="578042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Fast Forward: C</a:t>
            </a:r>
            <a:r>
              <a:rPr lang="en-US" dirty="0" smtClean="0"/>
              <a:t>h</a:t>
            </a:r>
            <a:r>
              <a:rPr lang="en" dirty="0" smtClean="0"/>
              <a:t>uck’s Deposition</a:t>
            </a:r>
            <a:endParaRPr dirty="0"/>
          </a:p>
        </p:txBody>
      </p:sp>
      <p:sp>
        <p:nvSpPr>
          <p:cNvPr id="1599" name="Google Shape;1599;p33"/>
          <p:cNvSpPr txBox="1">
            <a:spLocks noGrp="1"/>
          </p:cNvSpPr>
          <p:nvPr>
            <p:ph type="subTitle" idx="3"/>
          </p:nvPr>
        </p:nvSpPr>
        <p:spPr>
          <a:xfrm>
            <a:off x="1058834" y="2940398"/>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(Mary Mot’s Attorney)</a:t>
            </a:r>
            <a:endParaRPr sz="2000" dirty="0"/>
          </a:p>
        </p:txBody>
      </p:sp>
      <p:sp>
        <p:nvSpPr>
          <p:cNvPr id="1601" name="Google Shape;1601;p33"/>
          <p:cNvSpPr txBox="1">
            <a:spLocks noGrp="1"/>
          </p:cNvSpPr>
          <p:nvPr>
            <p:ph type="subTitle" idx="1"/>
          </p:nvPr>
        </p:nvSpPr>
        <p:spPr>
          <a:xfrm>
            <a:off x="1136402" y="2929176"/>
            <a:ext cx="3213432"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Attorney Sophie Siffleux</a:t>
            </a:r>
            <a:endParaRPr sz="3200" dirty="0"/>
          </a:p>
        </p:txBody>
      </p:sp>
      <p:sp>
        <p:nvSpPr>
          <p:cNvPr id="1602" name="Google Shape;1602;p33"/>
          <p:cNvSpPr txBox="1">
            <a:spLocks noGrp="1"/>
          </p:cNvSpPr>
          <p:nvPr>
            <p:ph type="subTitle" idx="2"/>
          </p:nvPr>
        </p:nvSpPr>
        <p:spPr>
          <a:xfrm>
            <a:off x="5174424" y="2928258"/>
            <a:ext cx="2907600"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Chuck</a:t>
            </a:r>
            <a:endParaRPr sz="3200" dirty="0"/>
          </a:p>
        </p:txBody>
      </p:sp>
      <p:sp>
        <p:nvSpPr>
          <p:cNvPr id="27" name="Google Shape;1599;p33"/>
          <p:cNvSpPr txBox="1">
            <a:spLocks noGrp="1"/>
          </p:cNvSpPr>
          <p:nvPr>
            <p:ph type="subTitle" idx="3"/>
          </p:nvPr>
        </p:nvSpPr>
        <p:spPr>
          <a:xfrm>
            <a:off x="5008236" y="2940561"/>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(Attorney Philips’ Client*)</a:t>
            </a:r>
            <a:endParaRPr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462" y="1302327"/>
            <a:ext cx="1114309" cy="1672799"/>
          </a:xfrm>
          <a:prstGeom prst="rect">
            <a:avLst/>
          </a:prstGeom>
        </p:spPr>
      </p:pic>
      <p:sp>
        <p:nvSpPr>
          <p:cNvPr id="29" name="Google Shape;1596;p33"/>
          <p:cNvSpPr/>
          <p:nvPr/>
        </p:nvSpPr>
        <p:spPr>
          <a:xfrm>
            <a:off x="185653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emale Beaver Stock Illustrations – 144 Female Beaver Stock Illustrations,  Vectors &amp; Clipart -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167" y="1369115"/>
            <a:ext cx="1099225" cy="1606011"/>
          </a:xfrm>
          <a:prstGeom prst="rect">
            <a:avLst/>
          </a:prstGeom>
          <a:noFill/>
          <a:extLst>
            <a:ext uri="{909E8E84-426E-40DD-AFC4-6F175D3DCCD1}">
              <a14:hiddenFill xmlns:a14="http://schemas.microsoft.com/office/drawing/2010/main">
                <a:solidFill>
                  <a:srgbClr val="FFFFFF"/>
                </a:solidFill>
              </a14:hiddenFill>
            </a:ext>
          </a:extLst>
        </p:spPr>
      </p:pic>
      <p:sp>
        <p:nvSpPr>
          <p:cNvPr id="31"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977;p42"/>
          <p:cNvGrpSpPr/>
          <p:nvPr/>
        </p:nvGrpSpPr>
        <p:grpSpPr>
          <a:xfrm>
            <a:off x="4076894" y="1460288"/>
            <a:ext cx="917897" cy="242316"/>
            <a:chOff x="4203187" y="1524925"/>
            <a:chExt cx="669900" cy="301500"/>
          </a:xfrm>
        </p:grpSpPr>
        <p:sp>
          <p:nvSpPr>
            <p:cNvPr id="33"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976;p42"/>
          <p:cNvSpPr/>
          <p:nvPr/>
        </p:nvSpPr>
        <p:spPr>
          <a:xfrm>
            <a:off x="4021350" y="173018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3;p42"/>
          <p:cNvSpPr txBox="1">
            <a:spLocks/>
          </p:cNvSpPr>
          <p:nvPr/>
        </p:nvSpPr>
        <p:spPr>
          <a:xfrm>
            <a:off x="4204536" y="1859939"/>
            <a:ext cx="803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z="1800" dirty="0" smtClean="0"/>
              <a:t>A few months later…</a:t>
            </a:r>
            <a:endParaRPr lang="en-US" sz="1800" dirty="0"/>
          </a:p>
        </p:txBody>
      </p:sp>
    </p:spTree>
    <p:extLst>
      <p:ext uri="{BB962C8B-B14F-4D97-AF65-F5344CB8AC3E}">
        <p14:creationId xmlns:p14="http://schemas.microsoft.com/office/powerpoint/2010/main" val="3155459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ubtitle 4"/>
          <p:cNvSpPr>
            <a:spLocks noGrp="1"/>
          </p:cNvSpPr>
          <p:nvPr>
            <p:ph type="subTitle" idx="4"/>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2050" name="Picture 2" descr="Image of Groundho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36" y="5609"/>
            <a:ext cx="9485336" cy="513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99936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3"/>
          <p:cNvSpPr/>
          <p:nvPr/>
        </p:nvSpPr>
        <p:spPr>
          <a:xfrm>
            <a:off x="578042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Fast Forward: Sophie’s Cross of Chuck</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462" y="1302327"/>
            <a:ext cx="1114309" cy="1672799"/>
          </a:xfrm>
          <a:prstGeom prst="rect">
            <a:avLst/>
          </a:prstGeom>
        </p:spPr>
      </p:pic>
      <p:sp>
        <p:nvSpPr>
          <p:cNvPr id="29" name="Google Shape;1596;p33"/>
          <p:cNvSpPr/>
          <p:nvPr/>
        </p:nvSpPr>
        <p:spPr>
          <a:xfrm>
            <a:off x="185653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emale Beaver Stock Illustrations – 144 Female Beaver Stock Illustrations,  Vectors &amp; Clipart -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167" y="1369115"/>
            <a:ext cx="1099225" cy="16060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367" y="1926700"/>
            <a:ext cx="1120824" cy="1131576"/>
          </a:xfrm>
          <a:prstGeom prst="rect">
            <a:avLst/>
          </a:prstGeom>
        </p:spPr>
      </p:pic>
      <p:sp>
        <p:nvSpPr>
          <p:cNvPr id="13"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977;p42"/>
          <p:cNvGrpSpPr/>
          <p:nvPr/>
        </p:nvGrpSpPr>
        <p:grpSpPr>
          <a:xfrm>
            <a:off x="4076894" y="1460288"/>
            <a:ext cx="917897" cy="242316"/>
            <a:chOff x="4203187" y="1524925"/>
            <a:chExt cx="669900" cy="301500"/>
          </a:xfrm>
        </p:grpSpPr>
        <p:sp>
          <p:nvSpPr>
            <p:cNvPr id="15"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976;p42"/>
          <p:cNvSpPr/>
          <p:nvPr/>
        </p:nvSpPr>
        <p:spPr>
          <a:xfrm>
            <a:off x="4021350" y="173018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83;p42"/>
          <p:cNvSpPr txBox="1">
            <a:spLocks/>
          </p:cNvSpPr>
          <p:nvPr/>
        </p:nvSpPr>
        <p:spPr>
          <a:xfrm>
            <a:off x="4204536" y="1859939"/>
            <a:ext cx="803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z="1800" dirty="0" smtClean="0"/>
              <a:t>Several months later…</a:t>
            </a:r>
            <a:endParaRPr lang="en-US" sz="1800" dirty="0"/>
          </a:p>
        </p:txBody>
      </p:sp>
      <p:sp>
        <p:nvSpPr>
          <p:cNvPr id="23" name="Google Shape;1599;p33"/>
          <p:cNvSpPr txBox="1">
            <a:spLocks noGrp="1"/>
          </p:cNvSpPr>
          <p:nvPr>
            <p:ph type="subTitle" idx="3"/>
          </p:nvPr>
        </p:nvSpPr>
        <p:spPr>
          <a:xfrm>
            <a:off x="1077335" y="3048307"/>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(Mary Mot’s Attorney)</a:t>
            </a:r>
            <a:endParaRPr sz="2000" dirty="0"/>
          </a:p>
        </p:txBody>
      </p:sp>
      <p:sp>
        <p:nvSpPr>
          <p:cNvPr id="24" name="Google Shape;1601;p33"/>
          <p:cNvSpPr txBox="1">
            <a:spLocks noGrp="1"/>
          </p:cNvSpPr>
          <p:nvPr>
            <p:ph type="subTitle" idx="1"/>
          </p:nvPr>
        </p:nvSpPr>
        <p:spPr>
          <a:xfrm>
            <a:off x="1154903" y="3037085"/>
            <a:ext cx="3213432"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Attorney Sophie Siffleux</a:t>
            </a:r>
            <a:endParaRPr sz="3200" dirty="0"/>
          </a:p>
        </p:txBody>
      </p:sp>
      <p:sp>
        <p:nvSpPr>
          <p:cNvPr id="28" name="Google Shape;1602;p33"/>
          <p:cNvSpPr txBox="1">
            <a:spLocks noGrp="1"/>
          </p:cNvSpPr>
          <p:nvPr>
            <p:ph type="subTitle" idx="2"/>
          </p:nvPr>
        </p:nvSpPr>
        <p:spPr>
          <a:xfrm>
            <a:off x="5174424" y="2928258"/>
            <a:ext cx="2907600"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Chuck</a:t>
            </a:r>
            <a:endParaRPr sz="3200" dirty="0"/>
          </a:p>
        </p:txBody>
      </p:sp>
      <p:sp>
        <p:nvSpPr>
          <p:cNvPr id="30" name="Google Shape;1599;p33"/>
          <p:cNvSpPr txBox="1">
            <a:spLocks noGrp="1"/>
          </p:cNvSpPr>
          <p:nvPr>
            <p:ph type="subTitle" idx="3"/>
          </p:nvPr>
        </p:nvSpPr>
        <p:spPr>
          <a:xfrm>
            <a:off x="5008236" y="2940561"/>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(Attorney Philips’ Client*)</a:t>
            </a:r>
            <a:endParaRPr sz="2000" dirty="0"/>
          </a:p>
        </p:txBody>
      </p:sp>
    </p:spTree>
    <p:extLst>
      <p:ext uri="{BB962C8B-B14F-4D97-AF65-F5344CB8AC3E}">
        <p14:creationId xmlns:p14="http://schemas.microsoft.com/office/powerpoint/2010/main" val="3298778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ubtitle 4"/>
          <p:cNvSpPr>
            <a:spLocks noGrp="1"/>
          </p:cNvSpPr>
          <p:nvPr>
            <p:ph type="subTitle" idx="4"/>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3074" name="Picture 2" descr="Image of Groundho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048044" cy="5442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480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3"/>
          <p:cNvSpPr/>
          <p:nvPr/>
        </p:nvSpPr>
        <p:spPr>
          <a:xfrm>
            <a:off x="578042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Fast Forward: Sophie’s Cross of Chuck</a:t>
            </a:r>
            <a:endParaRP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462" y="1302327"/>
            <a:ext cx="1114309" cy="1672799"/>
          </a:xfrm>
          <a:prstGeom prst="rect">
            <a:avLst/>
          </a:prstGeom>
        </p:spPr>
      </p:pic>
      <p:sp>
        <p:nvSpPr>
          <p:cNvPr id="29" name="Google Shape;1596;p33"/>
          <p:cNvSpPr/>
          <p:nvPr/>
        </p:nvSpPr>
        <p:spPr>
          <a:xfrm>
            <a:off x="185653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emale Beaver Stock Illustrations – 144 Female Beaver Stock Illustrations,  Vectors &amp; Clipart -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167" y="1369115"/>
            <a:ext cx="1099225" cy="160601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7367" y="1926700"/>
            <a:ext cx="1120824" cy="1131576"/>
          </a:xfrm>
          <a:prstGeom prst="rect">
            <a:avLst/>
          </a:prstGeom>
        </p:spPr>
      </p:pic>
      <p:sp>
        <p:nvSpPr>
          <p:cNvPr id="13"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977;p42"/>
          <p:cNvGrpSpPr/>
          <p:nvPr/>
        </p:nvGrpSpPr>
        <p:grpSpPr>
          <a:xfrm>
            <a:off x="4076894" y="1460288"/>
            <a:ext cx="917897" cy="242316"/>
            <a:chOff x="4203187" y="1524925"/>
            <a:chExt cx="669900" cy="301500"/>
          </a:xfrm>
        </p:grpSpPr>
        <p:sp>
          <p:nvSpPr>
            <p:cNvPr id="15"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1976;p42"/>
          <p:cNvSpPr/>
          <p:nvPr/>
        </p:nvSpPr>
        <p:spPr>
          <a:xfrm>
            <a:off x="4021350" y="173018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983;p42"/>
          <p:cNvSpPr txBox="1">
            <a:spLocks/>
          </p:cNvSpPr>
          <p:nvPr/>
        </p:nvSpPr>
        <p:spPr>
          <a:xfrm>
            <a:off x="4204536" y="1859939"/>
            <a:ext cx="803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z="1800" dirty="0" smtClean="0"/>
              <a:t>Several months later…</a:t>
            </a:r>
            <a:endParaRPr lang="en-US" sz="1800" dirty="0"/>
          </a:p>
        </p:txBody>
      </p:sp>
      <p:sp>
        <p:nvSpPr>
          <p:cNvPr id="23" name="Google Shape;1599;p33"/>
          <p:cNvSpPr txBox="1">
            <a:spLocks noGrp="1"/>
          </p:cNvSpPr>
          <p:nvPr>
            <p:ph type="subTitle" idx="3"/>
          </p:nvPr>
        </p:nvSpPr>
        <p:spPr>
          <a:xfrm>
            <a:off x="1077335" y="3048307"/>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(Mary Mot’s Attorney)</a:t>
            </a:r>
            <a:endParaRPr sz="2000" dirty="0"/>
          </a:p>
        </p:txBody>
      </p:sp>
      <p:sp>
        <p:nvSpPr>
          <p:cNvPr id="24" name="Google Shape;1601;p33"/>
          <p:cNvSpPr txBox="1">
            <a:spLocks noGrp="1"/>
          </p:cNvSpPr>
          <p:nvPr>
            <p:ph type="subTitle" idx="1"/>
          </p:nvPr>
        </p:nvSpPr>
        <p:spPr>
          <a:xfrm>
            <a:off x="1154903" y="3037085"/>
            <a:ext cx="3213432"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Attorney Sophie Siffleux</a:t>
            </a:r>
            <a:endParaRPr sz="3200" dirty="0"/>
          </a:p>
        </p:txBody>
      </p:sp>
      <p:sp>
        <p:nvSpPr>
          <p:cNvPr id="28" name="Google Shape;1602;p33"/>
          <p:cNvSpPr txBox="1">
            <a:spLocks noGrp="1"/>
          </p:cNvSpPr>
          <p:nvPr>
            <p:ph type="subTitle" idx="2"/>
          </p:nvPr>
        </p:nvSpPr>
        <p:spPr>
          <a:xfrm>
            <a:off x="5174424" y="2928258"/>
            <a:ext cx="2907600"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Chuck</a:t>
            </a:r>
            <a:endParaRPr sz="3200" dirty="0"/>
          </a:p>
        </p:txBody>
      </p:sp>
      <p:sp>
        <p:nvSpPr>
          <p:cNvPr id="30" name="Google Shape;1599;p33"/>
          <p:cNvSpPr txBox="1">
            <a:spLocks noGrp="1"/>
          </p:cNvSpPr>
          <p:nvPr>
            <p:ph type="subTitle" idx="3"/>
          </p:nvPr>
        </p:nvSpPr>
        <p:spPr>
          <a:xfrm>
            <a:off x="5008236" y="2940561"/>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(Attorney Philips’ Client*)</a:t>
            </a:r>
            <a:endParaRPr sz="2000" dirty="0"/>
          </a:p>
        </p:txBody>
      </p:sp>
    </p:spTree>
    <p:extLst>
      <p:ext uri="{BB962C8B-B14F-4D97-AF65-F5344CB8AC3E}">
        <p14:creationId xmlns:p14="http://schemas.microsoft.com/office/powerpoint/2010/main" val="36620444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56"/>
        <p:cNvGrpSpPr/>
        <p:nvPr/>
      </p:nvGrpSpPr>
      <p:grpSpPr>
        <a:xfrm>
          <a:off x="0" y="0"/>
          <a:ext cx="0" cy="0"/>
          <a:chOff x="0" y="0"/>
          <a:chExt cx="0" cy="0"/>
        </a:xfrm>
      </p:grpSpPr>
      <p:grpSp>
        <p:nvGrpSpPr>
          <p:cNvPr id="1957" name="Google Shape;1957;p41"/>
          <p:cNvGrpSpPr/>
          <p:nvPr/>
        </p:nvGrpSpPr>
        <p:grpSpPr>
          <a:xfrm>
            <a:off x="1632113" y="3817038"/>
            <a:ext cx="5879775" cy="807456"/>
            <a:chOff x="1632113" y="3817038"/>
            <a:chExt cx="5879775" cy="807456"/>
          </a:xfrm>
        </p:grpSpPr>
        <p:sp>
          <p:nvSpPr>
            <p:cNvPr id="1958" name="Google Shape;1958;p41"/>
            <p:cNvSpPr/>
            <p:nvPr/>
          </p:nvSpPr>
          <p:spPr>
            <a:xfrm rot="10800000">
              <a:off x="6806504"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rot="10800000" flipH="1">
              <a:off x="1632113"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2005263" y="3893475"/>
              <a:ext cx="5123445"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41"/>
          <p:cNvSpPr txBox="1">
            <a:spLocks noGrp="1"/>
          </p:cNvSpPr>
          <p:nvPr>
            <p:ph type="title"/>
          </p:nvPr>
        </p:nvSpPr>
        <p:spPr>
          <a:xfrm>
            <a:off x="2270375" y="3952875"/>
            <a:ext cx="4603200" cy="65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THE EXHIBIT</a:t>
            </a:r>
            <a:endParaRPr dirty="0"/>
          </a:p>
        </p:txBody>
      </p:sp>
    </p:spTree>
    <p:extLst>
      <p:ext uri="{BB962C8B-B14F-4D97-AF65-F5344CB8AC3E}">
        <p14:creationId xmlns:p14="http://schemas.microsoft.com/office/powerpoint/2010/main" val="26745092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ubtitle 4"/>
          <p:cNvSpPr>
            <a:spLocks noGrp="1"/>
          </p:cNvSpPr>
          <p:nvPr>
            <p:ph type="subTitle" idx="4"/>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4098" name="Picture 2" descr="Image of Groundho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31" y="-297180"/>
            <a:ext cx="10044331" cy="54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107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56"/>
        <p:cNvGrpSpPr/>
        <p:nvPr/>
      </p:nvGrpSpPr>
      <p:grpSpPr>
        <a:xfrm>
          <a:off x="0" y="0"/>
          <a:ext cx="0" cy="0"/>
          <a:chOff x="0" y="0"/>
          <a:chExt cx="0" cy="0"/>
        </a:xfrm>
      </p:grpSpPr>
      <p:grpSp>
        <p:nvGrpSpPr>
          <p:cNvPr id="1957" name="Google Shape;1957;p41"/>
          <p:cNvGrpSpPr/>
          <p:nvPr/>
        </p:nvGrpSpPr>
        <p:grpSpPr>
          <a:xfrm>
            <a:off x="1632113" y="3817038"/>
            <a:ext cx="5879775" cy="807456"/>
            <a:chOff x="1632113" y="3817038"/>
            <a:chExt cx="5879775" cy="807456"/>
          </a:xfrm>
        </p:grpSpPr>
        <p:sp>
          <p:nvSpPr>
            <p:cNvPr id="1958" name="Google Shape;1958;p41"/>
            <p:cNvSpPr/>
            <p:nvPr/>
          </p:nvSpPr>
          <p:spPr>
            <a:xfrm rot="10800000">
              <a:off x="6806504"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rot="10800000" flipH="1">
              <a:off x="1632113"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2005263" y="3893475"/>
              <a:ext cx="5123445"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41"/>
          <p:cNvSpPr txBox="1">
            <a:spLocks noGrp="1"/>
          </p:cNvSpPr>
          <p:nvPr>
            <p:ph type="title"/>
          </p:nvPr>
        </p:nvSpPr>
        <p:spPr>
          <a:xfrm>
            <a:off x="2270375" y="3952875"/>
            <a:ext cx="4603200" cy="651300"/>
          </a:xfrm>
          <a:prstGeom prst="rect">
            <a:avLst/>
          </a:prstGeom>
        </p:spPr>
        <p:txBody>
          <a:bodyPr spcFirstLastPara="1" wrap="square" lIns="91425" tIns="91425" rIns="91425" bIns="91425" anchor="ctr" anchorCtr="0">
            <a:noAutofit/>
          </a:bodyPr>
          <a:lstStyle/>
          <a:p>
            <a:pPr lvl="0"/>
            <a:r>
              <a:rPr lang="en" dirty="0"/>
              <a:t>Uh oh, Let’s start this over!</a:t>
            </a:r>
            <a:endParaRPr dirty="0"/>
          </a:p>
        </p:txBody>
      </p:sp>
    </p:spTree>
    <p:extLst>
      <p:ext uri="{BB962C8B-B14F-4D97-AF65-F5344CB8AC3E}">
        <p14:creationId xmlns:p14="http://schemas.microsoft.com/office/powerpoint/2010/main" val="12390756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Let’s Go Back to the Interview! </a:t>
            </a:r>
            <a:endParaRPr dirty="0"/>
          </a:p>
        </p:txBody>
      </p:sp>
      <p:sp>
        <p:nvSpPr>
          <p:cNvPr id="1590" name="Google Shape;1590;p32"/>
          <p:cNvSpPr txBox="1">
            <a:spLocks noGrp="1"/>
          </p:cNvSpPr>
          <p:nvPr>
            <p:ph type="body" idx="1"/>
          </p:nvPr>
        </p:nvSpPr>
        <p:spPr>
          <a:xfrm>
            <a:off x="457200" y="1017725"/>
            <a:ext cx="4777408" cy="26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US" sz="2000" dirty="0" smtClean="0">
                <a:solidFill>
                  <a:schemeClr val="dk1"/>
                </a:solidFill>
              </a:rPr>
              <a:t>Now that we know Attorney Philips missed some key details in the interview, how can he do better this time?! </a:t>
            </a:r>
            <a:endParaRPr sz="2000" dirty="0">
              <a:solidFill>
                <a:schemeClr val="dk1"/>
              </a:solidFill>
            </a:endParaRPr>
          </a:p>
          <a:p>
            <a:pPr marL="241300" lvl="0" indent="-215900" algn="l" rtl="0">
              <a:spcBef>
                <a:spcPts val="1600"/>
              </a:spcBef>
              <a:spcAft>
                <a:spcPts val="0"/>
              </a:spcAft>
              <a:buClr>
                <a:schemeClr val="dk1"/>
              </a:buClr>
              <a:buSzPts val="1400"/>
              <a:buChar char="●"/>
            </a:pPr>
            <a:r>
              <a:rPr lang="en-US" sz="2000" dirty="0" smtClean="0">
                <a:solidFill>
                  <a:schemeClr val="dk1"/>
                </a:solidFill>
              </a:rPr>
              <a:t>What </a:t>
            </a:r>
            <a:r>
              <a:rPr lang="en-US" sz="2000" u="sng" dirty="0" smtClean="0">
                <a:solidFill>
                  <a:schemeClr val="dk1"/>
                </a:solidFill>
              </a:rPr>
              <a:t>facts</a:t>
            </a:r>
            <a:r>
              <a:rPr lang="en-US" sz="2000" dirty="0" smtClean="0">
                <a:solidFill>
                  <a:schemeClr val="dk1"/>
                </a:solidFill>
              </a:rPr>
              <a:t> did Attorney Philips miss?</a:t>
            </a:r>
            <a:endParaRPr sz="2000" dirty="0">
              <a:solidFill>
                <a:schemeClr val="dk1"/>
              </a:solidFill>
            </a:endParaRPr>
          </a:p>
          <a:p>
            <a:pPr marL="241300" lvl="0" indent="-215900" algn="l" rtl="0">
              <a:spcBef>
                <a:spcPts val="0"/>
              </a:spcBef>
              <a:spcAft>
                <a:spcPts val="0"/>
              </a:spcAft>
              <a:buClr>
                <a:schemeClr val="dk1"/>
              </a:buClr>
              <a:buSzPts val="1400"/>
              <a:buChar char="●"/>
            </a:pPr>
            <a:r>
              <a:rPr lang="en-US" sz="2000" dirty="0" smtClean="0">
                <a:solidFill>
                  <a:schemeClr val="dk1"/>
                </a:solidFill>
              </a:rPr>
              <a:t>What </a:t>
            </a:r>
            <a:r>
              <a:rPr lang="en-US" sz="2000" u="sng" dirty="0" smtClean="0">
                <a:solidFill>
                  <a:schemeClr val="dk1"/>
                </a:solidFill>
              </a:rPr>
              <a:t>questions</a:t>
            </a:r>
            <a:r>
              <a:rPr lang="en-US" sz="2000" dirty="0" smtClean="0">
                <a:solidFill>
                  <a:schemeClr val="dk1"/>
                </a:solidFill>
              </a:rPr>
              <a:t> did Attorney Philips not ask?</a:t>
            </a:r>
            <a:endParaRPr sz="2000" dirty="0">
              <a:solidFill>
                <a:schemeClr val="dk1"/>
              </a:solidFill>
            </a:endParaRPr>
          </a:p>
          <a:p>
            <a:pPr marL="241300" lvl="0" indent="-215900" algn="l" rtl="0">
              <a:spcBef>
                <a:spcPts val="0"/>
              </a:spcBef>
              <a:spcAft>
                <a:spcPts val="0"/>
              </a:spcAft>
              <a:buClr>
                <a:schemeClr val="dk1"/>
              </a:buClr>
              <a:buSzPts val="1400"/>
              <a:buChar char="●"/>
            </a:pPr>
            <a:r>
              <a:rPr lang="en-US" sz="2000" dirty="0" smtClean="0">
                <a:solidFill>
                  <a:schemeClr val="dk1"/>
                </a:solidFill>
              </a:rPr>
              <a:t>What other </a:t>
            </a:r>
            <a:r>
              <a:rPr lang="en-US" sz="2000" u="sng" dirty="0" smtClean="0">
                <a:solidFill>
                  <a:schemeClr val="dk1"/>
                </a:solidFill>
              </a:rPr>
              <a:t>tips or recommendations </a:t>
            </a:r>
            <a:r>
              <a:rPr lang="en-US" sz="2000" dirty="0" smtClean="0">
                <a:solidFill>
                  <a:schemeClr val="dk1"/>
                </a:solidFill>
              </a:rPr>
              <a:t>do you have for Attorney Philips? </a:t>
            </a:r>
            <a:endParaRPr sz="2000" dirty="0">
              <a:solidFill>
                <a:schemeClr val="dk1"/>
              </a:solidFill>
            </a:endParaRPr>
          </a:p>
          <a:p>
            <a:pPr marL="0" lvl="0" indent="0" algn="l" rtl="0">
              <a:spcBef>
                <a:spcPts val="1600"/>
              </a:spcBef>
              <a:spcAft>
                <a:spcPts val="1600"/>
              </a:spcAft>
              <a:buNone/>
            </a:pPr>
            <a:endParaRPr dirty="0"/>
          </a:p>
        </p:txBody>
      </p:sp>
      <p:pic>
        <p:nvPicPr>
          <p:cNvPr id="1591" name="Google Shape;1591;p32"/>
          <p:cNvPicPr preferRelativeResize="0"/>
          <p:nvPr/>
        </p:nvPicPr>
        <p:blipFill>
          <a:blip r:embed="rId3">
            <a:extLst>
              <a:ext uri="{28A0092B-C50C-407E-A947-70E740481C1C}">
                <a14:useLocalDpi xmlns:a14="http://schemas.microsoft.com/office/drawing/2010/main" val="0"/>
              </a:ext>
            </a:extLst>
          </a:blip>
          <a:stretch>
            <a:fillRect/>
          </a:stretch>
        </p:blipFill>
        <p:spPr>
          <a:xfrm>
            <a:off x="5234608" y="1182691"/>
            <a:ext cx="2682000" cy="2682000"/>
          </a:xfrm>
          <a:prstGeom prst="ellipse">
            <a:avLst/>
          </a:prstGeom>
          <a:noFill/>
          <a:ln>
            <a:noFill/>
          </a:ln>
        </p:spPr>
      </p:pic>
    </p:spTree>
    <p:extLst>
      <p:ext uri="{BB962C8B-B14F-4D97-AF65-F5344CB8AC3E}">
        <p14:creationId xmlns:p14="http://schemas.microsoft.com/office/powerpoint/2010/main" val="17718022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grpSp>
        <p:nvGrpSpPr>
          <p:cNvPr id="1568" name="Google Shape;1568;p30"/>
          <p:cNvGrpSpPr/>
          <p:nvPr/>
        </p:nvGrpSpPr>
        <p:grpSpPr>
          <a:xfrm>
            <a:off x="2038805" y="2073391"/>
            <a:ext cx="5090990" cy="1059169"/>
            <a:chOff x="2038805" y="2073391"/>
            <a:chExt cx="5090990" cy="1059169"/>
          </a:xfrm>
        </p:grpSpPr>
        <p:sp>
          <p:nvSpPr>
            <p:cNvPr id="1569" name="Google Shape;1569;p30"/>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2" name="Google Shape;1572;p30"/>
          <p:cNvSpPr txBox="1">
            <a:spLocks noGrp="1"/>
          </p:cNvSpPr>
          <p:nvPr>
            <p:ph type="title"/>
          </p:nvPr>
        </p:nvSpPr>
        <p:spPr>
          <a:xfrm>
            <a:off x="2124364" y="2138624"/>
            <a:ext cx="5292436" cy="9182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Scenario 1</a:t>
            </a:r>
            <a:endParaRPr dirty="0"/>
          </a:p>
        </p:txBody>
      </p:sp>
      <p:sp>
        <p:nvSpPr>
          <p:cNvPr id="1573" name="Google Shape;1573;p30"/>
          <p:cNvSpPr txBox="1">
            <a:spLocks noGrp="1"/>
          </p:cNvSpPr>
          <p:nvPr>
            <p:ph type="subTitle" idx="1"/>
          </p:nvPr>
        </p:nvSpPr>
        <p:spPr>
          <a:xfrm>
            <a:off x="2933400" y="3167600"/>
            <a:ext cx="32772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Wood(Chuck) Woes</a:t>
            </a:r>
            <a:endParaRP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1956"/>
        <p:cNvGrpSpPr/>
        <p:nvPr/>
      </p:nvGrpSpPr>
      <p:grpSpPr>
        <a:xfrm>
          <a:off x="0" y="0"/>
          <a:ext cx="0" cy="0"/>
          <a:chOff x="0" y="0"/>
          <a:chExt cx="0" cy="0"/>
        </a:xfrm>
      </p:grpSpPr>
      <p:grpSp>
        <p:nvGrpSpPr>
          <p:cNvPr id="1957" name="Google Shape;1957;p41"/>
          <p:cNvGrpSpPr/>
          <p:nvPr/>
        </p:nvGrpSpPr>
        <p:grpSpPr>
          <a:xfrm>
            <a:off x="1632113" y="3817038"/>
            <a:ext cx="5879775" cy="807456"/>
            <a:chOff x="1632113" y="3817038"/>
            <a:chExt cx="5879775" cy="807456"/>
          </a:xfrm>
        </p:grpSpPr>
        <p:sp>
          <p:nvSpPr>
            <p:cNvPr id="1958" name="Google Shape;1958;p41"/>
            <p:cNvSpPr/>
            <p:nvPr/>
          </p:nvSpPr>
          <p:spPr>
            <a:xfrm rot="10800000">
              <a:off x="6806504"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rot="10800000" flipH="1">
              <a:off x="1632113"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2005263" y="3893475"/>
              <a:ext cx="5123445"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41"/>
          <p:cNvSpPr txBox="1">
            <a:spLocks noGrp="1"/>
          </p:cNvSpPr>
          <p:nvPr>
            <p:ph type="title"/>
          </p:nvPr>
        </p:nvSpPr>
        <p:spPr>
          <a:xfrm>
            <a:off x="2270375" y="3952875"/>
            <a:ext cx="4603200" cy="651300"/>
          </a:xfrm>
          <a:prstGeom prst="rect">
            <a:avLst/>
          </a:prstGeom>
        </p:spPr>
        <p:txBody>
          <a:bodyPr spcFirstLastPara="1" wrap="square" lIns="91425" tIns="91425" rIns="91425" bIns="91425" anchor="ctr" anchorCtr="0">
            <a:noAutofit/>
          </a:bodyPr>
          <a:lstStyle/>
          <a:p>
            <a:pPr lvl="0"/>
            <a:r>
              <a:rPr lang="en" dirty="0" smtClean="0"/>
              <a:t>IT IS INTERVIEW DAY ALL OVER AGAIN…</a:t>
            </a:r>
            <a:endParaRPr dirty="0"/>
          </a:p>
        </p:txBody>
      </p:sp>
      <p:pic>
        <p:nvPicPr>
          <p:cNvPr id="2" name="Groundhog Day - Clock Radio (audi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 y="82439"/>
            <a:ext cx="9144000" cy="5143500"/>
          </a:xfrm>
          <a:prstGeom prst="rect">
            <a:avLst/>
          </a:prstGeom>
        </p:spPr>
      </p:pic>
    </p:spTree>
    <p:extLst>
      <p:ext uri="{BB962C8B-B14F-4D97-AF65-F5344CB8AC3E}">
        <p14:creationId xmlns:p14="http://schemas.microsoft.com/office/powerpoint/2010/main" val="248168073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195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1957"/>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a:t>
            </a:r>
            <a:r>
              <a:rPr lang="en-US" dirty="0" smtClean="0"/>
              <a:t>he Interview (again)</a:t>
            </a:r>
            <a:endParaRPr dirty="0"/>
          </a:p>
        </p:txBody>
      </p:sp>
      <p:sp>
        <p:nvSpPr>
          <p:cNvPr id="1968" name="Google Shape;1968;p42"/>
          <p:cNvSpPr/>
          <p:nvPr/>
        </p:nvSpPr>
        <p:spPr>
          <a:xfrm>
            <a:off x="540256"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716635"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7696844"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7873223"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txBox="1">
            <a:spLocks noGrp="1"/>
          </p:cNvSpPr>
          <p:nvPr>
            <p:ph type="subTitle" idx="4294967295"/>
          </p:nvPr>
        </p:nvSpPr>
        <p:spPr>
          <a:xfrm>
            <a:off x="192158" y="4109737"/>
            <a:ext cx="472001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“Okay, thanks to the Daniel Webster Batchelder Inn of Court, I can do this!”</a:t>
            </a:r>
            <a:endParaRPr sz="2000" dirty="0"/>
          </a:p>
        </p:txBody>
      </p:sp>
      <p:sp>
        <p:nvSpPr>
          <p:cNvPr id="1973" name="Google Shape;1973;p42"/>
          <p:cNvSpPr txBox="1">
            <a:spLocks noGrp="1"/>
          </p:cNvSpPr>
          <p:nvPr>
            <p:ph type="subTitle" idx="4294967295"/>
          </p:nvPr>
        </p:nvSpPr>
        <p:spPr>
          <a:xfrm>
            <a:off x="5345324" y="4006045"/>
            <a:ext cx="325842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“STILL can’t wait for some</a:t>
            </a:r>
            <a:br>
              <a:rPr lang="en" sz="2000" dirty="0" smtClean="0"/>
            </a:br>
            <a:r>
              <a:rPr lang="en" sz="2000" dirty="0" smtClean="0"/>
              <a:t>LEGAL ADVICE!”</a:t>
            </a:r>
            <a:endParaRPr sz="2000" dirty="0"/>
          </a:p>
        </p:txBody>
      </p:sp>
      <p:sp>
        <p:nvSpPr>
          <p:cNvPr id="1974" name="Google Shape;1974;p42"/>
          <p:cNvSpPr txBox="1">
            <a:spLocks noGrp="1"/>
          </p:cNvSpPr>
          <p:nvPr>
            <p:ph type="title" idx="4294967295"/>
          </p:nvPr>
        </p:nvSpPr>
        <p:spPr>
          <a:xfrm>
            <a:off x="1374993" y="1767010"/>
            <a:ext cx="2006397"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Attorney Philips</a:t>
            </a:r>
            <a:endParaRPr sz="3000" dirty="0"/>
          </a:p>
        </p:txBody>
      </p:sp>
      <p:sp>
        <p:nvSpPr>
          <p:cNvPr id="1975" name="Google Shape;1975;p42"/>
          <p:cNvSpPr txBox="1">
            <a:spLocks noGrp="1"/>
          </p:cNvSpPr>
          <p:nvPr>
            <p:ph type="title" idx="4294967295"/>
          </p:nvPr>
        </p:nvSpPr>
        <p:spPr>
          <a:xfrm>
            <a:off x="5890850" y="1826425"/>
            <a:ext cx="18060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Chuck</a:t>
            </a:r>
            <a:endParaRPr sz="3000" dirty="0"/>
          </a:p>
        </p:txBody>
      </p:sp>
      <p:sp>
        <p:nvSpPr>
          <p:cNvPr id="1976" name="Google Shape;1976;p42"/>
          <p:cNvSpPr/>
          <p:nvPr/>
        </p:nvSpPr>
        <p:spPr>
          <a:xfrm>
            <a:off x="3994178" y="165017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2"/>
          <p:cNvGrpSpPr/>
          <p:nvPr/>
        </p:nvGrpSpPr>
        <p:grpSpPr>
          <a:xfrm>
            <a:off x="4076894" y="1460288"/>
            <a:ext cx="917897" cy="242316"/>
            <a:chOff x="4203187" y="1524925"/>
            <a:chExt cx="669900" cy="301500"/>
          </a:xfrm>
        </p:grpSpPr>
        <p:sp>
          <p:nvSpPr>
            <p:cNvPr id="1978"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2"/>
          <p:cNvSpPr txBox="1">
            <a:spLocks noGrp="1"/>
          </p:cNvSpPr>
          <p:nvPr>
            <p:ph type="title" idx="4294967295"/>
          </p:nvPr>
        </p:nvSpPr>
        <p:spPr>
          <a:xfrm>
            <a:off x="4136275" y="1788175"/>
            <a:ext cx="8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FEB</a:t>
            </a:r>
            <a:endParaRPr dirty="0"/>
          </a:p>
          <a:p>
            <a:pPr marL="0" lvl="0" indent="0" algn="ctr" rtl="0">
              <a:spcBef>
                <a:spcPts val="0"/>
              </a:spcBef>
              <a:spcAft>
                <a:spcPts val="0"/>
              </a:spcAft>
              <a:buNone/>
            </a:pPr>
            <a:r>
              <a:rPr lang="en" dirty="0"/>
              <a:t>7</a:t>
            </a:r>
            <a:endParaRPr sz="3000" dirty="0"/>
          </a:p>
        </p:txBody>
      </p:sp>
      <p:grpSp>
        <p:nvGrpSpPr>
          <p:cNvPr id="1984" name="Google Shape;1984;p42"/>
          <p:cNvGrpSpPr/>
          <p:nvPr/>
        </p:nvGrpSpPr>
        <p:grpSpPr>
          <a:xfrm>
            <a:off x="6136985" y="2457641"/>
            <a:ext cx="1732829" cy="1647299"/>
            <a:chOff x="4185775" y="1159326"/>
            <a:chExt cx="2673294" cy="2541344"/>
          </a:xfrm>
        </p:grpSpPr>
        <p:sp>
          <p:nvSpPr>
            <p:cNvPr id="1985" name="Google Shape;1985;p42"/>
            <p:cNvSpPr/>
            <p:nvPr/>
          </p:nvSpPr>
          <p:spPr>
            <a:xfrm>
              <a:off x="4189747" y="2518602"/>
              <a:ext cx="558238" cy="539582"/>
            </a:xfrm>
            <a:custGeom>
              <a:avLst/>
              <a:gdLst/>
              <a:ahLst/>
              <a:cxnLst/>
              <a:rect l="l" t="t" r="r" b="b"/>
              <a:pathLst>
                <a:path w="387665" h="374710" extrusionOk="0">
                  <a:moveTo>
                    <a:pt x="313426" y="0"/>
                  </a:moveTo>
                  <a:cubicBezTo>
                    <a:pt x="313426" y="0"/>
                    <a:pt x="1" y="238882"/>
                    <a:pt x="102447" y="349887"/>
                  </a:cubicBezTo>
                  <a:cubicBezTo>
                    <a:pt x="118565" y="367352"/>
                    <a:pt x="136671" y="374710"/>
                    <a:pt x="155741" y="374710"/>
                  </a:cubicBezTo>
                  <a:cubicBezTo>
                    <a:pt x="257880" y="374710"/>
                    <a:pt x="387664" y="163617"/>
                    <a:pt x="387664" y="163617"/>
                  </a:cubicBezTo>
                  <a:lnTo>
                    <a:pt x="31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2"/>
            <p:cNvSpPr/>
            <p:nvPr/>
          </p:nvSpPr>
          <p:spPr>
            <a:xfrm>
              <a:off x="4274930" y="2518602"/>
              <a:ext cx="473082" cy="548482"/>
            </a:xfrm>
            <a:custGeom>
              <a:avLst/>
              <a:gdLst/>
              <a:ahLst/>
              <a:cxnLst/>
              <a:rect l="l" t="t" r="r" b="b"/>
              <a:pathLst>
                <a:path w="328529" h="380890" extrusionOk="0">
                  <a:moveTo>
                    <a:pt x="254271" y="0"/>
                  </a:moveTo>
                  <a:cubicBezTo>
                    <a:pt x="169781" y="63244"/>
                    <a:pt x="45974" y="166945"/>
                    <a:pt x="19060" y="272073"/>
                  </a:cubicBezTo>
                  <a:cubicBezTo>
                    <a:pt x="9625" y="308593"/>
                    <a:pt x="23510" y="348936"/>
                    <a:pt x="56302" y="369136"/>
                  </a:cubicBezTo>
                  <a:cubicBezTo>
                    <a:pt x="68410" y="377466"/>
                    <a:pt x="81898" y="380889"/>
                    <a:pt x="95597" y="380889"/>
                  </a:cubicBezTo>
                  <a:cubicBezTo>
                    <a:pt x="118249" y="380889"/>
                    <a:pt x="141479" y="371530"/>
                    <a:pt x="160004" y="359512"/>
                  </a:cubicBezTo>
                  <a:cubicBezTo>
                    <a:pt x="204380" y="331266"/>
                    <a:pt x="239302" y="290828"/>
                    <a:pt x="271067" y="249819"/>
                  </a:cubicBezTo>
                  <a:cubicBezTo>
                    <a:pt x="291780" y="222087"/>
                    <a:pt x="311372" y="193574"/>
                    <a:pt x="328528" y="163617"/>
                  </a:cubicBezTo>
                  <a:lnTo>
                    <a:pt x="328528" y="163617"/>
                  </a:lnTo>
                  <a:cubicBezTo>
                    <a:pt x="280558" y="230722"/>
                    <a:pt x="191483" y="351523"/>
                    <a:pt x="108305" y="367329"/>
                  </a:cubicBezTo>
                  <a:cubicBezTo>
                    <a:pt x="104636" y="368048"/>
                    <a:pt x="100975" y="368391"/>
                    <a:pt x="97353" y="368391"/>
                  </a:cubicBezTo>
                  <a:cubicBezTo>
                    <a:pt x="69352" y="368391"/>
                    <a:pt x="43639" y="347891"/>
                    <a:pt x="33972" y="322022"/>
                  </a:cubicBezTo>
                  <a:cubicBezTo>
                    <a:pt x="1" y="223114"/>
                    <a:pt x="185168" y="60239"/>
                    <a:pt x="254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a:off x="5725230" y="3279165"/>
              <a:ext cx="1097029" cy="358818"/>
            </a:xfrm>
            <a:custGeom>
              <a:avLst/>
              <a:gdLst/>
              <a:ahLst/>
              <a:cxnLst/>
              <a:rect l="l" t="t" r="r" b="b"/>
              <a:pathLst>
                <a:path w="761826" h="249179" extrusionOk="0">
                  <a:moveTo>
                    <a:pt x="406345" y="0"/>
                  </a:moveTo>
                  <a:cubicBezTo>
                    <a:pt x="222062" y="0"/>
                    <a:pt x="17158" y="60353"/>
                    <a:pt x="17158" y="60353"/>
                  </a:cubicBezTo>
                  <a:lnTo>
                    <a:pt x="1" y="105793"/>
                  </a:lnTo>
                  <a:cubicBezTo>
                    <a:pt x="1" y="105793"/>
                    <a:pt x="213008" y="230222"/>
                    <a:pt x="282979" y="230222"/>
                  </a:cubicBezTo>
                  <a:cubicBezTo>
                    <a:pt x="293770" y="230222"/>
                    <a:pt x="301159" y="227263"/>
                    <a:pt x="303840" y="220431"/>
                  </a:cubicBezTo>
                  <a:cubicBezTo>
                    <a:pt x="312351" y="198712"/>
                    <a:pt x="331615" y="188833"/>
                    <a:pt x="362289" y="188833"/>
                  </a:cubicBezTo>
                  <a:cubicBezTo>
                    <a:pt x="403794" y="188833"/>
                    <a:pt x="466191" y="206921"/>
                    <a:pt x="551111" y="238235"/>
                  </a:cubicBezTo>
                  <a:cubicBezTo>
                    <a:pt x="571565" y="245782"/>
                    <a:pt x="590887" y="249179"/>
                    <a:pt x="608508" y="249179"/>
                  </a:cubicBezTo>
                  <a:cubicBezTo>
                    <a:pt x="718068" y="249179"/>
                    <a:pt x="761826" y="117863"/>
                    <a:pt x="602885" y="36558"/>
                  </a:cubicBezTo>
                  <a:cubicBezTo>
                    <a:pt x="550234" y="9624"/>
                    <a:pt x="479934" y="0"/>
                    <a:pt x="406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2"/>
            <p:cNvSpPr/>
            <p:nvPr/>
          </p:nvSpPr>
          <p:spPr>
            <a:xfrm>
              <a:off x="5725230" y="3195899"/>
              <a:ext cx="1133839" cy="504770"/>
            </a:xfrm>
            <a:custGeom>
              <a:avLst/>
              <a:gdLst/>
              <a:ahLst/>
              <a:cxnLst/>
              <a:rect l="l" t="t" r="r" b="b"/>
              <a:pathLst>
                <a:path w="787388" h="350535" fill="none" extrusionOk="0">
                  <a:moveTo>
                    <a:pt x="17158" y="118177"/>
                  </a:moveTo>
                  <a:cubicBezTo>
                    <a:pt x="17158" y="118177"/>
                    <a:pt x="418383" y="1"/>
                    <a:pt x="602885" y="94382"/>
                  </a:cubicBezTo>
                  <a:cubicBezTo>
                    <a:pt x="787387" y="188763"/>
                    <a:pt x="698750" y="350534"/>
                    <a:pt x="551111" y="296059"/>
                  </a:cubicBezTo>
                  <a:cubicBezTo>
                    <a:pt x="403433" y="241602"/>
                    <a:pt x="323869" y="227147"/>
                    <a:pt x="303840" y="278255"/>
                  </a:cubicBezTo>
                  <a:cubicBezTo>
                    <a:pt x="283773" y="329383"/>
                    <a:pt x="1" y="163617"/>
                    <a:pt x="1" y="163617"/>
                  </a:cubicBezTo>
                </a:path>
              </a:pathLst>
            </a:custGeom>
            <a:no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2"/>
            <p:cNvSpPr/>
            <p:nvPr/>
          </p:nvSpPr>
          <p:spPr>
            <a:xfrm>
              <a:off x="4185775" y="3267401"/>
              <a:ext cx="477272" cy="201933"/>
            </a:xfrm>
            <a:custGeom>
              <a:avLst/>
              <a:gdLst/>
              <a:ahLst/>
              <a:cxnLst/>
              <a:rect l="l" t="t" r="r" b="b"/>
              <a:pathLst>
                <a:path w="331439" h="140231" extrusionOk="0">
                  <a:moveTo>
                    <a:pt x="123382" y="1"/>
                  </a:moveTo>
                  <a:cubicBezTo>
                    <a:pt x="79078" y="1"/>
                    <a:pt x="41073" y="4151"/>
                    <a:pt x="26059" y="16501"/>
                  </a:cubicBezTo>
                  <a:cubicBezTo>
                    <a:pt x="3919" y="34685"/>
                    <a:pt x="1" y="63958"/>
                    <a:pt x="1846" y="89350"/>
                  </a:cubicBezTo>
                  <a:cubicBezTo>
                    <a:pt x="3900" y="117482"/>
                    <a:pt x="27239" y="139299"/>
                    <a:pt x="55466" y="139375"/>
                  </a:cubicBezTo>
                  <a:lnTo>
                    <a:pt x="331077" y="140231"/>
                  </a:lnTo>
                  <a:lnTo>
                    <a:pt x="331439" y="17433"/>
                  </a:lnTo>
                  <a:cubicBezTo>
                    <a:pt x="331439" y="17433"/>
                    <a:pt x="214182" y="1"/>
                    <a:pt x="123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2"/>
            <p:cNvSpPr/>
            <p:nvPr/>
          </p:nvSpPr>
          <p:spPr>
            <a:xfrm>
              <a:off x="4185775" y="3236929"/>
              <a:ext cx="477272" cy="232404"/>
            </a:xfrm>
            <a:custGeom>
              <a:avLst/>
              <a:gdLst/>
              <a:ahLst/>
              <a:cxnLst/>
              <a:rect l="l" t="t" r="r" b="b"/>
              <a:pathLst>
                <a:path w="331439" h="161392" fill="none" extrusionOk="0">
                  <a:moveTo>
                    <a:pt x="331439" y="38594"/>
                  </a:moveTo>
                  <a:cubicBezTo>
                    <a:pt x="331439" y="38594"/>
                    <a:pt x="71843" y="1"/>
                    <a:pt x="26059" y="37662"/>
                  </a:cubicBezTo>
                  <a:cubicBezTo>
                    <a:pt x="3919" y="55846"/>
                    <a:pt x="1" y="85119"/>
                    <a:pt x="1846" y="110511"/>
                  </a:cubicBezTo>
                  <a:cubicBezTo>
                    <a:pt x="3900" y="138643"/>
                    <a:pt x="27239" y="160460"/>
                    <a:pt x="55466" y="160536"/>
                  </a:cubicBezTo>
                  <a:lnTo>
                    <a:pt x="331077" y="161392"/>
                  </a:ln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2"/>
            <p:cNvSpPr/>
            <p:nvPr/>
          </p:nvSpPr>
          <p:spPr>
            <a:xfrm>
              <a:off x="4338941" y="1269177"/>
              <a:ext cx="1835624" cy="2303991"/>
            </a:xfrm>
            <a:custGeom>
              <a:avLst/>
              <a:gdLst/>
              <a:ahLst/>
              <a:cxnLst/>
              <a:rect l="l" t="t" r="r" b="b"/>
              <a:pathLst>
                <a:path w="1274739" h="1599994" extrusionOk="0">
                  <a:moveTo>
                    <a:pt x="585691" y="0"/>
                  </a:moveTo>
                  <a:cubicBezTo>
                    <a:pt x="430949" y="0"/>
                    <a:pt x="284080" y="32882"/>
                    <a:pt x="198350" y="102298"/>
                  </a:cubicBezTo>
                  <a:cubicBezTo>
                    <a:pt x="0" y="262891"/>
                    <a:pt x="102275" y="1292105"/>
                    <a:pt x="130369" y="1542532"/>
                  </a:cubicBezTo>
                  <a:cubicBezTo>
                    <a:pt x="133869" y="1573821"/>
                    <a:pt x="160308" y="1597483"/>
                    <a:pt x="191787" y="1597578"/>
                  </a:cubicBezTo>
                  <a:lnTo>
                    <a:pt x="979003" y="1599994"/>
                  </a:lnTo>
                  <a:cubicBezTo>
                    <a:pt x="979003" y="1599994"/>
                    <a:pt x="1274739" y="506585"/>
                    <a:pt x="1175279" y="248435"/>
                  </a:cubicBezTo>
                  <a:cubicBezTo>
                    <a:pt x="1113531" y="88155"/>
                    <a:pt x="839059" y="0"/>
                    <a:pt x="585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2"/>
            <p:cNvSpPr/>
            <p:nvPr/>
          </p:nvSpPr>
          <p:spPr>
            <a:xfrm>
              <a:off x="5600607" y="1221721"/>
              <a:ext cx="395924" cy="315036"/>
            </a:xfrm>
            <a:custGeom>
              <a:avLst/>
              <a:gdLst/>
              <a:ahLst/>
              <a:cxnLst/>
              <a:rect l="l" t="t" r="r" b="b"/>
              <a:pathLst>
                <a:path w="274947" h="218775" extrusionOk="0">
                  <a:moveTo>
                    <a:pt x="120026" y="0"/>
                  </a:moveTo>
                  <a:cubicBezTo>
                    <a:pt x="48554" y="0"/>
                    <a:pt x="0" y="74673"/>
                    <a:pt x="0" y="74673"/>
                  </a:cubicBezTo>
                  <a:lnTo>
                    <a:pt x="219501" y="218775"/>
                  </a:lnTo>
                  <a:cubicBezTo>
                    <a:pt x="219501" y="218775"/>
                    <a:pt x="274946" y="69366"/>
                    <a:pt x="174706" y="14758"/>
                  </a:cubicBezTo>
                  <a:cubicBezTo>
                    <a:pt x="155409" y="4245"/>
                    <a:pt x="137066" y="0"/>
                    <a:pt x="120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2"/>
            <p:cNvSpPr/>
            <p:nvPr/>
          </p:nvSpPr>
          <p:spPr>
            <a:xfrm>
              <a:off x="5665657" y="1291938"/>
              <a:ext cx="243498" cy="193736"/>
            </a:xfrm>
            <a:custGeom>
              <a:avLst/>
              <a:gdLst/>
              <a:ahLst/>
              <a:cxnLst/>
              <a:rect l="l" t="t" r="r" b="b"/>
              <a:pathLst>
                <a:path w="169096" h="134539" extrusionOk="0">
                  <a:moveTo>
                    <a:pt x="73816" y="1"/>
                  </a:moveTo>
                  <a:cubicBezTo>
                    <a:pt x="29854" y="1"/>
                    <a:pt x="1" y="45940"/>
                    <a:pt x="1" y="45940"/>
                  </a:cubicBezTo>
                  <a:lnTo>
                    <a:pt x="134991" y="134539"/>
                  </a:lnTo>
                  <a:cubicBezTo>
                    <a:pt x="134991" y="134539"/>
                    <a:pt x="169096" y="42668"/>
                    <a:pt x="107449" y="9078"/>
                  </a:cubicBezTo>
                  <a:cubicBezTo>
                    <a:pt x="95579" y="2612"/>
                    <a:pt x="84297" y="1"/>
                    <a:pt x="73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2"/>
            <p:cNvSpPr/>
            <p:nvPr/>
          </p:nvSpPr>
          <p:spPr>
            <a:xfrm>
              <a:off x="5420928" y="1159326"/>
              <a:ext cx="211726" cy="172665"/>
            </a:xfrm>
            <a:custGeom>
              <a:avLst/>
              <a:gdLst/>
              <a:ahLst/>
              <a:cxnLst/>
              <a:rect l="l" t="t" r="r" b="b"/>
              <a:pathLst>
                <a:path w="147032" h="119906" extrusionOk="0">
                  <a:moveTo>
                    <a:pt x="72720" y="0"/>
                  </a:moveTo>
                  <a:cubicBezTo>
                    <a:pt x="70044" y="0"/>
                    <a:pt x="67279" y="258"/>
                    <a:pt x="64424" y="797"/>
                  </a:cubicBezTo>
                  <a:cubicBezTo>
                    <a:pt x="0" y="12970"/>
                    <a:pt x="147031" y="119905"/>
                    <a:pt x="147031" y="119905"/>
                  </a:cubicBezTo>
                  <a:cubicBezTo>
                    <a:pt x="147031" y="119905"/>
                    <a:pt x="130441" y="0"/>
                    <a:pt x="72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2"/>
            <p:cNvSpPr/>
            <p:nvPr/>
          </p:nvSpPr>
          <p:spPr>
            <a:xfrm>
              <a:off x="5394333" y="1245281"/>
              <a:ext cx="197784" cy="78903"/>
            </a:xfrm>
            <a:custGeom>
              <a:avLst/>
              <a:gdLst/>
              <a:ahLst/>
              <a:cxnLst/>
              <a:rect l="l" t="t" r="r" b="b"/>
              <a:pathLst>
                <a:path w="137350" h="54794" extrusionOk="0">
                  <a:moveTo>
                    <a:pt x="41289" y="1"/>
                  </a:moveTo>
                  <a:cubicBezTo>
                    <a:pt x="35215" y="1"/>
                    <a:pt x="29984" y="1701"/>
                    <a:pt x="26078" y="5701"/>
                  </a:cubicBezTo>
                  <a:cubicBezTo>
                    <a:pt x="0" y="32406"/>
                    <a:pt x="137350" y="54793"/>
                    <a:pt x="137350" y="54793"/>
                  </a:cubicBezTo>
                  <a:cubicBezTo>
                    <a:pt x="137350" y="54793"/>
                    <a:pt x="75764" y="1"/>
                    <a:pt x="4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a:off x="4552308" y="1176391"/>
              <a:ext cx="403839" cy="305339"/>
            </a:xfrm>
            <a:custGeom>
              <a:avLst/>
              <a:gdLst/>
              <a:ahLst/>
              <a:cxnLst/>
              <a:rect l="l" t="t" r="r" b="b"/>
              <a:pathLst>
                <a:path w="280444" h="212041" extrusionOk="0">
                  <a:moveTo>
                    <a:pt x="153388" y="0"/>
                  </a:moveTo>
                  <a:cubicBezTo>
                    <a:pt x="140857" y="0"/>
                    <a:pt x="127351" y="1885"/>
                    <a:pt x="112851" y="6198"/>
                  </a:cubicBezTo>
                  <a:cubicBezTo>
                    <a:pt x="1" y="39770"/>
                    <a:pt x="13201" y="212041"/>
                    <a:pt x="13201" y="212041"/>
                  </a:cubicBezTo>
                  <a:lnTo>
                    <a:pt x="13201" y="212041"/>
                  </a:lnTo>
                  <a:lnTo>
                    <a:pt x="280444" y="90859"/>
                  </a:lnTo>
                  <a:cubicBezTo>
                    <a:pt x="280444" y="90859"/>
                    <a:pt x="240391" y="0"/>
                    <a:pt x="153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2"/>
            <p:cNvSpPr/>
            <p:nvPr/>
          </p:nvSpPr>
          <p:spPr>
            <a:xfrm>
              <a:off x="4602733" y="1249603"/>
              <a:ext cx="307208" cy="232236"/>
            </a:xfrm>
            <a:custGeom>
              <a:avLst/>
              <a:gdLst/>
              <a:ahLst/>
              <a:cxnLst/>
              <a:rect l="l" t="t" r="r" b="b"/>
              <a:pathLst>
                <a:path w="213339" h="161275" extrusionOk="0">
                  <a:moveTo>
                    <a:pt x="116678" y="0"/>
                  </a:moveTo>
                  <a:cubicBezTo>
                    <a:pt x="107145" y="0"/>
                    <a:pt x="96872" y="1434"/>
                    <a:pt x="85842" y="4715"/>
                  </a:cubicBezTo>
                  <a:cubicBezTo>
                    <a:pt x="1" y="30260"/>
                    <a:pt x="10044" y="161275"/>
                    <a:pt x="10044" y="161275"/>
                  </a:cubicBezTo>
                  <a:lnTo>
                    <a:pt x="213339" y="69119"/>
                  </a:lnTo>
                  <a:cubicBezTo>
                    <a:pt x="213339" y="69119"/>
                    <a:pt x="182863" y="0"/>
                    <a:pt x="116678" y="0"/>
                  </a:cubicBezTo>
                  <a:close/>
                </a:path>
              </a:pathLst>
            </a:custGeom>
            <a:solidFill>
              <a:srgbClr val="CC7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2"/>
            <p:cNvSpPr/>
            <p:nvPr/>
          </p:nvSpPr>
          <p:spPr>
            <a:xfrm>
              <a:off x="4372555" y="1330241"/>
              <a:ext cx="210432" cy="176990"/>
            </a:xfrm>
            <a:custGeom>
              <a:avLst/>
              <a:gdLst/>
              <a:ahLst/>
              <a:cxnLst/>
              <a:rect l="l" t="t" r="r" b="b"/>
              <a:pathLst>
                <a:path w="146133" h="122910" extrusionOk="0">
                  <a:moveTo>
                    <a:pt x="61553" y="1"/>
                  </a:moveTo>
                  <a:cubicBezTo>
                    <a:pt x="56451" y="1"/>
                    <a:pt x="51329" y="1733"/>
                    <a:pt x="46255" y="5608"/>
                  </a:cubicBezTo>
                  <a:cubicBezTo>
                    <a:pt x="1" y="40915"/>
                    <a:pt x="130324" y="88679"/>
                    <a:pt x="145047" y="119808"/>
                  </a:cubicBezTo>
                  <a:lnTo>
                    <a:pt x="145047" y="119808"/>
                  </a:lnTo>
                  <a:cubicBezTo>
                    <a:pt x="138238" y="100723"/>
                    <a:pt x="100463" y="1"/>
                    <a:pt x="61553" y="1"/>
                  </a:cubicBezTo>
                  <a:close/>
                  <a:moveTo>
                    <a:pt x="145047" y="119808"/>
                  </a:moveTo>
                  <a:cubicBezTo>
                    <a:pt x="145760" y="121806"/>
                    <a:pt x="146133" y="122909"/>
                    <a:pt x="146133" y="122909"/>
                  </a:cubicBezTo>
                  <a:cubicBezTo>
                    <a:pt x="145911" y="121895"/>
                    <a:pt x="145545" y="120861"/>
                    <a:pt x="145047" y="119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2"/>
            <p:cNvSpPr/>
            <p:nvPr/>
          </p:nvSpPr>
          <p:spPr>
            <a:xfrm>
              <a:off x="4487186" y="1494608"/>
              <a:ext cx="86077" cy="32809"/>
            </a:xfrm>
            <a:custGeom>
              <a:avLst/>
              <a:gdLst/>
              <a:ahLst/>
              <a:cxnLst/>
              <a:rect l="l" t="t" r="r" b="b"/>
              <a:pathLst>
                <a:path w="59776" h="22784" extrusionOk="0">
                  <a:moveTo>
                    <a:pt x="23571" y="1"/>
                  </a:moveTo>
                  <a:cubicBezTo>
                    <a:pt x="15344" y="1"/>
                    <a:pt x="7876" y="2843"/>
                    <a:pt x="3949" y="11352"/>
                  </a:cubicBezTo>
                  <a:cubicBezTo>
                    <a:pt x="1" y="19930"/>
                    <a:pt x="4955" y="22784"/>
                    <a:pt x="13293" y="22784"/>
                  </a:cubicBezTo>
                  <a:cubicBezTo>
                    <a:pt x="29857" y="22784"/>
                    <a:pt x="59776" y="11523"/>
                    <a:pt x="59776" y="11523"/>
                  </a:cubicBezTo>
                  <a:cubicBezTo>
                    <a:pt x="59776" y="11523"/>
                    <a:pt x="40135" y="1"/>
                    <a:pt x="23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a:off x="4456553" y="2545772"/>
              <a:ext cx="719290" cy="1025617"/>
            </a:xfrm>
            <a:custGeom>
              <a:avLst/>
              <a:gdLst/>
              <a:ahLst/>
              <a:cxnLst/>
              <a:rect l="l" t="t" r="r" b="b"/>
              <a:pathLst>
                <a:path w="499507" h="712234" extrusionOk="0">
                  <a:moveTo>
                    <a:pt x="1" y="1"/>
                  </a:moveTo>
                  <a:lnTo>
                    <a:pt x="1" y="1"/>
                  </a:lnTo>
                  <a:cubicBezTo>
                    <a:pt x="8693" y="276163"/>
                    <a:pt x="36083" y="543957"/>
                    <a:pt x="48675" y="655989"/>
                  </a:cubicBezTo>
                  <a:cubicBezTo>
                    <a:pt x="52194" y="687297"/>
                    <a:pt x="78595" y="710959"/>
                    <a:pt x="110112" y="711054"/>
                  </a:cubicBezTo>
                  <a:lnTo>
                    <a:pt x="498023" y="712233"/>
                  </a:lnTo>
                  <a:lnTo>
                    <a:pt x="498689" y="495834"/>
                  </a:lnTo>
                  <a:cubicBezTo>
                    <a:pt x="499507" y="222829"/>
                    <a:pt x="278903" y="857"/>
                    <a:pt x="5897" y="2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2"/>
            <p:cNvSpPr/>
            <p:nvPr/>
          </p:nvSpPr>
          <p:spPr>
            <a:xfrm>
              <a:off x="5796719" y="1878444"/>
              <a:ext cx="357879" cy="1274623"/>
            </a:xfrm>
            <a:custGeom>
              <a:avLst/>
              <a:gdLst/>
              <a:ahLst/>
              <a:cxnLst/>
              <a:rect l="l" t="t" r="r" b="b"/>
              <a:pathLst>
                <a:path w="248527" h="885155" extrusionOk="0">
                  <a:moveTo>
                    <a:pt x="183247" y="1"/>
                  </a:moveTo>
                  <a:lnTo>
                    <a:pt x="106314" y="334827"/>
                  </a:lnTo>
                  <a:lnTo>
                    <a:pt x="106314" y="334827"/>
                  </a:lnTo>
                  <a:cubicBezTo>
                    <a:pt x="100161" y="314919"/>
                    <a:pt x="96704" y="300897"/>
                    <a:pt x="96702" y="300890"/>
                  </a:cubicBezTo>
                  <a:lnTo>
                    <a:pt x="96702" y="300890"/>
                  </a:lnTo>
                  <a:cubicBezTo>
                    <a:pt x="96704" y="300898"/>
                    <a:pt x="99874" y="316357"/>
                    <a:pt x="104776" y="341518"/>
                  </a:cubicBezTo>
                  <a:lnTo>
                    <a:pt x="104776" y="341518"/>
                  </a:lnTo>
                  <a:lnTo>
                    <a:pt x="106314" y="334827"/>
                  </a:lnTo>
                  <a:lnTo>
                    <a:pt x="106314" y="334827"/>
                  </a:lnTo>
                  <a:cubicBezTo>
                    <a:pt x="121382" y="383584"/>
                    <a:pt x="152613" y="467651"/>
                    <a:pt x="188836" y="467651"/>
                  </a:cubicBezTo>
                  <a:cubicBezTo>
                    <a:pt x="190807" y="467651"/>
                    <a:pt x="192793" y="467402"/>
                    <a:pt x="194793" y="466884"/>
                  </a:cubicBezTo>
                  <a:cubicBezTo>
                    <a:pt x="248526" y="452942"/>
                    <a:pt x="183247" y="1"/>
                    <a:pt x="183247" y="1"/>
                  </a:cubicBezTo>
                  <a:close/>
                  <a:moveTo>
                    <a:pt x="104776" y="341518"/>
                  </a:moveTo>
                  <a:lnTo>
                    <a:pt x="0" y="797522"/>
                  </a:lnTo>
                  <a:cubicBezTo>
                    <a:pt x="31499" y="861972"/>
                    <a:pt x="58520" y="885155"/>
                    <a:pt x="76397" y="885155"/>
                  </a:cubicBezTo>
                  <a:cubicBezTo>
                    <a:pt x="96702" y="885155"/>
                    <a:pt x="105211" y="855246"/>
                    <a:pt x="95085" y="821926"/>
                  </a:cubicBezTo>
                  <a:cubicBezTo>
                    <a:pt x="76027" y="759273"/>
                    <a:pt x="70872" y="524949"/>
                    <a:pt x="70872" y="524936"/>
                  </a:cubicBezTo>
                  <a:lnTo>
                    <a:pt x="70872" y="524936"/>
                  </a:lnTo>
                  <a:cubicBezTo>
                    <a:pt x="70875" y="524948"/>
                    <a:pt x="123555" y="748122"/>
                    <a:pt x="148263" y="748122"/>
                  </a:cubicBezTo>
                  <a:cubicBezTo>
                    <a:pt x="150898" y="748122"/>
                    <a:pt x="153214" y="745584"/>
                    <a:pt x="155115" y="739966"/>
                  </a:cubicBezTo>
                  <a:cubicBezTo>
                    <a:pt x="170835" y="693414"/>
                    <a:pt x="124206" y="441251"/>
                    <a:pt x="104776" y="3415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2"/>
            <p:cNvSpPr/>
            <p:nvPr/>
          </p:nvSpPr>
          <p:spPr>
            <a:xfrm>
              <a:off x="4416537" y="1570719"/>
              <a:ext cx="1433511" cy="2008670"/>
            </a:xfrm>
            <a:custGeom>
              <a:avLst/>
              <a:gdLst/>
              <a:ahLst/>
              <a:cxnLst/>
              <a:rect l="l" t="t" r="r" b="b"/>
              <a:pathLst>
                <a:path w="995494" h="1394910" extrusionOk="0">
                  <a:moveTo>
                    <a:pt x="80116" y="0"/>
                  </a:moveTo>
                  <a:lnTo>
                    <a:pt x="80116" y="0"/>
                  </a:lnTo>
                  <a:cubicBezTo>
                    <a:pt x="64804" y="43615"/>
                    <a:pt x="54590" y="88922"/>
                    <a:pt x="47077" y="134553"/>
                  </a:cubicBezTo>
                  <a:cubicBezTo>
                    <a:pt x="0" y="455300"/>
                    <a:pt x="23206" y="781697"/>
                    <a:pt x="47400" y="1103509"/>
                  </a:cubicBezTo>
                  <a:cubicBezTo>
                    <a:pt x="52821" y="1170196"/>
                    <a:pt x="60201" y="1243635"/>
                    <a:pt x="67429" y="1310569"/>
                  </a:cubicBezTo>
                  <a:cubicBezTo>
                    <a:pt x="69084" y="1321202"/>
                    <a:pt x="69122" y="1335487"/>
                    <a:pt x="72565" y="1345986"/>
                  </a:cubicBezTo>
                  <a:cubicBezTo>
                    <a:pt x="80972" y="1375347"/>
                    <a:pt x="109762" y="1394743"/>
                    <a:pt x="139651" y="1394743"/>
                  </a:cubicBezTo>
                  <a:cubicBezTo>
                    <a:pt x="141613" y="1394743"/>
                    <a:pt x="143581" y="1394659"/>
                    <a:pt x="145548" y="1394489"/>
                  </a:cubicBezTo>
                  <a:lnTo>
                    <a:pt x="162895" y="1394527"/>
                  </a:lnTo>
                  <a:cubicBezTo>
                    <a:pt x="207270" y="1394584"/>
                    <a:pt x="324819" y="1394679"/>
                    <a:pt x="370754" y="1394755"/>
                  </a:cubicBezTo>
                  <a:cubicBezTo>
                    <a:pt x="395560" y="1394864"/>
                    <a:pt x="422515" y="1394910"/>
                    <a:pt x="450943" y="1394910"/>
                  </a:cubicBezTo>
                  <a:cubicBezTo>
                    <a:pt x="601128" y="1394910"/>
                    <a:pt x="792419" y="1393630"/>
                    <a:pt x="925117" y="1393614"/>
                  </a:cubicBezTo>
                  <a:lnTo>
                    <a:pt x="927475" y="1393614"/>
                  </a:lnTo>
                  <a:lnTo>
                    <a:pt x="928046" y="1391370"/>
                  </a:lnTo>
                  <a:cubicBezTo>
                    <a:pt x="952069" y="1297464"/>
                    <a:pt x="974571" y="1203273"/>
                    <a:pt x="995494" y="1108626"/>
                  </a:cubicBezTo>
                  <a:lnTo>
                    <a:pt x="995494" y="1108626"/>
                  </a:lnTo>
                  <a:cubicBezTo>
                    <a:pt x="972097" y="1201853"/>
                    <a:pt x="948457" y="1294987"/>
                    <a:pt x="922829" y="1387563"/>
                  </a:cubicBezTo>
                  <a:lnTo>
                    <a:pt x="922829" y="1387563"/>
                  </a:lnTo>
                  <a:lnTo>
                    <a:pt x="647964" y="1384979"/>
                  </a:lnTo>
                  <a:cubicBezTo>
                    <a:pt x="524538" y="1383704"/>
                    <a:pt x="355671" y="1382867"/>
                    <a:pt x="232226" y="1382316"/>
                  </a:cubicBezTo>
                  <a:cubicBezTo>
                    <a:pt x="231503" y="1382320"/>
                    <a:pt x="230601" y="1382322"/>
                    <a:pt x="229540" y="1382322"/>
                  </a:cubicBezTo>
                  <a:cubicBezTo>
                    <a:pt x="214206" y="1382322"/>
                    <a:pt x="165752" y="1381883"/>
                    <a:pt x="149479" y="1381883"/>
                  </a:cubicBezTo>
                  <a:cubicBezTo>
                    <a:pt x="147838" y="1381883"/>
                    <a:pt x="146524" y="1381887"/>
                    <a:pt x="145605" y="1381897"/>
                  </a:cubicBezTo>
                  <a:cubicBezTo>
                    <a:pt x="143687" y="1382083"/>
                    <a:pt x="141781" y="1382175"/>
                    <a:pt x="139892" y="1382175"/>
                  </a:cubicBezTo>
                  <a:cubicBezTo>
                    <a:pt x="109173" y="1382175"/>
                    <a:pt x="82984" y="1358056"/>
                    <a:pt x="82304" y="1326376"/>
                  </a:cubicBezTo>
                  <a:lnTo>
                    <a:pt x="80439" y="1309162"/>
                  </a:lnTo>
                  <a:cubicBezTo>
                    <a:pt x="53430" y="1056870"/>
                    <a:pt x="34124" y="803114"/>
                    <a:pt x="29977" y="549453"/>
                  </a:cubicBezTo>
                  <a:cubicBezTo>
                    <a:pt x="28627" y="411134"/>
                    <a:pt x="30928" y="272226"/>
                    <a:pt x="50234" y="135048"/>
                  </a:cubicBezTo>
                  <a:cubicBezTo>
                    <a:pt x="56968" y="89436"/>
                    <a:pt x="65984" y="44014"/>
                    <a:pt x="80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5796746" y="3026931"/>
              <a:ext cx="156156" cy="135023"/>
            </a:xfrm>
            <a:custGeom>
              <a:avLst/>
              <a:gdLst/>
              <a:ahLst/>
              <a:cxnLst/>
              <a:rect l="l" t="t" r="r" b="b"/>
              <a:pathLst>
                <a:path w="108442" h="93766" extrusionOk="0">
                  <a:moveTo>
                    <a:pt x="0" y="0"/>
                  </a:moveTo>
                  <a:cubicBezTo>
                    <a:pt x="4717" y="15826"/>
                    <a:pt x="11261" y="31023"/>
                    <a:pt x="19497" y="45460"/>
                  </a:cubicBezTo>
                  <a:cubicBezTo>
                    <a:pt x="30053" y="63073"/>
                    <a:pt x="43444" y="82703"/>
                    <a:pt x="63891" y="91395"/>
                  </a:cubicBezTo>
                  <a:cubicBezTo>
                    <a:pt x="68579" y="93023"/>
                    <a:pt x="72798" y="93766"/>
                    <a:pt x="76571" y="93766"/>
                  </a:cubicBezTo>
                  <a:cubicBezTo>
                    <a:pt x="106404" y="93766"/>
                    <a:pt x="108441" y="47330"/>
                    <a:pt x="95085" y="24366"/>
                  </a:cubicBezTo>
                  <a:lnTo>
                    <a:pt x="95085" y="24366"/>
                  </a:lnTo>
                  <a:cubicBezTo>
                    <a:pt x="98475" y="43492"/>
                    <a:pt x="95718" y="81245"/>
                    <a:pt x="76541" y="81245"/>
                  </a:cubicBezTo>
                  <a:cubicBezTo>
                    <a:pt x="71936" y="81245"/>
                    <a:pt x="66385" y="79068"/>
                    <a:pt x="59745" y="73934"/>
                  </a:cubicBezTo>
                  <a:cubicBezTo>
                    <a:pt x="34808" y="54077"/>
                    <a:pt x="19021" y="2554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2"/>
            <p:cNvSpPr/>
            <p:nvPr/>
          </p:nvSpPr>
          <p:spPr>
            <a:xfrm>
              <a:off x="5929889" y="2515725"/>
              <a:ext cx="138979" cy="448435"/>
            </a:xfrm>
            <a:custGeom>
              <a:avLst/>
              <a:gdLst/>
              <a:ahLst/>
              <a:cxnLst/>
              <a:rect l="l" t="t" r="r" b="b"/>
              <a:pathLst>
                <a:path w="96513" h="311413" extrusionOk="0">
                  <a:moveTo>
                    <a:pt x="31138" y="1"/>
                  </a:moveTo>
                  <a:lnTo>
                    <a:pt x="31138" y="1"/>
                  </a:lnTo>
                  <a:cubicBezTo>
                    <a:pt x="39145" y="76826"/>
                    <a:pt x="51167" y="153042"/>
                    <a:pt x="57405" y="229886"/>
                  </a:cubicBezTo>
                  <a:cubicBezTo>
                    <a:pt x="58851" y="248888"/>
                    <a:pt x="60144" y="268289"/>
                    <a:pt x="58376" y="286397"/>
                  </a:cubicBezTo>
                  <a:cubicBezTo>
                    <a:pt x="57909" y="290779"/>
                    <a:pt x="57151" y="295398"/>
                    <a:pt x="55239" y="299073"/>
                  </a:cubicBezTo>
                  <a:lnTo>
                    <a:pt x="55239" y="299073"/>
                  </a:lnTo>
                  <a:cubicBezTo>
                    <a:pt x="49642" y="293884"/>
                    <a:pt x="44286" y="282585"/>
                    <a:pt x="40496" y="274490"/>
                  </a:cubicBezTo>
                  <a:cubicBezTo>
                    <a:pt x="24975" y="239491"/>
                    <a:pt x="12935" y="202515"/>
                    <a:pt x="1" y="166337"/>
                  </a:cubicBezTo>
                  <a:lnTo>
                    <a:pt x="1" y="166337"/>
                  </a:lnTo>
                  <a:cubicBezTo>
                    <a:pt x="4969" y="186829"/>
                    <a:pt x="28777" y="311412"/>
                    <a:pt x="56132" y="311412"/>
                  </a:cubicBezTo>
                  <a:cubicBezTo>
                    <a:pt x="57368" y="311412"/>
                    <a:pt x="58611" y="311158"/>
                    <a:pt x="59859" y="310629"/>
                  </a:cubicBezTo>
                  <a:cubicBezTo>
                    <a:pt x="96512" y="291627"/>
                    <a:pt x="42170" y="41885"/>
                    <a:pt x="31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2"/>
            <p:cNvSpPr/>
            <p:nvPr/>
          </p:nvSpPr>
          <p:spPr>
            <a:xfrm>
              <a:off x="5993406" y="1878444"/>
              <a:ext cx="126215" cy="678488"/>
            </a:xfrm>
            <a:custGeom>
              <a:avLst/>
              <a:gdLst/>
              <a:ahLst/>
              <a:cxnLst/>
              <a:rect l="l" t="t" r="r" b="b"/>
              <a:pathLst>
                <a:path w="87649" h="471172" extrusionOk="0">
                  <a:moveTo>
                    <a:pt x="46659" y="1"/>
                  </a:moveTo>
                  <a:cubicBezTo>
                    <a:pt x="53506" y="81847"/>
                    <a:pt x="64577" y="197341"/>
                    <a:pt x="69541" y="278236"/>
                  </a:cubicBezTo>
                  <a:cubicBezTo>
                    <a:pt x="72394" y="324286"/>
                    <a:pt x="75038" y="370868"/>
                    <a:pt x="71995" y="416860"/>
                  </a:cubicBezTo>
                  <a:cubicBezTo>
                    <a:pt x="69998" y="431981"/>
                    <a:pt x="70074" y="451687"/>
                    <a:pt x="58927" y="462415"/>
                  </a:cubicBezTo>
                  <a:cubicBezTo>
                    <a:pt x="56277" y="463495"/>
                    <a:pt x="53663" y="463978"/>
                    <a:pt x="51102" y="463978"/>
                  </a:cubicBezTo>
                  <a:cubicBezTo>
                    <a:pt x="38556" y="463978"/>
                    <a:pt x="27284" y="452382"/>
                    <a:pt x="19212" y="442557"/>
                  </a:cubicBezTo>
                  <a:cubicBezTo>
                    <a:pt x="12041" y="433560"/>
                    <a:pt x="5878" y="423650"/>
                    <a:pt x="1" y="413588"/>
                  </a:cubicBezTo>
                  <a:lnTo>
                    <a:pt x="1" y="413588"/>
                  </a:lnTo>
                  <a:cubicBezTo>
                    <a:pt x="6963" y="429699"/>
                    <a:pt x="15122" y="445809"/>
                    <a:pt x="27562" y="458572"/>
                  </a:cubicBezTo>
                  <a:cubicBezTo>
                    <a:pt x="33971" y="465229"/>
                    <a:pt x="43220" y="471171"/>
                    <a:pt x="52924" y="471171"/>
                  </a:cubicBezTo>
                  <a:cubicBezTo>
                    <a:pt x="54422" y="471171"/>
                    <a:pt x="55932" y="471029"/>
                    <a:pt x="57444" y="470727"/>
                  </a:cubicBezTo>
                  <a:cubicBezTo>
                    <a:pt x="77606" y="466257"/>
                    <a:pt x="79489" y="434093"/>
                    <a:pt x="82380" y="417887"/>
                  </a:cubicBezTo>
                  <a:cubicBezTo>
                    <a:pt x="87649" y="370849"/>
                    <a:pt x="85500" y="324000"/>
                    <a:pt x="82913" y="277380"/>
                  </a:cubicBezTo>
                  <a:cubicBezTo>
                    <a:pt x="76522" y="184217"/>
                    <a:pt x="64596" y="91624"/>
                    <a:pt x="46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4327738" y="1882553"/>
              <a:ext cx="148236" cy="456621"/>
            </a:xfrm>
            <a:custGeom>
              <a:avLst/>
              <a:gdLst/>
              <a:ahLst/>
              <a:cxnLst/>
              <a:rect l="l" t="t" r="r" b="b"/>
              <a:pathLst>
                <a:path w="102942" h="317098" extrusionOk="0">
                  <a:moveTo>
                    <a:pt x="99746" y="1"/>
                  </a:moveTo>
                  <a:cubicBezTo>
                    <a:pt x="99746" y="1"/>
                    <a:pt x="1" y="257846"/>
                    <a:pt x="20239" y="300890"/>
                  </a:cubicBezTo>
                  <a:cubicBezTo>
                    <a:pt x="25832" y="312791"/>
                    <a:pt x="34650" y="317098"/>
                    <a:pt x="44484" y="317098"/>
                  </a:cubicBezTo>
                  <a:cubicBezTo>
                    <a:pt x="70232" y="317098"/>
                    <a:pt x="102942" y="287576"/>
                    <a:pt x="102942" y="287576"/>
                  </a:cubicBezTo>
                  <a:lnTo>
                    <a:pt x="99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4327739" y="1882553"/>
              <a:ext cx="143634" cy="433283"/>
            </a:xfrm>
            <a:custGeom>
              <a:avLst/>
              <a:gdLst/>
              <a:ahLst/>
              <a:cxnLst/>
              <a:rect l="l" t="t" r="r" b="b"/>
              <a:pathLst>
                <a:path w="99746" h="300891" extrusionOk="0">
                  <a:moveTo>
                    <a:pt x="99745" y="1"/>
                  </a:moveTo>
                  <a:lnTo>
                    <a:pt x="99745" y="1"/>
                  </a:lnTo>
                  <a:cubicBezTo>
                    <a:pt x="99743" y="7"/>
                    <a:pt x="0" y="257847"/>
                    <a:pt x="20238" y="300890"/>
                  </a:cubicBezTo>
                  <a:lnTo>
                    <a:pt x="99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4766307" y="2066285"/>
              <a:ext cx="405674" cy="453282"/>
            </a:xfrm>
            <a:custGeom>
              <a:avLst/>
              <a:gdLst/>
              <a:ahLst/>
              <a:cxnLst/>
              <a:rect l="l" t="t" r="r" b="b"/>
              <a:pathLst>
                <a:path w="281718" h="314779" extrusionOk="0">
                  <a:moveTo>
                    <a:pt x="20410" y="0"/>
                  </a:moveTo>
                  <a:lnTo>
                    <a:pt x="6011" y="172785"/>
                  </a:lnTo>
                  <a:cubicBezTo>
                    <a:pt x="0" y="244930"/>
                    <a:pt x="53620" y="308308"/>
                    <a:pt x="125766" y="314318"/>
                  </a:cubicBezTo>
                  <a:cubicBezTo>
                    <a:pt x="129469" y="314627"/>
                    <a:pt x="133148" y="314778"/>
                    <a:pt x="136798" y="314778"/>
                  </a:cubicBezTo>
                  <a:cubicBezTo>
                    <a:pt x="204266" y="314778"/>
                    <a:pt x="261599" y="263025"/>
                    <a:pt x="267319" y="194563"/>
                  </a:cubicBezTo>
                  <a:lnTo>
                    <a:pt x="281718" y="21779"/>
                  </a:lnTo>
                  <a:lnTo>
                    <a:pt x="204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4766307" y="2066285"/>
              <a:ext cx="405674" cy="461274"/>
            </a:xfrm>
            <a:custGeom>
              <a:avLst/>
              <a:gdLst/>
              <a:ahLst/>
              <a:cxnLst/>
              <a:rect l="l" t="t" r="r" b="b"/>
              <a:pathLst>
                <a:path w="281718" h="320329" fill="none" extrusionOk="0">
                  <a:moveTo>
                    <a:pt x="125766" y="314318"/>
                  </a:moveTo>
                  <a:lnTo>
                    <a:pt x="125766" y="314318"/>
                  </a:lnTo>
                  <a:cubicBezTo>
                    <a:pt x="53620" y="308308"/>
                    <a:pt x="0" y="244930"/>
                    <a:pt x="6011" y="172785"/>
                  </a:cubicBezTo>
                  <a:lnTo>
                    <a:pt x="20410" y="0"/>
                  </a:lnTo>
                  <a:lnTo>
                    <a:pt x="281718" y="21779"/>
                  </a:lnTo>
                  <a:lnTo>
                    <a:pt x="267319" y="194563"/>
                  </a:lnTo>
                  <a:cubicBezTo>
                    <a:pt x="261290" y="266728"/>
                    <a:pt x="197912" y="320329"/>
                    <a:pt x="125766" y="314318"/>
                  </a:cubicBezTo>
                  <a:close/>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4775099" y="2066312"/>
              <a:ext cx="396881" cy="333582"/>
            </a:xfrm>
            <a:custGeom>
              <a:avLst/>
              <a:gdLst/>
              <a:ahLst/>
              <a:cxnLst/>
              <a:rect l="l" t="t" r="r" b="b"/>
              <a:pathLst>
                <a:path w="275612" h="231654" extrusionOk="0">
                  <a:moveTo>
                    <a:pt x="14323" y="0"/>
                  </a:moveTo>
                  <a:lnTo>
                    <a:pt x="0" y="171834"/>
                  </a:lnTo>
                  <a:cubicBezTo>
                    <a:pt x="23548" y="168144"/>
                    <a:pt x="46753" y="163122"/>
                    <a:pt x="68837" y="155038"/>
                  </a:cubicBezTo>
                  <a:cubicBezTo>
                    <a:pt x="79651" y="151076"/>
                    <a:pt x="90854" y="149165"/>
                    <a:pt x="101986" y="149165"/>
                  </a:cubicBezTo>
                  <a:cubicBezTo>
                    <a:pt x="126018" y="149165"/>
                    <a:pt x="149716" y="158072"/>
                    <a:pt x="168449" y="174478"/>
                  </a:cubicBezTo>
                  <a:cubicBezTo>
                    <a:pt x="193708" y="196580"/>
                    <a:pt x="222430" y="215505"/>
                    <a:pt x="252578" y="231654"/>
                  </a:cubicBezTo>
                  <a:cubicBezTo>
                    <a:pt x="257124" y="220051"/>
                    <a:pt x="260110" y="207612"/>
                    <a:pt x="261213" y="194563"/>
                  </a:cubicBezTo>
                  <a:lnTo>
                    <a:pt x="275612" y="21779"/>
                  </a:lnTo>
                  <a:lnTo>
                    <a:pt x="143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4947410" y="2051384"/>
              <a:ext cx="38976" cy="467520"/>
            </a:xfrm>
            <a:custGeom>
              <a:avLst/>
              <a:gdLst/>
              <a:ahLst/>
              <a:cxnLst/>
              <a:rect l="l" t="t" r="r" b="b"/>
              <a:pathLst>
                <a:path w="27067" h="324667" fill="none" extrusionOk="0">
                  <a:moveTo>
                    <a:pt x="0" y="324666"/>
                  </a:moveTo>
                  <a:lnTo>
                    <a:pt x="27067" y="1"/>
                  </a:lnTo>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4984523" y="2059544"/>
              <a:ext cx="304109" cy="244020"/>
            </a:xfrm>
            <a:custGeom>
              <a:avLst/>
              <a:gdLst/>
              <a:ahLst/>
              <a:cxnLst/>
              <a:rect l="l" t="t" r="r" b="b"/>
              <a:pathLst>
                <a:path w="211187" h="169458" extrusionOk="0">
                  <a:moveTo>
                    <a:pt x="62225" y="0"/>
                  </a:moveTo>
                  <a:cubicBezTo>
                    <a:pt x="43837" y="0"/>
                    <a:pt x="23187" y="2922"/>
                    <a:pt x="0" y="9531"/>
                  </a:cubicBezTo>
                  <a:cubicBezTo>
                    <a:pt x="0" y="9531"/>
                    <a:pt x="23472" y="146690"/>
                    <a:pt x="211170" y="169458"/>
                  </a:cubicBezTo>
                  <a:cubicBezTo>
                    <a:pt x="211187" y="169441"/>
                    <a:pt x="202271" y="0"/>
                    <a:pt x="6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4646531" y="2041703"/>
              <a:ext cx="337994" cy="208930"/>
            </a:xfrm>
            <a:custGeom>
              <a:avLst/>
              <a:gdLst/>
              <a:ahLst/>
              <a:cxnLst/>
              <a:rect l="l" t="t" r="r" b="b"/>
              <a:pathLst>
                <a:path w="234718" h="145090" extrusionOk="0">
                  <a:moveTo>
                    <a:pt x="149129" y="0"/>
                  </a:moveTo>
                  <a:cubicBezTo>
                    <a:pt x="32182" y="0"/>
                    <a:pt x="0" y="144681"/>
                    <a:pt x="0" y="144681"/>
                  </a:cubicBezTo>
                  <a:cubicBezTo>
                    <a:pt x="6009" y="144956"/>
                    <a:pt x="11874" y="145089"/>
                    <a:pt x="17596" y="145089"/>
                  </a:cubicBezTo>
                  <a:cubicBezTo>
                    <a:pt x="191748" y="145089"/>
                    <a:pt x="234717" y="21921"/>
                    <a:pt x="234717" y="21921"/>
                  </a:cubicBezTo>
                  <a:cubicBezTo>
                    <a:pt x="202107" y="6408"/>
                    <a:pt x="173741" y="0"/>
                    <a:pt x="149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4984523" y="2073269"/>
              <a:ext cx="304112" cy="230240"/>
            </a:xfrm>
            <a:custGeom>
              <a:avLst/>
              <a:gdLst/>
              <a:ahLst/>
              <a:cxnLst/>
              <a:rect l="l" t="t" r="r" b="b"/>
              <a:pathLst>
                <a:path w="211189" h="159889" extrusionOk="0">
                  <a:moveTo>
                    <a:pt x="0" y="0"/>
                  </a:moveTo>
                  <a:lnTo>
                    <a:pt x="0" y="0"/>
                  </a:lnTo>
                  <a:cubicBezTo>
                    <a:pt x="5497" y="48028"/>
                    <a:pt x="36977" y="90577"/>
                    <a:pt x="75627" y="118462"/>
                  </a:cubicBezTo>
                  <a:cubicBezTo>
                    <a:pt x="105623" y="138966"/>
                    <a:pt x="140070" y="151482"/>
                    <a:pt x="175696" y="157169"/>
                  </a:cubicBezTo>
                  <a:cubicBezTo>
                    <a:pt x="187527" y="158500"/>
                    <a:pt x="199415" y="159375"/>
                    <a:pt x="211189" y="159889"/>
                  </a:cubicBezTo>
                  <a:cubicBezTo>
                    <a:pt x="199776" y="156446"/>
                    <a:pt x="188345" y="153859"/>
                    <a:pt x="177084" y="150759"/>
                  </a:cubicBezTo>
                  <a:cubicBezTo>
                    <a:pt x="98395" y="128314"/>
                    <a:pt x="28437" y="7973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4646531" y="2073269"/>
              <a:ext cx="337994" cy="181362"/>
            </a:xfrm>
            <a:custGeom>
              <a:avLst/>
              <a:gdLst/>
              <a:ahLst/>
              <a:cxnLst/>
              <a:rect l="l" t="t" r="r" b="b"/>
              <a:pathLst>
                <a:path w="234718" h="125946" extrusionOk="0">
                  <a:moveTo>
                    <a:pt x="234717" y="0"/>
                  </a:moveTo>
                  <a:lnTo>
                    <a:pt x="234717" y="0"/>
                  </a:lnTo>
                  <a:cubicBezTo>
                    <a:pt x="193518" y="73896"/>
                    <a:pt x="116446" y="110264"/>
                    <a:pt x="35132" y="119413"/>
                  </a:cubicBezTo>
                  <a:cubicBezTo>
                    <a:pt x="23529" y="120592"/>
                    <a:pt x="11831" y="121258"/>
                    <a:pt x="0" y="122779"/>
                  </a:cubicBezTo>
                  <a:cubicBezTo>
                    <a:pt x="11698" y="124206"/>
                    <a:pt x="23548" y="125309"/>
                    <a:pt x="35455" y="125937"/>
                  </a:cubicBezTo>
                  <a:cubicBezTo>
                    <a:pt x="36198" y="125943"/>
                    <a:pt x="36941" y="125946"/>
                    <a:pt x="37685" y="125946"/>
                  </a:cubicBezTo>
                  <a:cubicBezTo>
                    <a:pt x="73004" y="125946"/>
                    <a:pt x="108280" y="119288"/>
                    <a:pt x="140545" y="104329"/>
                  </a:cubicBezTo>
                  <a:cubicBezTo>
                    <a:pt x="183266" y="83216"/>
                    <a:pt x="221384" y="46487"/>
                    <a:pt x="234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4895724" y="1884150"/>
              <a:ext cx="221093" cy="198847"/>
            </a:xfrm>
            <a:custGeom>
              <a:avLst/>
              <a:gdLst/>
              <a:ahLst/>
              <a:cxnLst/>
              <a:rect l="l" t="t" r="r" b="b"/>
              <a:pathLst>
                <a:path w="153537" h="138088" extrusionOk="0">
                  <a:moveTo>
                    <a:pt x="57268" y="1"/>
                  </a:moveTo>
                  <a:cubicBezTo>
                    <a:pt x="38973" y="1"/>
                    <a:pt x="20220" y="4884"/>
                    <a:pt x="3139" y="18236"/>
                  </a:cubicBezTo>
                  <a:cubicBezTo>
                    <a:pt x="3139" y="18236"/>
                    <a:pt x="1" y="121424"/>
                    <a:pt x="59232" y="137230"/>
                  </a:cubicBezTo>
                  <a:cubicBezTo>
                    <a:pt x="61398" y="137806"/>
                    <a:pt x="63752" y="138088"/>
                    <a:pt x="66254" y="138088"/>
                  </a:cubicBezTo>
                  <a:cubicBezTo>
                    <a:pt x="96544" y="138088"/>
                    <a:pt x="148565" y="96774"/>
                    <a:pt x="153537" y="36229"/>
                  </a:cubicBezTo>
                  <a:cubicBezTo>
                    <a:pt x="153537" y="36229"/>
                    <a:pt x="107101" y="1"/>
                    <a:pt x="57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4725277" y="2615042"/>
              <a:ext cx="558264" cy="539582"/>
            </a:xfrm>
            <a:custGeom>
              <a:avLst/>
              <a:gdLst/>
              <a:ahLst/>
              <a:cxnLst/>
              <a:rect l="l" t="t" r="r" b="b"/>
              <a:pathLst>
                <a:path w="387683" h="374710" extrusionOk="0">
                  <a:moveTo>
                    <a:pt x="313445" y="0"/>
                  </a:moveTo>
                  <a:cubicBezTo>
                    <a:pt x="313445" y="0"/>
                    <a:pt x="0" y="238882"/>
                    <a:pt x="102465" y="349887"/>
                  </a:cubicBezTo>
                  <a:cubicBezTo>
                    <a:pt x="118583" y="367352"/>
                    <a:pt x="136689" y="374710"/>
                    <a:pt x="155759" y="374710"/>
                  </a:cubicBezTo>
                  <a:cubicBezTo>
                    <a:pt x="257898" y="374710"/>
                    <a:pt x="387683" y="163617"/>
                    <a:pt x="387683" y="163617"/>
                  </a:cubicBezTo>
                  <a:lnTo>
                    <a:pt x="3134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4810431" y="2615042"/>
              <a:ext cx="473109" cy="548482"/>
            </a:xfrm>
            <a:custGeom>
              <a:avLst/>
              <a:gdLst/>
              <a:ahLst/>
              <a:cxnLst/>
              <a:rect l="l" t="t" r="r" b="b"/>
              <a:pathLst>
                <a:path w="328548" h="380890" extrusionOk="0">
                  <a:moveTo>
                    <a:pt x="254310" y="0"/>
                  </a:moveTo>
                  <a:cubicBezTo>
                    <a:pt x="169781" y="63244"/>
                    <a:pt x="46012" y="166964"/>
                    <a:pt x="19098" y="272073"/>
                  </a:cubicBezTo>
                  <a:cubicBezTo>
                    <a:pt x="9626" y="308593"/>
                    <a:pt x="23511" y="348936"/>
                    <a:pt x="56303" y="369136"/>
                  </a:cubicBezTo>
                  <a:cubicBezTo>
                    <a:pt x="68410" y="377466"/>
                    <a:pt x="81898" y="380890"/>
                    <a:pt x="95599" y="380890"/>
                  </a:cubicBezTo>
                  <a:cubicBezTo>
                    <a:pt x="118252" y="380890"/>
                    <a:pt x="141486" y="371530"/>
                    <a:pt x="160023" y="359512"/>
                  </a:cubicBezTo>
                  <a:cubicBezTo>
                    <a:pt x="204380" y="331266"/>
                    <a:pt x="239283" y="290828"/>
                    <a:pt x="271067" y="249819"/>
                  </a:cubicBezTo>
                  <a:cubicBezTo>
                    <a:pt x="291781" y="222087"/>
                    <a:pt x="311372" y="193594"/>
                    <a:pt x="328548" y="163636"/>
                  </a:cubicBezTo>
                  <a:lnTo>
                    <a:pt x="328548" y="163636"/>
                  </a:lnTo>
                  <a:cubicBezTo>
                    <a:pt x="280539" y="230722"/>
                    <a:pt x="191503" y="351523"/>
                    <a:pt x="108306" y="367348"/>
                  </a:cubicBezTo>
                  <a:cubicBezTo>
                    <a:pt x="104639" y="368067"/>
                    <a:pt x="100980" y="368410"/>
                    <a:pt x="97360" y="368410"/>
                  </a:cubicBezTo>
                  <a:cubicBezTo>
                    <a:pt x="69357" y="368410"/>
                    <a:pt x="43640" y="347893"/>
                    <a:pt x="33972" y="322022"/>
                  </a:cubicBezTo>
                  <a:cubicBezTo>
                    <a:pt x="1" y="223114"/>
                    <a:pt x="185169" y="60220"/>
                    <a:pt x="254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4804571" y="3369812"/>
              <a:ext cx="477272" cy="201933"/>
            </a:xfrm>
            <a:custGeom>
              <a:avLst/>
              <a:gdLst/>
              <a:ahLst/>
              <a:cxnLst/>
              <a:rect l="l" t="t" r="r" b="b"/>
              <a:pathLst>
                <a:path w="331439" h="140231" extrusionOk="0">
                  <a:moveTo>
                    <a:pt x="123390" y="0"/>
                  </a:moveTo>
                  <a:cubicBezTo>
                    <a:pt x="79086" y="0"/>
                    <a:pt x="41079" y="4151"/>
                    <a:pt x="26059" y="16500"/>
                  </a:cubicBezTo>
                  <a:cubicBezTo>
                    <a:pt x="3938" y="34684"/>
                    <a:pt x="1" y="63957"/>
                    <a:pt x="1827" y="89350"/>
                  </a:cubicBezTo>
                  <a:cubicBezTo>
                    <a:pt x="3881" y="117482"/>
                    <a:pt x="27219" y="139299"/>
                    <a:pt x="55446" y="139375"/>
                  </a:cubicBezTo>
                  <a:lnTo>
                    <a:pt x="331058" y="140231"/>
                  </a:lnTo>
                  <a:lnTo>
                    <a:pt x="331439" y="17433"/>
                  </a:lnTo>
                  <a:cubicBezTo>
                    <a:pt x="331439" y="17433"/>
                    <a:pt x="214191" y="0"/>
                    <a:pt x="123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4781810" y="3361302"/>
              <a:ext cx="500033" cy="218586"/>
            </a:xfrm>
            <a:custGeom>
              <a:avLst/>
              <a:gdLst/>
              <a:ahLst/>
              <a:cxnLst/>
              <a:rect l="l" t="t" r="r" b="b"/>
              <a:pathLst>
                <a:path w="347245" h="151796" extrusionOk="0">
                  <a:moveTo>
                    <a:pt x="134792" y="1"/>
                  </a:moveTo>
                  <a:cubicBezTo>
                    <a:pt x="98700" y="1"/>
                    <a:pt x="66301" y="3605"/>
                    <a:pt x="43957" y="13357"/>
                  </a:cubicBezTo>
                  <a:cubicBezTo>
                    <a:pt x="8826" y="33937"/>
                    <a:pt x="0" y="95279"/>
                    <a:pt x="22711" y="127196"/>
                  </a:cubicBezTo>
                  <a:cubicBezTo>
                    <a:pt x="34250" y="143319"/>
                    <a:pt x="53844" y="151795"/>
                    <a:pt x="73294" y="151795"/>
                  </a:cubicBezTo>
                  <a:cubicBezTo>
                    <a:pt x="75230" y="151795"/>
                    <a:pt x="77164" y="151711"/>
                    <a:pt x="79089" y="151542"/>
                  </a:cubicBezTo>
                  <a:cubicBezTo>
                    <a:pt x="86526" y="151485"/>
                    <a:pt x="106308" y="151352"/>
                    <a:pt x="114011" y="151295"/>
                  </a:cubicBezTo>
                  <a:cubicBezTo>
                    <a:pt x="191160" y="150649"/>
                    <a:pt x="269830" y="149260"/>
                    <a:pt x="346845" y="146160"/>
                  </a:cubicBezTo>
                  <a:cubicBezTo>
                    <a:pt x="284761" y="143383"/>
                    <a:pt x="222696" y="141461"/>
                    <a:pt x="160612" y="140377"/>
                  </a:cubicBezTo>
                  <a:lnTo>
                    <a:pt x="67924" y="138818"/>
                  </a:lnTo>
                  <a:cubicBezTo>
                    <a:pt x="54210" y="137867"/>
                    <a:pt x="41294" y="130429"/>
                    <a:pt x="33211" y="119435"/>
                  </a:cubicBezTo>
                  <a:cubicBezTo>
                    <a:pt x="24537" y="107795"/>
                    <a:pt x="23320" y="93681"/>
                    <a:pt x="24043" y="79264"/>
                  </a:cubicBezTo>
                  <a:cubicBezTo>
                    <a:pt x="24518" y="49534"/>
                    <a:pt x="39354" y="21935"/>
                    <a:pt x="70396" y="17598"/>
                  </a:cubicBezTo>
                  <a:cubicBezTo>
                    <a:pt x="98425" y="11731"/>
                    <a:pt x="128170" y="11415"/>
                    <a:pt x="157579" y="11415"/>
                  </a:cubicBezTo>
                  <a:cubicBezTo>
                    <a:pt x="158965" y="11415"/>
                    <a:pt x="160350" y="11416"/>
                    <a:pt x="161734" y="11416"/>
                  </a:cubicBezTo>
                  <a:cubicBezTo>
                    <a:pt x="223628" y="12406"/>
                    <a:pt x="285560" y="17408"/>
                    <a:pt x="347245" y="23343"/>
                  </a:cubicBezTo>
                  <a:cubicBezTo>
                    <a:pt x="296819" y="14902"/>
                    <a:pt x="208173" y="1"/>
                    <a:pt x="134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4468002" y="1863162"/>
              <a:ext cx="357085" cy="357110"/>
            </a:xfrm>
            <a:custGeom>
              <a:avLst/>
              <a:gdLst/>
              <a:ahLst/>
              <a:cxnLst/>
              <a:rect l="l" t="t" r="r" b="b"/>
              <a:pathLst>
                <a:path w="247976" h="247993" extrusionOk="0">
                  <a:moveTo>
                    <a:pt x="123978" y="0"/>
                  </a:moveTo>
                  <a:cubicBezTo>
                    <a:pt x="91091" y="0"/>
                    <a:pt x="59555" y="13067"/>
                    <a:pt x="36311" y="36330"/>
                  </a:cubicBezTo>
                  <a:cubicBezTo>
                    <a:pt x="13049" y="59573"/>
                    <a:pt x="0" y="91109"/>
                    <a:pt x="0" y="123996"/>
                  </a:cubicBezTo>
                  <a:cubicBezTo>
                    <a:pt x="0" y="156883"/>
                    <a:pt x="13049" y="188420"/>
                    <a:pt x="36311" y="211663"/>
                  </a:cubicBezTo>
                  <a:cubicBezTo>
                    <a:pt x="59555" y="234926"/>
                    <a:pt x="91091" y="247993"/>
                    <a:pt x="123978" y="247993"/>
                  </a:cubicBezTo>
                  <a:cubicBezTo>
                    <a:pt x="156865" y="247993"/>
                    <a:pt x="188402" y="234926"/>
                    <a:pt x="211664" y="211663"/>
                  </a:cubicBezTo>
                  <a:cubicBezTo>
                    <a:pt x="234908" y="188420"/>
                    <a:pt x="247975" y="156883"/>
                    <a:pt x="247975" y="123996"/>
                  </a:cubicBezTo>
                  <a:cubicBezTo>
                    <a:pt x="247975" y="91109"/>
                    <a:pt x="234908" y="59573"/>
                    <a:pt x="211664" y="36330"/>
                  </a:cubicBezTo>
                  <a:cubicBezTo>
                    <a:pt x="188402" y="13067"/>
                    <a:pt x="156865" y="0"/>
                    <a:pt x="1239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5380308" y="1281344"/>
              <a:ext cx="630053" cy="302360"/>
            </a:xfrm>
            <a:custGeom>
              <a:avLst/>
              <a:gdLst/>
              <a:ahLst/>
              <a:cxnLst/>
              <a:rect l="l" t="t" r="r" b="b"/>
              <a:pathLst>
                <a:path w="437537" h="209972" extrusionOk="0">
                  <a:moveTo>
                    <a:pt x="0" y="1"/>
                  </a:moveTo>
                  <a:lnTo>
                    <a:pt x="437537" y="209971"/>
                  </a:lnTo>
                  <a:cubicBezTo>
                    <a:pt x="371344" y="105452"/>
                    <a:pt x="166680" y="128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5380281" y="1281344"/>
              <a:ext cx="630081" cy="302360"/>
            </a:xfrm>
            <a:custGeom>
              <a:avLst/>
              <a:gdLst/>
              <a:ahLst/>
              <a:cxnLst/>
              <a:rect l="l" t="t" r="r" b="b"/>
              <a:pathLst>
                <a:path w="437556" h="209972" extrusionOk="0">
                  <a:moveTo>
                    <a:pt x="0" y="1"/>
                  </a:moveTo>
                  <a:cubicBezTo>
                    <a:pt x="41219" y="5840"/>
                    <a:pt x="81581" y="15294"/>
                    <a:pt x="121201" y="26820"/>
                  </a:cubicBezTo>
                  <a:cubicBezTo>
                    <a:pt x="231750" y="60810"/>
                    <a:pt x="364744" y="117302"/>
                    <a:pt x="437556" y="209971"/>
                  </a:cubicBezTo>
                  <a:cubicBezTo>
                    <a:pt x="360065" y="80934"/>
                    <a:pt x="145129" y="243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4540230" y="1272525"/>
              <a:ext cx="540844" cy="275351"/>
            </a:xfrm>
            <a:custGeom>
              <a:avLst/>
              <a:gdLst/>
              <a:ahLst/>
              <a:cxnLst/>
              <a:rect l="l" t="t" r="r" b="b"/>
              <a:pathLst>
                <a:path w="375586" h="191216" extrusionOk="0">
                  <a:moveTo>
                    <a:pt x="375586" y="0"/>
                  </a:moveTo>
                  <a:cubicBezTo>
                    <a:pt x="375581" y="0"/>
                    <a:pt x="49759" y="17634"/>
                    <a:pt x="0" y="191216"/>
                  </a:cubicBezTo>
                  <a:lnTo>
                    <a:pt x="0" y="191216"/>
                  </a:lnTo>
                  <a:lnTo>
                    <a:pt x="375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4540230" y="1272525"/>
              <a:ext cx="540844" cy="275351"/>
            </a:xfrm>
            <a:custGeom>
              <a:avLst/>
              <a:gdLst/>
              <a:ahLst/>
              <a:cxnLst/>
              <a:rect l="l" t="t" r="r" b="b"/>
              <a:pathLst>
                <a:path w="375586" h="191216" extrusionOk="0">
                  <a:moveTo>
                    <a:pt x="375586" y="0"/>
                  </a:moveTo>
                  <a:lnTo>
                    <a:pt x="375586" y="0"/>
                  </a:lnTo>
                  <a:cubicBezTo>
                    <a:pt x="247366" y="1179"/>
                    <a:pt x="34523" y="46886"/>
                    <a:pt x="0" y="191216"/>
                  </a:cubicBezTo>
                  <a:cubicBezTo>
                    <a:pt x="50919" y="58033"/>
                    <a:pt x="249839" y="20390"/>
                    <a:pt x="375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4327792" y="1853793"/>
              <a:ext cx="153167" cy="485408"/>
            </a:xfrm>
            <a:custGeom>
              <a:avLst/>
              <a:gdLst/>
              <a:ahLst/>
              <a:cxnLst/>
              <a:rect l="l" t="t" r="r" b="b"/>
              <a:pathLst>
                <a:path w="106366" h="337089" extrusionOk="0">
                  <a:moveTo>
                    <a:pt x="106365" y="1"/>
                  </a:moveTo>
                  <a:cubicBezTo>
                    <a:pt x="106364" y="5"/>
                    <a:pt x="1" y="277838"/>
                    <a:pt x="20220" y="320881"/>
                  </a:cubicBezTo>
                  <a:cubicBezTo>
                    <a:pt x="25813" y="332782"/>
                    <a:pt x="34632" y="337089"/>
                    <a:pt x="44465" y="337089"/>
                  </a:cubicBezTo>
                  <a:cubicBezTo>
                    <a:pt x="70213" y="337089"/>
                    <a:pt x="102923" y="307567"/>
                    <a:pt x="102923" y="307567"/>
                  </a:cubicBezTo>
                  <a:lnTo>
                    <a:pt x="1063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4343186" y="1853793"/>
              <a:ext cx="137773" cy="490702"/>
            </a:xfrm>
            <a:custGeom>
              <a:avLst/>
              <a:gdLst/>
              <a:ahLst/>
              <a:cxnLst/>
              <a:rect l="l" t="t" r="r" b="b"/>
              <a:pathLst>
                <a:path w="95676" h="340765" extrusionOk="0">
                  <a:moveTo>
                    <a:pt x="95675" y="1"/>
                  </a:moveTo>
                  <a:lnTo>
                    <a:pt x="95675" y="1"/>
                  </a:lnTo>
                  <a:cubicBezTo>
                    <a:pt x="65413" y="65680"/>
                    <a:pt x="40401" y="133508"/>
                    <a:pt x="20258" y="203010"/>
                  </a:cubicBezTo>
                  <a:cubicBezTo>
                    <a:pt x="11204" y="238407"/>
                    <a:pt x="1" y="274090"/>
                    <a:pt x="1903" y="311181"/>
                  </a:cubicBezTo>
                  <a:cubicBezTo>
                    <a:pt x="5312" y="332646"/>
                    <a:pt x="17623" y="340765"/>
                    <a:pt x="32189" y="340765"/>
                  </a:cubicBezTo>
                  <a:cubicBezTo>
                    <a:pt x="45089" y="340765"/>
                    <a:pt x="59757" y="334397"/>
                    <a:pt x="71576" y="325294"/>
                  </a:cubicBezTo>
                  <a:cubicBezTo>
                    <a:pt x="78994" y="319968"/>
                    <a:pt x="85899" y="314034"/>
                    <a:pt x="92233" y="307548"/>
                  </a:cubicBezTo>
                  <a:lnTo>
                    <a:pt x="92233" y="307548"/>
                  </a:lnTo>
                  <a:cubicBezTo>
                    <a:pt x="84948" y="312912"/>
                    <a:pt x="77339" y="317762"/>
                    <a:pt x="69522" y="322004"/>
                  </a:cubicBezTo>
                  <a:cubicBezTo>
                    <a:pt x="60150" y="327460"/>
                    <a:pt x="46958" y="332942"/>
                    <a:pt x="35552" y="332942"/>
                  </a:cubicBezTo>
                  <a:cubicBezTo>
                    <a:pt x="25406" y="332942"/>
                    <a:pt x="16672" y="328604"/>
                    <a:pt x="13296" y="316050"/>
                  </a:cubicBezTo>
                  <a:cubicBezTo>
                    <a:pt x="10329" y="279758"/>
                    <a:pt x="24328" y="242059"/>
                    <a:pt x="33059" y="206624"/>
                  </a:cubicBezTo>
                  <a:cubicBezTo>
                    <a:pt x="52536" y="137388"/>
                    <a:pt x="75323" y="69103"/>
                    <a:pt x="95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4798605" y="3024045"/>
              <a:ext cx="95943" cy="148965"/>
            </a:xfrm>
            <a:custGeom>
              <a:avLst/>
              <a:gdLst/>
              <a:ahLst/>
              <a:cxnLst/>
              <a:rect l="l" t="t" r="r" b="b"/>
              <a:pathLst>
                <a:path w="66627" h="103448" extrusionOk="0">
                  <a:moveTo>
                    <a:pt x="53231" y="0"/>
                  </a:moveTo>
                  <a:cubicBezTo>
                    <a:pt x="36588" y="0"/>
                    <a:pt x="1" y="31456"/>
                    <a:pt x="1937" y="72990"/>
                  </a:cubicBezTo>
                  <a:cubicBezTo>
                    <a:pt x="2991" y="95612"/>
                    <a:pt x="12796" y="103447"/>
                    <a:pt x="21358" y="103447"/>
                  </a:cubicBezTo>
                  <a:cubicBezTo>
                    <a:pt x="29952" y="103447"/>
                    <a:pt x="37295" y="95555"/>
                    <a:pt x="33283" y="86799"/>
                  </a:cubicBezTo>
                  <a:cubicBezTo>
                    <a:pt x="26969" y="73085"/>
                    <a:pt x="45780" y="38486"/>
                    <a:pt x="54130" y="24297"/>
                  </a:cubicBezTo>
                  <a:cubicBezTo>
                    <a:pt x="55975" y="21139"/>
                    <a:pt x="58201" y="18210"/>
                    <a:pt x="60502" y="15357"/>
                  </a:cubicBezTo>
                  <a:cubicBezTo>
                    <a:pt x="63431" y="11724"/>
                    <a:pt x="66627" y="5200"/>
                    <a:pt x="57212" y="787"/>
                  </a:cubicBezTo>
                  <a:cubicBezTo>
                    <a:pt x="56076" y="257"/>
                    <a:pt x="54735" y="0"/>
                    <a:pt x="53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4848571" y="3076052"/>
              <a:ext cx="84433" cy="156864"/>
            </a:xfrm>
            <a:custGeom>
              <a:avLst/>
              <a:gdLst/>
              <a:ahLst/>
              <a:cxnLst/>
              <a:rect l="l" t="t" r="r" b="b"/>
              <a:pathLst>
                <a:path w="58634" h="108933" extrusionOk="0">
                  <a:moveTo>
                    <a:pt x="47008" y="0"/>
                  </a:moveTo>
                  <a:cubicBezTo>
                    <a:pt x="31520" y="0"/>
                    <a:pt x="1" y="41884"/>
                    <a:pt x="12983" y="83874"/>
                  </a:cubicBezTo>
                  <a:cubicBezTo>
                    <a:pt x="18768" y="102566"/>
                    <a:pt x="28110" y="108932"/>
                    <a:pt x="35891" y="108932"/>
                  </a:cubicBezTo>
                  <a:cubicBezTo>
                    <a:pt x="46147" y="108932"/>
                    <a:pt x="53692" y="97870"/>
                    <a:pt x="46802" y="89390"/>
                  </a:cubicBezTo>
                  <a:cubicBezTo>
                    <a:pt x="37254" y="77674"/>
                    <a:pt x="46802" y="39480"/>
                    <a:pt x="51310" y="23655"/>
                  </a:cubicBezTo>
                  <a:cubicBezTo>
                    <a:pt x="52318" y="20136"/>
                    <a:pt x="53745" y="16769"/>
                    <a:pt x="55228" y="13402"/>
                  </a:cubicBezTo>
                  <a:cubicBezTo>
                    <a:pt x="57169" y="9123"/>
                    <a:pt x="58633" y="2028"/>
                    <a:pt x="48419" y="126"/>
                  </a:cubicBezTo>
                  <a:cubicBezTo>
                    <a:pt x="47966" y="42"/>
                    <a:pt x="47495" y="0"/>
                    <a:pt x="47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4262200" y="2928295"/>
              <a:ext cx="95996" cy="148949"/>
            </a:xfrm>
            <a:custGeom>
              <a:avLst/>
              <a:gdLst/>
              <a:ahLst/>
              <a:cxnLst/>
              <a:rect l="l" t="t" r="r" b="b"/>
              <a:pathLst>
                <a:path w="66664" h="103437" extrusionOk="0">
                  <a:moveTo>
                    <a:pt x="53258" y="1"/>
                  </a:moveTo>
                  <a:cubicBezTo>
                    <a:pt x="36617" y="1"/>
                    <a:pt x="1" y="31444"/>
                    <a:pt x="1955" y="72986"/>
                  </a:cubicBezTo>
                  <a:cubicBezTo>
                    <a:pt x="3018" y="95602"/>
                    <a:pt x="12826" y="103436"/>
                    <a:pt x="21387" y="103436"/>
                  </a:cubicBezTo>
                  <a:cubicBezTo>
                    <a:pt x="29977" y="103436"/>
                    <a:pt x="37312" y="95550"/>
                    <a:pt x="33301" y="86795"/>
                  </a:cubicBezTo>
                  <a:cubicBezTo>
                    <a:pt x="27025" y="73081"/>
                    <a:pt x="45817" y="38483"/>
                    <a:pt x="54148" y="24293"/>
                  </a:cubicBezTo>
                  <a:cubicBezTo>
                    <a:pt x="56012" y="21136"/>
                    <a:pt x="58219" y="18207"/>
                    <a:pt x="60520" y="15353"/>
                  </a:cubicBezTo>
                  <a:cubicBezTo>
                    <a:pt x="63449" y="11682"/>
                    <a:pt x="66664" y="5177"/>
                    <a:pt x="57230" y="784"/>
                  </a:cubicBezTo>
                  <a:cubicBezTo>
                    <a:pt x="56097" y="256"/>
                    <a:pt x="54758" y="1"/>
                    <a:pt x="53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4312165" y="2980242"/>
              <a:ext cx="84433" cy="156879"/>
            </a:xfrm>
            <a:custGeom>
              <a:avLst/>
              <a:gdLst/>
              <a:ahLst/>
              <a:cxnLst/>
              <a:rect l="l" t="t" r="r" b="b"/>
              <a:pathLst>
                <a:path w="58634" h="108944" extrusionOk="0">
                  <a:moveTo>
                    <a:pt x="47010" y="1"/>
                  </a:moveTo>
                  <a:cubicBezTo>
                    <a:pt x="31537" y="1"/>
                    <a:pt x="1" y="41885"/>
                    <a:pt x="12983" y="83894"/>
                  </a:cubicBezTo>
                  <a:cubicBezTo>
                    <a:pt x="18768" y="102579"/>
                    <a:pt x="28112" y="108944"/>
                    <a:pt x="35893" y="108944"/>
                  </a:cubicBezTo>
                  <a:cubicBezTo>
                    <a:pt x="46148" y="108944"/>
                    <a:pt x="53691" y="97888"/>
                    <a:pt x="46802" y="89410"/>
                  </a:cubicBezTo>
                  <a:cubicBezTo>
                    <a:pt x="37254" y="77693"/>
                    <a:pt x="46802" y="39499"/>
                    <a:pt x="51310" y="23674"/>
                  </a:cubicBezTo>
                  <a:cubicBezTo>
                    <a:pt x="52318" y="20155"/>
                    <a:pt x="53745" y="16769"/>
                    <a:pt x="55247" y="13422"/>
                  </a:cubicBezTo>
                  <a:cubicBezTo>
                    <a:pt x="57169" y="9161"/>
                    <a:pt x="58633" y="2047"/>
                    <a:pt x="48419" y="126"/>
                  </a:cubicBezTo>
                  <a:cubicBezTo>
                    <a:pt x="47966" y="42"/>
                    <a:pt x="47496" y="1"/>
                    <a:pt x="47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5797842" y="2331031"/>
              <a:ext cx="95728" cy="227563"/>
            </a:xfrm>
            <a:custGeom>
              <a:avLst/>
              <a:gdLst/>
              <a:ahLst/>
              <a:cxnLst/>
              <a:rect l="l" t="t" r="r" b="b"/>
              <a:pathLst>
                <a:path w="66478" h="158030" extrusionOk="0">
                  <a:moveTo>
                    <a:pt x="47748" y="0"/>
                  </a:moveTo>
                  <a:cubicBezTo>
                    <a:pt x="46679" y="0"/>
                    <a:pt x="45641" y="880"/>
                    <a:pt x="45935" y="2305"/>
                  </a:cubicBezTo>
                  <a:cubicBezTo>
                    <a:pt x="48596" y="15041"/>
                    <a:pt x="60023" y="133652"/>
                    <a:pt x="34329" y="133652"/>
                  </a:cubicBezTo>
                  <a:cubicBezTo>
                    <a:pt x="32470" y="133652"/>
                    <a:pt x="30416" y="133031"/>
                    <a:pt x="28151" y="131704"/>
                  </a:cubicBezTo>
                  <a:cubicBezTo>
                    <a:pt x="19611" y="126682"/>
                    <a:pt x="20448" y="80271"/>
                    <a:pt x="20067" y="70362"/>
                  </a:cubicBezTo>
                  <a:cubicBezTo>
                    <a:pt x="19211" y="49077"/>
                    <a:pt x="21437" y="27755"/>
                    <a:pt x="20448" y="6547"/>
                  </a:cubicBezTo>
                  <a:cubicBezTo>
                    <a:pt x="20277" y="2873"/>
                    <a:pt x="17215" y="737"/>
                    <a:pt x="14229" y="737"/>
                  </a:cubicBezTo>
                  <a:cubicBezTo>
                    <a:pt x="11881" y="737"/>
                    <a:pt x="9581" y="2057"/>
                    <a:pt x="8769" y="4987"/>
                  </a:cubicBezTo>
                  <a:cubicBezTo>
                    <a:pt x="0" y="36752"/>
                    <a:pt x="3120" y="71940"/>
                    <a:pt x="8369" y="104123"/>
                  </a:cubicBezTo>
                  <a:cubicBezTo>
                    <a:pt x="10709" y="118408"/>
                    <a:pt x="13790" y="157001"/>
                    <a:pt x="35702" y="158009"/>
                  </a:cubicBezTo>
                  <a:cubicBezTo>
                    <a:pt x="35992" y="158023"/>
                    <a:pt x="36278" y="158029"/>
                    <a:pt x="36560" y="158029"/>
                  </a:cubicBezTo>
                  <a:cubicBezTo>
                    <a:pt x="57031" y="158029"/>
                    <a:pt x="58632" y="123736"/>
                    <a:pt x="60715" y="110115"/>
                  </a:cubicBezTo>
                  <a:cubicBezTo>
                    <a:pt x="66478" y="72530"/>
                    <a:pt x="62788" y="36847"/>
                    <a:pt x="49568" y="1335"/>
                  </a:cubicBezTo>
                  <a:cubicBezTo>
                    <a:pt x="49221" y="410"/>
                    <a:pt x="48477" y="0"/>
                    <a:pt x="47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5753853" y="2678960"/>
              <a:ext cx="124380" cy="219712"/>
            </a:xfrm>
            <a:custGeom>
              <a:avLst/>
              <a:gdLst/>
              <a:ahLst/>
              <a:cxnLst/>
              <a:rect l="l" t="t" r="r" b="b"/>
              <a:pathLst>
                <a:path w="86375" h="152578" extrusionOk="0">
                  <a:moveTo>
                    <a:pt x="48713" y="1"/>
                  </a:moveTo>
                  <a:cubicBezTo>
                    <a:pt x="47146" y="1"/>
                    <a:pt x="45497" y="1338"/>
                    <a:pt x="46164" y="3126"/>
                  </a:cubicBezTo>
                  <a:cubicBezTo>
                    <a:pt x="53202" y="21709"/>
                    <a:pt x="58433" y="40445"/>
                    <a:pt x="61856" y="60036"/>
                  </a:cubicBezTo>
                  <a:cubicBezTo>
                    <a:pt x="64025" y="72400"/>
                    <a:pt x="65927" y="84915"/>
                    <a:pt x="66726" y="97431"/>
                  </a:cubicBezTo>
                  <a:cubicBezTo>
                    <a:pt x="66992" y="101330"/>
                    <a:pt x="69560" y="123908"/>
                    <a:pt x="66954" y="127065"/>
                  </a:cubicBezTo>
                  <a:lnTo>
                    <a:pt x="46183" y="127275"/>
                  </a:lnTo>
                  <a:cubicBezTo>
                    <a:pt x="43121" y="122139"/>
                    <a:pt x="40363" y="116832"/>
                    <a:pt x="37947" y="111354"/>
                  </a:cubicBezTo>
                  <a:cubicBezTo>
                    <a:pt x="32678" y="99904"/>
                    <a:pt x="28589" y="87768"/>
                    <a:pt x="25489" y="75557"/>
                  </a:cubicBezTo>
                  <a:cubicBezTo>
                    <a:pt x="19801" y="53246"/>
                    <a:pt x="19915" y="31029"/>
                    <a:pt x="18032" y="8281"/>
                  </a:cubicBezTo>
                  <a:cubicBezTo>
                    <a:pt x="17726" y="4553"/>
                    <a:pt x="14141" y="2101"/>
                    <a:pt x="10901" y="2101"/>
                  </a:cubicBezTo>
                  <a:cubicBezTo>
                    <a:pt x="8503" y="2101"/>
                    <a:pt x="6295" y="3444"/>
                    <a:pt x="5745" y="6607"/>
                  </a:cubicBezTo>
                  <a:cubicBezTo>
                    <a:pt x="1" y="40083"/>
                    <a:pt x="7571" y="76851"/>
                    <a:pt x="19896" y="108121"/>
                  </a:cubicBezTo>
                  <a:cubicBezTo>
                    <a:pt x="26417" y="124638"/>
                    <a:pt x="37072" y="152578"/>
                    <a:pt x="58662" y="152578"/>
                  </a:cubicBezTo>
                  <a:cubicBezTo>
                    <a:pt x="59995" y="152578"/>
                    <a:pt x="61370" y="152471"/>
                    <a:pt x="62788" y="152249"/>
                  </a:cubicBezTo>
                  <a:cubicBezTo>
                    <a:pt x="86374" y="148559"/>
                    <a:pt x="82228" y="119666"/>
                    <a:pt x="81048" y="102338"/>
                  </a:cubicBezTo>
                  <a:cubicBezTo>
                    <a:pt x="78519" y="66104"/>
                    <a:pt x="67677" y="33122"/>
                    <a:pt x="50729" y="1167"/>
                  </a:cubicBezTo>
                  <a:cubicBezTo>
                    <a:pt x="50292" y="350"/>
                    <a:pt x="49513" y="1"/>
                    <a:pt x="48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5666945" y="2681908"/>
              <a:ext cx="112108" cy="181100"/>
            </a:xfrm>
            <a:custGeom>
              <a:avLst/>
              <a:gdLst/>
              <a:ahLst/>
              <a:cxnLst/>
              <a:rect l="l" t="t" r="r" b="b"/>
              <a:pathLst>
                <a:path w="77853" h="125764" extrusionOk="0">
                  <a:moveTo>
                    <a:pt x="37118" y="1"/>
                  </a:moveTo>
                  <a:cubicBezTo>
                    <a:pt x="34754" y="1"/>
                    <a:pt x="32414" y="1113"/>
                    <a:pt x="30890" y="3799"/>
                  </a:cubicBezTo>
                  <a:cubicBezTo>
                    <a:pt x="16282" y="29477"/>
                    <a:pt x="6468" y="56867"/>
                    <a:pt x="2720" y="86254"/>
                  </a:cubicBezTo>
                  <a:cubicBezTo>
                    <a:pt x="1123" y="98675"/>
                    <a:pt x="1" y="119388"/>
                    <a:pt x="14932" y="124771"/>
                  </a:cubicBezTo>
                  <a:cubicBezTo>
                    <a:pt x="16813" y="125452"/>
                    <a:pt x="18685" y="125764"/>
                    <a:pt x="20539" y="125764"/>
                  </a:cubicBezTo>
                  <a:cubicBezTo>
                    <a:pt x="35140" y="125764"/>
                    <a:pt x="48552" y="106437"/>
                    <a:pt x="55522" y="96411"/>
                  </a:cubicBezTo>
                  <a:cubicBezTo>
                    <a:pt x="68571" y="77600"/>
                    <a:pt x="77853" y="51104"/>
                    <a:pt x="74867" y="28108"/>
                  </a:cubicBezTo>
                  <a:cubicBezTo>
                    <a:pt x="74737" y="26935"/>
                    <a:pt x="73812" y="26237"/>
                    <a:pt x="72904" y="26237"/>
                  </a:cubicBezTo>
                  <a:cubicBezTo>
                    <a:pt x="72207" y="26237"/>
                    <a:pt x="71520" y="26649"/>
                    <a:pt x="71215" y="27575"/>
                  </a:cubicBezTo>
                  <a:cubicBezTo>
                    <a:pt x="65782" y="43836"/>
                    <a:pt x="50197" y="102860"/>
                    <a:pt x="26913" y="102860"/>
                  </a:cubicBezTo>
                  <a:cubicBezTo>
                    <a:pt x="25821" y="102860"/>
                    <a:pt x="24712" y="102730"/>
                    <a:pt x="23586" y="102460"/>
                  </a:cubicBezTo>
                  <a:cubicBezTo>
                    <a:pt x="22354" y="102696"/>
                    <a:pt x="21267" y="102814"/>
                    <a:pt x="20325" y="102814"/>
                  </a:cubicBezTo>
                  <a:cubicBezTo>
                    <a:pt x="16178" y="102814"/>
                    <a:pt x="14841" y="100527"/>
                    <a:pt x="16282" y="95955"/>
                  </a:cubicBezTo>
                  <a:cubicBezTo>
                    <a:pt x="16891" y="91466"/>
                    <a:pt x="17481" y="86958"/>
                    <a:pt x="18051" y="82450"/>
                  </a:cubicBezTo>
                  <a:cubicBezTo>
                    <a:pt x="19326" y="74784"/>
                    <a:pt x="21114" y="67138"/>
                    <a:pt x="23282" y="59682"/>
                  </a:cubicBezTo>
                  <a:cubicBezTo>
                    <a:pt x="28170" y="42696"/>
                    <a:pt x="35531" y="26909"/>
                    <a:pt x="44395" y="11693"/>
                  </a:cubicBezTo>
                  <a:cubicBezTo>
                    <a:pt x="47915" y="5669"/>
                    <a:pt x="42454" y="1"/>
                    <a:pt x="37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5684583" y="2393051"/>
              <a:ext cx="99170" cy="191000"/>
            </a:xfrm>
            <a:custGeom>
              <a:avLst/>
              <a:gdLst/>
              <a:ahLst/>
              <a:cxnLst/>
              <a:rect l="l" t="t" r="r" b="b"/>
              <a:pathLst>
                <a:path w="68868" h="132639" extrusionOk="0">
                  <a:moveTo>
                    <a:pt x="17610" y="0"/>
                  </a:moveTo>
                  <a:cubicBezTo>
                    <a:pt x="15560" y="0"/>
                    <a:pt x="13531" y="915"/>
                    <a:pt x="12555" y="2850"/>
                  </a:cubicBezTo>
                  <a:cubicBezTo>
                    <a:pt x="933" y="26036"/>
                    <a:pt x="3558" y="58448"/>
                    <a:pt x="3273" y="83935"/>
                  </a:cubicBezTo>
                  <a:cubicBezTo>
                    <a:pt x="3120" y="99437"/>
                    <a:pt x="1" y="126352"/>
                    <a:pt x="19821" y="131887"/>
                  </a:cubicBezTo>
                  <a:cubicBezTo>
                    <a:pt x="21660" y="132401"/>
                    <a:pt x="23379" y="132639"/>
                    <a:pt x="24989" y="132639"/>
                  </a:cubicBezTo>
                  <a:cubicBezTo>
                    <a:pt x="38518" y="132639"/>
                    <a:pt x="44374" y="115838"/>
                    <a:pt x="49303" y="104687"/>
                  </a:cubicBezTo>
                  <a:cubicBezTo>
                    <a:pt x="60107" y="80322"/>
                    <a:pt x="65623" y="55062"/>
                    <a:pt x="68742" y="28642"/>
                  </a:cubicBezTo>
                  <a:cubicBezTo>
                    <a:pt x="68868" y="27460"/>
                    <a:pt x="67900" y="26824"/>
                    <a:pt x="66911" y="26824"/>
                  </a:cubicBezTo>
                  <a:cubicBezTo>
                    <a:pt x="66103" y="26824"/>
                    <a:pt x="65281" y="27249"/>
                    <a:pt x="65033" y="28148"/>
                  </a:cubicBezTo>
                  <a:cubicBezTo>
                    <a:pt x="60392" y="44715"/>
                    <a:pt x="54496" y="60445"/>
                    <a:pt x="47857" y="76327"/>
                  </a:cubicBezTo>
                  <a:cubicBezTo>
                    <a:pt x="45042" y="83099"/>
                    <a:pt x="39964" y="99399"/>
                    <a:pt x="34600" y="105904"/>
                  </a:cubicBezTo>
                  <a:cubicBezTo>
                    <a:pt x="33868" y="110958"/>
                    <a:pt x="32306" y="113479"/>
                    <a:pt x="29913" y="113479"/>
                  </a:cubicBezTo>
                  <a:cubicBezTo>
                    <a:pt x="28389" y="113479"/>
                    <a:pt x="26527" y="112455"/>
                    <a:pt x="24329" y="110412"/>
                  </a:cubicBezTo>
                  <a:cubicBezTo>
                    <a:pt x="18337" y="109861"/>
                    <a:pt x="16207" y="106855"/>
                    <a:pt x="17995" y="101358"/>
                  </a:cubicBezTo>
                  <a:cubicBezTo>
                    <a:pt x="13753" y="87930"/>
                    <a:pt x="19592" y="63203"/>
                    <a:pt x="20943" y="49146"/>
                  </a:cubicBezTo>
                  <a:cubicBezTo>
                    <a:pt x="22427" y="33930"/>
                    <a:pt x="26250" y="19379"/>
                    <a:pt x="23416" y="4276"/>
                  </a:cubicBezTo>
                  <a:cubicBezTo>
                    <a:pt x="22892" y="1500"/>
                    <a:pt x="20234" y="0"/>
                    <a:pt x="17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5429967" y="2807647"/>
              <a:ext cx="96551" cy="180573"/>
            </a:xfrm>
            <a:custGeom>
              <a:avLst/>
              <a:gdLst/>
              <a:ahLst/>
              <a:cxnLst/>
              <a:rect l="l" t="t" r="r" b="b"/>
              <a:pathLst>
                <a:path w="67049" h="125398" extrusionOk="0">
                  <a:moveTo>
                    <a:pt x="61364" y="0"/>
                  </a:moveTo>
                  <a:cubicBezTo>
                    <a:pt x="59992" y="0"/>
                    <a:pt x="58632" y="904"/>
                    <a:pt x="58584" y="2720"/>
                  </a:cubicBezTo>
                  <a:cubicBezTo>
                    <a:pt x="57805" y="30643"/>
                    <a:pt x="58775" y="77719"/>
                    <a:pt x="36159" y="98566"/>
                  </a:cubicBezTo>
                  <a:cubicBezTo>
                    <a:pt x="32086" y="102323"/>
                    <a:pt x="28499" y="104063"/>
                    <a:pt x="25625" y="104063"/>
                  </a:cubicBezTo>
                  <a:cubicBezTo>
                    <a:pt x="20701" y="104063"/>
                    <a:pt x="17871" y="98956"/>
                    <a:pt x="18279" y="90140"/>
                  </a:cubicBezTo>
                  <a:cubicBezTo>
                    <a:pt x="18717" y="80591"/>
                    <a:pt x="20048" y="71214"/>
                    <a:pt x="22236" y="61913"/>
                  </a:cubicBezTo>
                  <a:cubicBezTo>
                    <a:pt x="26572" y="43501"/>
                    <a:pt x="35341" y="28037"/>
                    <a:pt x="43025" y="10975"/>
                  </a:cubicBezTo>
                  <a:cubicBezTo>
                    <a:pt x="43011" y="10973"/>
                    <a:pt x="42997" y="10971"/>
                    <a:pt x="42983" y="10969"/>
                  </a:cubicBezTo>
                  <a:lnTo>
                    <a:pt x="42983" y="10969"/>
                  </a:lnTo>
                  <a:lnTo>
                    <a:pt x="43006" y="10937"/>
                  </a:lnTo>
                  <a:cubicBezTo>
                    <a:pt x="46223" y="6506"/>
                    <a:pt x="41489" y="1096"/>
                    <a:pt x="36960" y="1096"/>
                  </a:cubicBezTo>
                  <a:cubicBezTo>
                    <a:pt x="35463" y="1096"/>
                    <a:pt x="33988" y="1688"/>
                    <a:pt x="32830" y="3101"/>
                  </a:cubicBezTo>
                  <a:cubicBezTo>
                    <a:pt x="15883" y="23814"/>
                    <a:pt x="7609" y="52402"/>
                    <a:pt x="4984" y="78727"/>
                  </a:cubicBezTo>
                  <a:cubicBezTo>
                    <a:pt x="3652" y="92099"/>
                    <a:pt x="0" y="121885"/>
                    <a:pt x="19478" y="125157"/>
                  </a:cubicBezTo>
                  <a:cubicBezTo>
                    <a:pt x="20443" y="125320"/>
                    <a:pt x="21397" y="125398"/>
                    <a:pt x="22340" y="125398"/>
                  </a:cubicBezTo>
                  <a:cubicBezTo>
                    <a:pt x="39353" y="125398"/>
                    <a:pt x="52497" y="99932"/>
                    <a:pt x="57291" y="86830"/>
                  </a:cubicBezTo>
                  <a:cubicBezTo>
                    <a:pt x="67049" y="60182"/>
                    <a:pt x="65755" y="30509"/>
                    <a:pt x="64215" y="2701"/>
                  </a:cubicBezTo>
                  <a:cubicBezTo>
                    <a:pt x="64119" y="904"/>
                    <a:pt x="62736" y="0"/>
                    <a:pt x="61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5619455" y="3141638"/>
              <a:ext cx="150340" cy="213261"/>
            </a:xfrm>
            <a:custGeom>
              <a:avLst/>
              <a:gdLst/>
              <a:ahLst/>
              <a:cxnLst/>
              <a:rect l="l" t="t" r="r" b="b"/>
              <a:pathLst>
                <a:path w="104403" h="148098" extrusionOk="0">
                  <a:moveTo>
                    <a:pt x="44934" y="1"/>
                  </a:moveTo>
                  <a:cubicBezTo>
                    <a:pt x="43457" y="1"/>
                    <a:pt x="42082" y="1446"/>
                    <a:pt x="43023" y="3197"/>
                  </a:cubicBezTo>
                  <a:cubicBezTo>
                    <a:pt x="60027" y="34657"/>
                    <a:pt x="75054" y="70378"/>
                    <a:pt x="81635" y="105757"/>
                  </a:cubicBezTo>
                  <a:cubicBezTo>
                    <a:pt x="82871" y="110683"/>
                    <a:pt x="83499" y="115686"/>
                    <a:pt x="83575" y="120783"/>
                  </a:cubicBezTo>
                  <a:cubicBezTo>
                    <a:pt x="74692" y="121107"/>
                    <a:pt x="65771" y="121430"/>
                    <a:pt x="56870" y="121734"/>
                  </a:cubicBezTo>
                  <a:cubicBezTo>
                    <a:pt x="49604" y="118919"/>
                    <a:pt x="40264" y="102124"/>
                    <a:pt x="36156" y="95828"/>
                  </a:cubicBezTo>
                  <a:cubicBezTo>
                    <a:pt x="25048" y="78747"/>
                    <a:pt x="19437" y="60145"/>
                    <a:pt x="12779" y="41181"/>
                  </a:cubicBezTo>
                  <a:cubicBezTo>
                    <a:pt x="11777" y="38333"/>
                    <a:pt x="8881" y="36882"/>
                    <a:pt x="6146" y="36882"/>
                  </a:cubicBezTo>
                  <a:cubicBezTo>
                    <a:pt x="2964" y="36882"/>
                    <a:pt x="1" y="38846"/>
                    <a:pt x="492" y="42855"/>
                  </a:cubicBezTo>
                  <a:cubicBezTo>
                    <a:pt x="3358" y="66203"/>
                    <a:pt x="36112" y="148098"/>
                    <a:pt x="72158" y="148098"/>
                  </a:cubicBezTo>
                  <a:cubicBezTo>
                    <a:pt x="77255" y="148098"/>
                    <a:pt x="82417" y="146461"/>
                    <a:pt x="87569" y="142790"/>
                  </a:cubicBezTo>
                  <a:cubicBezTo>
                    <a:pt x="104403" y="130807"/>
                    <a:pt x="95710" y="105015"/>
                    <a:pt x="91164" y="89304"/>
                  </a:cubicBezTo>
                  <a:cubicBezTo>
                    <a:pt x="81730" y="56759"/>
                    <a:pt x="66722" y="28342"/>
                    <a:pt x="46808" y="1010"/>
                  </a:cubicBezTo>
                  <a:cubicBezTo>
                    <a:pt x="46301" y="301"/>
                    <a:pt x="45607" y="1"/>
                    <a:pt x="44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5181321" y="1917941"/>
              <a:ext cx="357084" cy="357084"/>
            </a:xfrm>
            <a:custGeom>
              <a:avLst/>
              <a:gdLst/>
              <a:ahLst/>
              <a:cxnLst/>
              <a:rect l="l" t="t" r="r" b="b"/>
              <a:pathLst>
                <a:path w="247975" h="247975" extrusionOk="0">
                  <a:moveTo>
                    <a:pt x="123997" y="1"/>
                  </a:moveTo>
                  <a:cubicBezTo>
                    <a:pt x="91110" y="1"/>
                    <a:pt x="59573" y="13068"/>
                    <a:pt x="36311" y="36311"/>
                  </a:cubicBezTo>
                  <a:cubicBezTo>
                    <a:pt x="13067" y="59574"/>
                    <a:pt x="0" y="91110"/>
                    <a:pt x="0" y="123997"/>
                  </a:cubicBezTo>
                  <a:cubicBezTo>
                    <a:pt x="0" y="156884"/>
                    <a:pt x="13067" y="188420"/>
                    <a:pt x="36311" y="211664"/>
                  </a:cubicBezTo>
                  <a:cubicBezTo>
                    <a:pt x="59573" y="234926"/>
                    <a:pt x="91110" y="247974"/>
                    <a:pt x="123997" y="247974"/>
                  </a:cubicBezTo>
                  <a:cubicBezTo>
                    <a:pt x="156865" y="247974"/>
                    <a:pt x="188421" y="234926"/>
                    <a:pt x="211664" y="211664"/>
                  </a:cubicBezTo>
                  <a:cubicBezTo>
                    <a:pt x="234907" y="188420"/>
                    <a:pt x="247975" y="156884"/>
                    <a:pt x="247975" y="123997"/>
                  </a:cubicBezTo>
                  <a:cubicBezTo>
                    <a:pt x="247975" y="91110"/>
                    <a:pt x="234907" y="59574"/>
                    <a:pt x="211664" y="36311"/>
                  </a:cubicBezTo>
                  <a:cubicBezTo>
                    <a:pt x="188421" y="13068"/>
                    <a:pt x="156865" y="1"/>
                    <a:pt x="123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5237414" y="1804399"/>
              <a:ext cx="138348" cy="157092"/>
            </a:xfrm>
            <a:custGeom>
              <a:avLst/>
              <a:gdLst/>
              <a:ahLst/>
              <a:cxnLst/>
              <a:rect l="l" t="t" r="r" b="b"/>
              <a:pathLst>
                <a:path w="96075" h="109092" extrusionOk="0">
                  <a:moveTo>
                    <a:pt x="48149" y="0"/>
                  </a:moveTo>
                  <a:cubicBezTo>
                    <a:pt x="36631" y="0"/>
                    <a:pt x="24908" y="5290"/>
                    <a:pt x="18204" y="14577"/>
                  </a:cubicBezTo>
                  <a:cubicBezTo>
                    <a:pt x="1" y="40674"/>
                    <a:pt x="2493" y="72876"/>
                    <a:pt x="5555" y="102073"/>
                  </a:cubicBezTo>
                  <a:cubicBezTo>
                    <a:pt x="14515" y="79757"/>
                    <a:pt x="19281" y="19966"/>
                    <a:pt x="48095" y="19966"/>
                  </a:cubicBezTo>
                  <a:cubicBezTo>
                    <a:pt x="48579" y="19966"/>
                    <a:pt x="49071" y="19983"/>
                    <a:pt x="49569" y="20017"/>
                  </a:cubicBezTo>
                  <a:cubicBezTo>
                    <a:pt x="75704" y="24582"/>
                    <a:pt x="80193" y="86019"/>
                    <a:pt x="84206" y="109092"/>
                  </a:cubicBezTo>
                  <a:cubicBezTo>
                    <a:pt x="92841" y="77403"/>
                    <a:pt x="96075" y="32438"/>
                    <a:pt x="69484" y="7540"/>
                  </a:cubicBezTo>
                  <a:cubicBezTo>
                    <a:pt x="63518" y="2383"/>
                    <a:pt x="55879" y="0"/>
                    <a:pt x="48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4677810" y="1749027"/>
              <a:ext cx="140046" cy="136266"/>
            </a:xfrm>
            <a:custGeom>
              <a:avLst/>
              <a:gdLst/>
              <a:ahLst/>
              <a:cxnLst/>
              <a:rect l="l" t="t" r="r" b="b"/>
              <a:pathLst>
                <a:path w="97254" h="94629" extrusionOk="0">
                  <a:moveTo>
                    <a:pt x="51109" y="0"/>
                  </a:moveTo>
                  <a:cubicBezTo>
                    <a:pt x="6049" y="704"/>
                    <a:pt x="0" y="57101"/>
                    <a:pt x="5954" y="90863"/>
                  </a:cubicBezTo>
                  <a:cubicBezTo>
                    <a:pt x="15236" y="67759"/>
                    <a:pt x="20953" y="20185"/>
                    <a:pt x="50790" y="20185"/>
                  </a:cubicBezTo>
                  <a:cubicBezTo>
                    <a:pt x="51461" y="20185"/>
                    <a:pt x="52144" y="20209"/>
                    <a:pt x="52840" y="20258"/>
                  </a:cubicBezTo>
                  <a:cubicBezTo>
                    <a:pt x="63206" y="24975"/>
                    <a:pt x="68190" y="37129"/>
                    <a:pt x="73249" y="47552"/>
                  </a:cubicBezTo>
                  <a:cubicBezTo>
                    <a:pt x="79469" y="62046"/>
                    <a:pt x="83825" y="77700"/>
                    <a:pt x="86735" y="94629"/>
                  </a:cubicBezTo>
                  <a:cubicBezTo>
                    <a:pt x="97254" y="66174"/>
                    <a:pt x="89360" y="3139"/>
                    <a:pt x="5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5354947" y="1903626"/>
              <a:ext cx="88305" cy="43381"/>
            </a:xfrm>
            <a:custGeom>
              <a:avLst/>
              <a:gdLst/>
              <a:ahLst/>
              <a:cxnLst/>
              <a:rect l="l" t="t" r="r" b="b"/>
              <a:pathLst>
                <a:path w="61323" h="30126" extrusionOk="0">
                  <a:moveTo>
                    <a:pt x="25978" y="0"/>
                  </a:moveTo>
                  <a:cubicBezTo>
                    <a:pt x="17196" y="0"/>
                    <a:pt x="8779" y="2846"/>
                    <a:pt x="2928" y="10018"/>
                  </a:cubicBezTo>
                  <a:cubicBezTo>
                    <a:pt x="1" y="13617"/>
                    <a:pt x="2141" y="19088"/>
                    <a:pt x="6652" y="19088"/>
                  </a:cubicBezTo>
                  <a:cubicBezTo>
                    <a:pt x="7123" y="19088"/>
                    <a:pt x="7620" y="19028"/>
                    <a:pt x="8140" y="18900"/>
                  </a:cubicBezTo>
                  <a:cubicBezTo>
                    <a:pt x="12145" y="17904"/>
                    <a:pt x="16467" y="17152"/>
                    <a:pt x="20732" y="17152"/>
                  </a:cubicBezTo>
                  <a:cubicBezTo>
                    <a:pt x="24286" y="17152"/>
                    <a:pt x="27801" y="17674"/>
                    <a:pt x="31060" y="19014"/>
                  </a:cubicBezTo>
                  <a:cubicBezTo>
                    <a:pt x="38440" y="22058"/>
                    <a:pt x="42187" y="29343"/>
                    <a:pt x="50557" y="30104"/>
                  </a:cubicBezTo>
                  <a:cubicBezTo>
                    <a:pt x="50713" y="30118"/>
                    <a:pt x="50870" y="30125"/>
                    <a:pt x="51028" y="30125"/>
                  </a:cubicBezTo>
                  <a:cubicBezTo>
                    <a:pt x="54157" y="30125"/>
                    <a:pt x="57364" y="27311"/>
                    <a:pt x="58089" y="24359"/>
                  </a:cubicBezTo>
                  <a:cubicBezTo>
                    <a:pt x="61322" y="11159"/>
                    <a:pt x="45763" y="3113"/>
                    <a:pt x="34959" y="926"/>
                  </a:cubicBezTo>
                  <a:cubicBezTo>
                    <a:pt x="31981" y="328"/>
                    <a:pt x="28959" y="0"/>
                    <a:pt x="25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5360464" y="1849316"/>
              <a:ext cx="78836" cy="38940"/>
            </a:xfrm>
            <a:custGeom>
              <a:avLst/>
              <a:gdLst/>
              <a:ahLst/>
              <a:cxnLst/>
              <a:rect l="l" t="t" r="r" b="b"/>
              <a:pathLst>
                <a:path w="54747" h="27042" extrusionOk="0">
                  <a:moveTo>
                    <a:pt x="34742" y="1"/>
                  </a:moveTo>
                  <a:cubicBezTo>
                    <a:pt x="19108" y="1"/>
                    <a:pt x="4249" y="8237"/>
                    <a:pt x="315" y="24679"/>
                  </a:cubicBezTo>
                  <a:cubicBezTo>
                    <a:pt x="0" y="25979"/>
                    <a:pt x="1052" y="27042"/>
                    <a:pt x="2178" y="27042"/>
                  </a:cubicBezTo>
                  <a:cubicBezTo>
                    <a:pt x="2617" y="27042"/>
                    <a:pt x="3068" y="26880"/>
                    <a:pt x="3453" y="26505"/>
                  </a:cubicBezTo>
                  <a:cubicBezTo>
                    <a:pt x="10727" y="19344"/>
                    <a:pt x="21010" y="14544"/>
                    <a:pt x="31212" y="14544"/>
                  </a:cubicBezTo>
                  <a:cubicBezTo>
                    <a:pt x="34776" y="14544"/>
                    <a:pt x="38330" y="15130"/>
                    <a:pt x="41742" y="16405"/>
                  </a:cubicBezTo>
                  <a:cubicBezTo>
                    <a:pt x="42649" y="16745"/>
                    <a:pt x="43511" y="16899"/>
                    <a:pt x="44321" y="16899"/>
                  </a:cubicBezTo>
                  <a:cubicBezTo>
                    <a:pt x="51814" y="16899"/>
                    <a:pt x="54747" y="3664"/>
                    <a:pt x="45889" y="1398"/>
                  </a:cubicBezTo>
                  <a:cubicBezTo>
                    <a:pt x="42220" y="466"/>
                    <a:pt x="38459" y="1"/>
                    <a:pt x="34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p:nvPr/>
          </p:nvSpPr>
          <p:spPr>
            <a:xfrm>
              <a:off x="4602530" y="1826010"/>
              <a:ext cx="81465" cy="30397"/>
            </a:xfrm>
            <a:custGeom>
              <a:avLst/>
              <a:gdLst/>
              <a:ahLst/>
              <a:cxnLst/>
              <a:rect l="l" t="t" r="r" b="b"/>
              <a:pathLst>
                <a:path w="56573" h="21109" extrusionOk="0">
                  <a:moveTo>
                    <a:pt x="25752" y="0"/>
                  </a:moveTo>
                  <a:cubicBezTo>
                    <a:pt x="19603" y="0"/>
                    <a:pt x="13617" y="1039"/>
                    <a:pt x="8968" y="2823"/>
                  </a:cubicBezTo>
                  <a:cubicBezTo>
                    <a:pt x="0" y="6277"/>
                    <a:pt x="2541" y="19702"/>
                    <a:pt x="10462" y="19702"/>
                  </a:cubicBezTo>
                  <a:cubicBezTo>
                    <a:pt x="11395" y="19702"/>
                    <a:pt x="12403" y="19516"/>
                    <a:pt x="13476" y="19105"/>
                  </a:cubicBezTo>
                  <a:cubicBezTo>
                    <a:pt x="18566" y="17154"/>
                    <a:pt x="23929" y="16254"/>
                    <a:pt x="29340" y="16254"/>
                  </a:cubicBezTo>
                  <a:cubicBezTo>
                    <a:pt x="31632" y="16254"/>
                    <a:pt x="33932" y="16416"/>
                    <a:pt x="36225" y="16727"/>
                  </a:cubicBezTo>
                  <a:cubicBezTo>
                    <a:pt x="42825" y="17621"/>
                    <a:pt x="48569" y="20398"/>
                    <a:pt x="55264" y="21102"/>
                  </a:cubicBezTo>
                  <a:cubicBezTo>
                    <a:pt x="55306" y="21106"/>
                    <a:pt x="55347" y="21108"/>
                    <a:pt x="55387" y="21108"/>
                  </a:cubicBezTo>
                  <a:cubicBezTo>
                    <a:pt x="56213" y="21108"/>
                    <a:pt x="56572" y="20195"/>
                    <a:pt x="56482" y="19523"/>
                  </a:cubicBezTo>
                  <a:cubicBezTo>
                    <a:pt x="54553" y="5363"/>
                    <a:pt x="39728" y="0"/>
                    <a:pt x="25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4622278" y="1770151"/>
              <a:ext cx="74022" cy="56068"/>
            </a:xfrm>
            <a:custGeom>
              <a:avLst/>
              <a:gdLst/>
              <a:ahLst/>
              <a:cxnLst/>
              <a:rect l="l" t="t" r="r" b="b"/>
              <a:pathLst>
                <a:path w="51404" h="38936" extrusionOk="0">
                  <a:moveTo>
                    <a:pt x="12038" y="0"/>
                  </a:moveTo>
                  <a:cubicBezTo>
                    <a:pt x="3081" y="0"/>
                    <a:pt x="0" y="12544"/>
                    <a:pt x="9424" y="15841"/>
                  </a:cubicBezTo>
                  <a:cubicBezTo>
                    <a:pt x="16576" y="18333"/>
                    <a:pt x="23404" y="20273"/>
                    <a:pt x="29662" y="24762"/>
                  </a:cubicBezTo>
                  <a:cubicBezTo>
                    <a:pt x="35559" y="28965"/>
                    <a:pt x="38983" y="35508"/>
                    <a:pt x="45469" y="38590"/>
                  </a:cubicBezTo>
                  <a:cubicBezTo>
                    <a:pt x="45949" y="38816"/>
                    <a:pt x="46522" y="38936"/>
                    <a:pt x="47099" y="38936"/>
                  </a:cubicBezTo>
                  <a:cubicBezTo>
                    <a:pt x="48463" y="38936"/>
                    <a:pt x="49850" y="38263"/>
                    <a:pt x="50091" y="36726"/>
                  </a:cubicBezTo>
                  <a:cubicBezTo>
                    <a:pt x="51403" y="27824"/>
                    <a:pt x="44974" y="20577"/>
                    <a:pt x="38868" y="14566"/>
                  </a:cubicBezTo>
                  <a:cubicBezTo>
                    <a:pt x="32116" y="7928"/>
                    <a:pt x="23214" y="1746"/>
                    <a:pt x="13761" y="149"/>
                  </a:cubicBezTo>
                  <a:cubicBezTo>
                    <a:pt x="13165" y="48"/>
                    <a:pt x="12590" y="0"/>
                    <a:pt x="1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5" name="Google Shape;2045;p42"/>
          <p:cNvGrpSpPr/>
          <p:nvPr/>
        </p:nvGrpSpPr>
        <p:grpSpPr>
          <a:xfrm>
            <a:off x="1267392" y="2499230"/>
            <a:ext cx="2208702" cy="1647177"/>
            <a:chOff x="1267392" y="2499230"/>
            <a:chExt cx="2208702" cy="1647177"/>
          </a:xfrm>
        </p:grpSpPr>
        <p:sp>
          <p:nvSpPr>
            <p:cNvPr id="2046" name="Google Shape;2046;p42"/>
            <p:cNvSpPr/>
            <p:nvPr/>
          </p:nvSpPr>
          <p:spPr>
            <a:xfrm>
              <a:off x="1843194" y="3892308"/>
              <a:ext cx="1632900" cy="254100"/>
            </a:xfrm>
            <a:prstGeom prst="ellipse">
              <a:avLst/>
            </a:prstGeom>
            <a:solidFill>
              <a:schemeClr val="dk1">
                <a:alpha val="292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42"/>
            <p:cNvGrpSpPr/>
            <p:nvPr/>
          </p:nvGrpSpPr>
          <p:grpSpPr>
            <a:xfrm>
              <a:off x="1267392" y="2499230"/>
              <a:ext cx="1691713" cy="1608218"/>
              <a:chOff x="54458" y="1243782"/>
              <a:chExt cx="2769214" cy="2632539"/>
            </a:xfrm>
          </p:grpSpPr>
          <p:sp>
            <p:nvSpPr>
              <p:cNvPr id="2048" name="Google Shape;2048;p42"/>
              <p:cNvSpPr/>
              <p:nvPr/>
            </p:nvSpPr>
            <p:spPr>
              <a:xfrm>
                <a:off x="2241277" y="2651827"/>
                <a:ext cx="578287" cy="558949"/>
              </a:xfrm>
              <a:custGeom>
                <a:avLst/>
                <a:gdLst/>
                <a:ahLst/>
                <a:cxnLst/>
                <a:rect l="l" t="t" r="r" b="b"/>
                <a:pathLst>
                  <a:path w="401588" h="388159" extrusionOk="0">
                    <a:moveTo>
                      <a:pt x="76902" y="0"/>
                    </a:moveTo>
                    <a:lnTo>
                      <a:pt x="0" y="169494"/>
                    </a:lnTo>
                    <a:cubicBezTo>
                      <a:pt x="0" y="169494"/>
                      <a:pt x="134427" y="388159"/>
                      <a:pt x="240236" y="388159"/>
                    </a:cubicBezTo>
                    <a:cubicBezTo>
                      <a:pt x="259993" y="388159"/>
                      <a:pt x="278751" y="380535"/>
                      <a:pt x="295451" y="362441"/>
                    </a:cubicBezTo>
                    <a:cubicBezTo>
                      <a:pt x="401587" y="247460"/>
                      <a:pt x="76902" y="0"/>
                      <a:pt x="76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2241304" y="2651827"/>
                <a:ext cx="489982" cy="568122"/>
              </a:xfrm>
              <a:custGeom>
                <a:avLst/>
                <a:gdLst/>
                <a:ahLst/>
                <a:cxnLst/>
                <a:rect l="l" t="t" r="r" b="b"/>
                <a:pathLst>
                  <a:path w="340265" h="394529" extrusionOk="0">
                    <a:moveTo>
                      <a:pt x="76883" y="0"/>
                    </a:moveTo>
                    <a:lnTo>
                      <a:pt x="76883" y="0"/>
                    </a:lnTo>
                    <a:cubicBezTo>
                      <a:pt x="148819" y="62692"/>
                      <a:pt x="340264" y="231140"/>
                      <a:pt x="305114" y="333586"/>
                    </a:cubicBezTo>
                    <a:cubicBezTo>
                      <a:pt x="295125" y="360403"/>
                      <a:pt x="268488" y="381626"/>
                      <a:pt x="239470" y="381626"/>
                    </a:cubicBezTo>
                    <a:cubicBezTo>
                      <a:pt x="235722" y="381626"/>
                      <a:pt x="231933" y="381272"/>
                      <a:pt x="228136" y="380530"/>
                    </a:cubicBezTo>
                    <a:cubicBezTo>
                      <a:pt x="141972" y="364172"/>
                      <a:pt x="49607" y="238863"/>
                      <a:pt x="0" y="169494"/>
                    </a:cubicBezTo>
                    <a:lnTo>
                      <a:pt x="0" y="169494"/>
                    </a:lnTo>
                    <a:cubicBezTo>
                      <a:pt x="17766" y="200517"/>
                      <a:pt x="38080" y="230056"/>
                      <a:pt x="59517" y="258778"/>
                    </a:cubicBezTo>
                    <a:cubicBezTo>
                      <a:pt x="92423" y="301232"/>
                      <a:pt x="128581" y="343154"/>
                      <a:pt x="174536" y="372389"/>
                    </a:cubicBezTo>
                    <a:cubicBezTo>
                      <a:pt x="193741" y="384837"/>
                      <a:pt x="217808" y="394528"/>
                      <a:pt x="241276" y="394528"/>
                    </a:cubicBezTo>
                    <a:cubicBezTo>
                      <a:pt x="255460" y="394528"/>
                      <a:pt x="269425" y="390988"/>
                      <a:pt x="281965" y="382375"/>
                    </a:cubicBezTo>
                    <a:cubicBezTo>
                      <a:pt x="315974" y="361490"/>
                      <a:pt x="330297" y="319606"/>
                      <a:pt x="320539" y="281831"/>
                    </a:cubicBezTo>
                    <a:cubicBezTo>
                      <a:pt x="292712" y="173013"/>
                      <a:pt x="164264" y="65374"/>
                      <a:pt x="7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92576" y="3439699"/>
                <a:ext cx="1136422" cy="371700"/>
              </a:xfrm>
              <a:custGeom>
                <a:avLst/>
                <a:gdLst/>
                <a:ahLst/>
                <a:cxnLst/>
                <a:rect l="l" t="t" r="r" b="b"/>
                <a:pathLst>
                  <a:path w="789182" h="258125" extrusionOk="0">
                    <a:moveTo>
                      <a:pt x="368229" y="1"/>
                    </a:moveTo>
                    <a:cubicBezTo>
                      <a:pt x="292001" y="1"/>
                      <a:pt x="219177" y="9970"/>
                      <a:pt x="164632" y="37869"/>
                    </a:cubicBezTo>
                    <a:cubicBezTo>
                      <a:pt x="1" y="122093"/>
                      <a:pt x="45322" y="258124"/>
                      <a:pt x="158823" y="258124"/>
                    </a:cubicBezTo>
                    <a:cubicBezTo>
                      <a:pt x="177073" y="258124"/>
                      <a:pt x="197085" y="254608"/>
                      <a:pt x="218271" y="246793"/>
                    </a:cubicBezTo>
                    <a:cubicBezTo>
                      <a:pt x="306248" y="214339"/>
                      <a:pt x="370882" y="195598"/>
                      <a:pt x="413880" y="195598"/>
                    </a:cubicBezTo>
                    <a:cubicBezTo>
                      <a:pt x="445651" y="195598"/>
                      <a:pt x="465609" y="205830"/>
                      <a:pt x="474444" y="228324"/>
                    </a:cubicBezTo>
                    <a:cubicBezTo>
                      <a:pt x="477219" y="235399"/>
                      <a:pt x="484870" y="238463"/>
                      <a:pt x="496045" y="238463"/>
                    </a:cubicBezTo>
                    <a:cubicBezTo>
                      <a:pt x="568516" y="238463"/>
                      <a:pt x="789181" y="109577"/>
                      <a:pt x="789181" y="109577"/>
                    </a:cubicBezTo>
                    <a:lnTo>
                      <a:pt x="771378" y="62520"/>
                    </a:lnTo>
                    <a:cubicBezTo>
                      <a:pt x="771378" y="62520"/>
                      <a:pt x="559127" y="1"/>
                      <a:pt x="368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54458" y="3353446"/>
                <a:ext cx="1174540" cy="522874"/>
              </a:xfrm>
              <a:custGeom>
                <a:avLst/>
                <a:gdLst/>
                <a:ahLst/>
                <a:cxnLst/>
                <a:rect l="l" t="t" r="r" b="b"/>
                <a:pathLst>
                  <a:path w="815653" h="363107" fill="none" extrusionOk="0">
                    <a:moveTo>
                      <a:pt x="797849" y="122418"/>
                    </a:moveTo>
                    <a:cubicBezTo>
                      <a:pt x="797849" y="122418"/>
                      <a:pt x="382244" y="0"/>
                      <a:pt x="191103" y="97767"/>
                    </a:cubicBezTo>
                    <a:cubicBezTo>
                      <a:pt x="1" y="195534"/>
                      <a:pt x="91795" y="363107"/>
                      <a:pt x="244742" y="306691"/>
                    </a:cubicBezTo>
                    <a:cubicBezTo>
                      <a:pt x="397727" y="250256"/>
                      <a:pt x="480125" y="235287"/>
                      <a:pt x="500915" y="288222"/>
                    </a:cubicBezTo>
                    <a:cubicBezTo>
                      <a:pt x="521685" y="341176"/>
                      <a:pt x="815652" y="169475"/>
                      <a:pt x="815652" y="169475"/>
                    </a:cubicBez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2329254" y="3427501"/>
                <a:ext cx="494418" cy="209184"/>
              </a:xfrm>
              <a:custGeom>
                <a:avLst/>
                <a:gdLst/>
                <a:ahLst/>
                <a:cxnLst/>
                <a:rect l="l" t="t" r="r" b="b"/>
                <a:pathLst>
                  <a:path w="343346" h="145267" extrusionOk="0">
                    <a:moveTo>
                      <a:pt x="215585" y="0"/>
                    </a:moveTo>
                    <a:cubicBezTo>
                      <a:pt x="121514" y="0"/>
                      <a:pt x="0" y="18075"/>
                      <a:pt x="0" y="18075"/>
                    </a:cubicBezTo>
                    <a:lnTo>
                      <a:pt x="381" y="145267"/>
                    </a:lnTo>
                    <a:lnTo>
                      <a:pt x="285883" y="144392"/>
                    </a:lnTo>
                    <a:cubicBezTo>
                      <a:pt x="315118" y="144297"/>
                      <a:pt x="339313" y="121700"/>
                      <a:pt x="341443" y="92560"/>
                    </a:cubicBezTo>
                    <a:cubicBezTo>
                      <a:pt x="343345" y="66255"/>
                      <a:pt x="339275" y="35954"/>
                      <a:pt x="316355" y="17086"/>
                    </a:cubicBezTo>
                    <a:cubicBezTo>
                      <a:pt x="300805" y="4298"/>
                      <a:pt x="261458" y="0"/>
                      <a:pt x="215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2329254" y="3395928"/>
                <a:ext cx="494418" cy="240758"/>
              </a:xfrm>
              <a:custGeom>
                <a:avLst/>
                <a:gdLst/>
                <a:ahLst/>
                <a:cxnLst/>
                <a:rect l="l" t="t" r="r" b="b"/>
                <a:pathLst>
                  <a:path w="343346" h="167193" fill="none" extrusionOk="0">
                    <a:moveTo>
                      <a:pt x="0" y="40001"/>
                    </a:moveTo>
                    <a:cubicBezTo>
                      <a:pt x="0" y="40001"/>
                      <a:pt x="268917" y="0"/>
                      <a:pt x="316355" y="39012"/>
                    </a:cubicBezTo>
                    <a:cubicBezTo>
                      <a:pt x="339275" y="57880"/>
                      <a:pt x="343345" y="88181"/>
                      <a:pt x="341443" y="114486"/>
                    </a:cubicBezTo>
                    <a:cubicBezTo>
                      <a:pt x="339313" y="143626"/>
                      <a:pt x="315118" y="166223"/>
                      <a:pt x="285883" y="166318"/>
                    </a:cubicBezTo>
                    <a:lnTo>
                      <a:pt x="381" y="167193"/>
                    </a:ln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763504" y="1357559"/>
                <a:ext cx="1901470" cy="2386660"/>
              </a:xfrm>
              <a:custGeom>
                <a:avLst/>
                <a:gdLst/>
                <a:ahLst/>
                <a:cxnLst/>
                <a:rect l="l" t="t" r="r" b="b"/>
                <a:pathLst>
                  <a:path w="1320465" h="1657403" extrusionOk="0">
                    <a:moveTo>
                      <a:pt x="713776" y="0"/>
                    </a:moveTo>
                    <a:cubicBezTo>
                      <a:pt x="451314" y="0"/>
                      <a:pt x="166993" y="91321"/>
                      <a:pt x="103036" y="257341"/>
                    </a:cubicBezTo>
                    <a:cubicBezTo>
                      <a:pt x="0" y="524735"/>
                      <a:pt x="306369" y="1657402"/>
                      <a:pt x="306369" y="1657402"/>
                    </a:cubicBezTo>
                    <a:lnTo>
                      <a:pt x="1121811" y="1654911"/>
                    </a:lnTo>
                    <a:cubicBezTo>
                      <a:pt x="1154432" y="1654816"/>
                      <a:pt x="1181803" y="1630298"/>
                      <a:pt x="1185436" y="1597886"/>
                    </a:cubicBezTo>
                    <a:cubicBezTo>
                      <a:pt x="1214557" y="1338481"/>
                      <a:pt x="1320465" y="272329"/>
                      <a:pt x="1115021" y="105973"/>
                    </a:cubicBezTo>
                    <a:cubicBezTo>
                      <a:pt x="1026212" y="34062"/>
                      <a:pt x="874071" y="0"/>
                      <a:pt x="713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947921" y="1308412"/>
                <a:ext cx="410139" cy="326346"/>
              </a:xfrm>
              <a:custGeom>
                <a:avLst/>
                <a:gdLst/>
                <a:ahLst/>
                <a:cxnLst/>
                <a:rect l="l" t="t" r="r" b="b"/>
                <a:pathLst>
                  <a:path w="284819" h="226629" extrusionOk="0">
                    <a:moveTo>
                      <a:pt x="160502" y="0"/>
                    </a:moveTo>
                    <a:cubicBezTo>
                      <a:pt x="142849" y="0"/>
                      <a:pt x="123847" y="4397"/>
                      <a:pt x="103854" y="15289"/>
                    </a:cubicBezTo>
                    <a:cubicBezTo>
                      <a:pt x="1" y="71876"/>
                      <a:pt x="57443" y="226629"/>
                      <a:pt x="57443" y="226629"/>
                    </a:cubicBezTo>
                    <a:lnTo>
                      <a:pt x="284819" y="77335"/>
                    </a:lnTo>
                    <a:cubicBezTo>
                      <a:pt x="284819" y="77335"/>
                      <a:pt x="234531" y="0"/>
                      <a:pt x="160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1038445" y="1381143"/>
                <a:ext cx="252236" cy="200697"/>
              </a:xfrm>
              <a:custGeom>
                <a:avLst/>
                <a:gdLst/>
                <a:ahLst/>
                <a:cxnLst/>
                <a:rect l="l" t="t" r="r" b="b"/>
                <a:pathLst>
                  <a:path w="175164" h="139373" extrusionOk="0">
                    <a:moveTo>
                      <a:pt x="98699" y="1"/>
                    </a:moveTo>
                    <a:cubicBezTo>
                      <a:pt x="87841" y="1"/>
                      <a:pt x="76152" y="2705"/>
                      <a:pt x="63853" y="9404"/>
                    </a:cubicBezTo>
                    <a:cubicBezTo>
                      <a:pt x="0" y="44193"/>
                      <a:pt x="35322" y="139373"/>
                      <a:pt x="35322" y="139373"/>
                    </a:cubicBezTo>
                    <a:lnTo>
                      <a:pt x="175163" y="47559"/>
                    </a:lnTo>
                    <a:cubicBezTo>
                      <a:pt x="175163" y="47559"/>
                      <a:pt x="144235" y="1"/>
                      <a:pt x="9869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1324862" y="1243782"/>
                <a:ext cx="219312" cy="178868"/>
              </a:xfrm>
              <a:custGeom>
                <a:avLst/>
                <a:gdLst/>
                <a:ahLst/>
                <a:cxnLst/>
                <a:rect l="l" t="t" r="r" b="b"/>
                <a:pathLst>
                  <a:path w="152300" h="124214" extrusionOk="0">
                    <a:moveTo>
                      <a:pt x="76966" y="0"/>
                    </a:moveTo>
                    <a:cubicBezTo>
                      <a:pt x="17199" y="0"/>
                      <a:pt x="0" y="124214"/>
                      <a:pt x="0" y="124214"/>
                    </a:cubicBezTo>
                    <a:cubicBezTo>
                      <a:pt x="0" y="124214"/>
                      <a:pt x="152300" y="13437"/>
                      <a:pt x="85556" y="826"/>
                    </a:cubicBezTo>
                    <a:cubicBezTo>
                      <a:pt x="82599" y="268"/>
                      <a:pt x="79737" y="0"/>
                      <a:pt x="7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1366879" y="1332802"/>
                <a:ext cx="204877" cy="81740"/>
              </a:xfrm>
              <a:custGeom>
                <a:avLst/>
                <a:gdLst/>
                <a:ahLst/>
                <a:cxnLst/>
                <a:rect l="l" t="t" r="r" b="b"/>
                <a:pathLst>
                  <a:path w="142276" h="56764" extrusionOk="0">
                    <a:moveTo>
                      <a:pt x="99515" y="0"/>
                    </a:moveTo>
                    <a:cubicBezTo>
                      <a:pt x="63804" y="0"/>
                      <a:pt x="0" y="56764"/>
                      <a:pt x="0" y="56764"/>
                    </a:cubicBezTo>
                    <a:cubicBezTo>
                      <a:pt x="0" y="56764"/>
                      <a:pt x="142276" y="33559"/>
                      <a:pt x="115267" y="5902"/>
                    </a:cubicBezTo>
                    <a:cubicBezTo>
                      <a:pt x="111222" y="1761"/>
                      <a:pt x="105804" y="0"/>
                      <a:pt x="99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2025635" y="1261462"/>
                <a:ext cx="418329" cy="316297"/>
              </a:xfrm>
              <a:custGeom>
                <a:avLst/>
                <a:gdLst/>
                <a:ahLst/>
                <a:cxnLst/>
                <a:rect l="l" t="t" r="r" b="b"/>
                <a:pathLst>
                  <a:path w="290506" h="219651" extrusionOk="0">
                    <a:moveTo>
                      <a:pt x="131610" y="0"/>
                    </a:moveTo>
                    <a:cubicBezTo>
                      <a:pt x="41487" y="0"/>
                      <a:pt x="0" y="94133"/>
                      <a:pt x="0" y="94133"/>
                    </a:cubicBezTo>
                    <a:lnTo>
                      <a:pt x="276868" y="219651"/>
                    </a:lnTo>
                    <a:cubicBezTo>
                      <a:pt x="276868" y="219651"/>
                      <a:pt x="290506" y="41198"/>
                      <a:pt x="173622" y="6428"/>
                    </a:cubicBezTo>
                    <a:cubicBezTo>
                      <a:pt x="158594" y="1955"/>
                      <a:pt x="144597" y="0"/>
                      <a:pt x="131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2073540" y="1337311"/>
                <a:ext cx="318218" cy="240585"/>
              </a:xfrm>
              <a:custGeom>
                <a:avLst/>
                <a:gdLst/>
                <a:ahLst/>
                <a:cxnLst/>
                <a:rect l="l" t="t" r="r" b="b"/>
                <a:pathLst>
                  <a:path w="220985" h="167073" extrusionOk="0">
                    <a:moveTo>
                      <a:pt x="100134" y="0"/>
                    </a:moveTo>
                    <a:cubicBezTo>
                      <a:pt x="31553" y="0"/>
                      <a:pt x="1" y="71607"/>
                      <a:pt x="1" y="71607"/>
                    </a:cubicBezTo>
                    <a:lnTo>
                      <a:pt x="210618" y="167073"/>
                    </a:lnTo>
                    <a:lnTo>
                      <a:pt x="210618" y="167073"/>
                    </a:lnTo>
                    <a:cubicBezTo>
                      <a:pt x="210618" y="167073"/>
                      <a:pt x="220985" y="31360"/>
                      <a:pt x="132081" y="4883"/>
                    </a:cubicBezTo>
                    <a:cubicBezTo>
                      <a:pt x="120654" y="1485"/>
                      <a:pt x="110010" y="0"/>
                      <a:pt x="10013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2412190" y="1420830"/>
                <a:ext cx="218006" cy="183306"/>
              </a:xfrm>
              <a:custGeom>
                <a:avLst/>
                <a:gdLst/>
                <a:ahLst/>
                <a:cxnLst/>
                <a:rect l="l" t="t" r="r" b="b"/>
                <a:pathLst>
                  <a:path w="151393" h="127296" extrusionOk="0">
                    <a:moveTo>
                      <a:pt x="87606" y="0"/>
                    </a:moveTo>
                    <a:cubicBezTo>
                      <a:pt x="47290" y="0"/>
                      <a:pt x="8151" y="104388"/>
                      <a:pt x="1118" y="124104"/>
                    </a:cubicBezTo>
                    <a:lnTo>
                      <a:pt x="1118" y="124104"/>
                    </a:lnTo>
                    <a:cubicBezTo>
                      <a:pt x="16343" y="91866"/>
                      <a:pt x="151393" y="42375"/>
                      <a:pt x="103455" y="5810"/>
                    </a:cubicBezTo>
                    <a:cubicBezTo>
                      <a:pt x="98198" y="1795"/>
                      <a:pt x="92892" y="0"/>
                      <a:pt x="87606" y="0"/>
                    </a:cubicBezTo>
                    <a:close/>
                    <a:moveTo>
                      <a:pt x="1118" y="124104"/>
                    </a:moveTo>
                    <a:lnTo>
                      <a:pt x="1118" y="124104"/>
                    </a:lnTo>
                    <a:cubicBezTo>
                      <a:pt x="606" y="125188"/>
                      <a:pt x="230" y="126252"/>
                      <a:pt x="0" y="127296"/>
                    </a:cubicBezTo>
                    <a:cubicBezTo>
                      <a:pt x="0" y="127296"/>
                      <a:pt x="385" y="126160"/>
                      <a:pt x="1118" y="124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2422298" y="1591121"/>
                <a:ext cx="89153" cy="33977"/>
              </a:xfrm>
              <a:custGeom>
                <a:avLst/>
                <a:gdLst/>
                <a:ahLst/>
                <a:cxnLst/>
                <a:rect l="l" t="t" r="r" b="b"/>
                <a:pathLst>
                  <a:path w="61912" h="23595" extrusionOk="0">
                    <a:moveTo>
                      <a:pt x="37506" y="0"/>
                    </a:moveTo>
                    <a:cubicBezTo>
                      <a:pt x="20350" y="0"/>
                      <a:pt x="0" y="11929"/>
                      <a:pt x="0" y="11929"/>
                    </a:cubicBezTo>
                    <a:cubicBezTo>
                      <a:pt x="0" y="11929"/>
                      <a:pt x="30992" y="23595"/>
                      <a:pt x="48148" y="23595"/>
                    </a:cubicBezTo>
                    <a:cubicBezTo>
                      <a:pt x="56782" y="23595"/>
                      <a:pt x="61911" y="20640"/>
                      <a:pt x="57823" y="11758"/>
                    </a:cubicBezTo>
                    <a:cubicBezTo>
                      <a:pt x="53764" y="2944"/>
                      <a:pt x="46029" y="0"/>
                      <a:pt x="37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1798079" y="2679955"/>
                <a:ext cx="745063" cy="1062455"/>
              </a:xfrm>
              <a:custGeom>
                <a:avLst/>
                <a:gdLst/>
                <a:ahLst/>
                <a:cxnLst/>
                <a:rect l="l" t="t" r="r" b="b"/>
                <a:pathLst>
                  <a:path w="517405" h="737816" extrusionOk="0">
                    <a:moveTo>
                      <a:pt x="517405" y="0"/>
                    </a:moveTo>
                    <a:lnTo>
                      <a:pt x="511299" y="19"/>
                    </a:lnTo>
                    <a:cubicBezTo>
                      <a:pt x="228536" y="913"/>
                      <a:pt x="0" y="230836"/>
                      <a:pt x="856" y="513637"/>
                    </a:cubicBezTo>
                    <a:lnTo>
                      <a:pt x="1541" y="737816"/>
                    </a:lnTo>
                    <a:lnTo>
                      <a:pt x="403356" y="736580"/>
                    </a:lnTo>
                    <a:cubicBezTo>
                      <a:pt x="435977" y="736485"/>
                      <a:pt x="463348" y="711967"/>
                      <a:pt x="466981" y="679536"/>
                    </a:cubicBezTo>
                    <a:cubicBezTo>
                      <a:pt x="480010" y="563491"/>
                      <a:pt x="508389" y="286092"/>
                      <a:pt x="5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784184" y="1988689"/>
                <a:ext cx="370696" cy="1320384"/>
              </a:xfrm>
              <a:custGeom>
                <a:avLst/>
                <a:gdLst/>
                <a:ahLst/>
                <a:cxnLst/>
                <a:rect l="l" t="t" r="r" b="b"/>
                <a:pathLst>
                  <a:path w="257428" h="916933" extrusionOk="0">
                    <a:moveTo>
                      <a:pt x="67657" y="0"/>
                    </a:moveTo>
                    <a:cubicBezTo>
                      <a:pt x="67657" y="0"/>
                      <a:pt x="0" y="469205"/>
                      <a:pt x="55693" y="483622"/>
                    </a:cubicBezTo>
                    <a:cubicBezTo>
                      <a:pt x="57763" y="484158"/>
                      <a:pt x="59820" y="484416"/>
                      <a:pt x="61862" y="484416"/>
                    </a:cubicBezTo>
                    <a:cubicBezTo>
                      <a:pt x="99373" y="484416"/>
                      <a:pt x="131722" y="397377"/>
                      <a:pt x="147336" y="346873"/>
                    </a:cubicBezTo>
                    <a:lnTo>
                      <a:pt x="147336" y="346873"/>
                    </a:lnTo>
                    <a:lnTo>
                      <a:pt x="148931" y="353818"/>
                    </a:lnTo>
                    <a:lnTo>
                      <a:pt x="148931" y="353818"/>
                    </a:lnTo>
                    <a:cubicBezTo>
                      <a:pt x="154013" y="327732"/>
                      <a:pt x="157301" y="311702"/>
                      <a:pt x="157302" y="311694"/>
                    </a:cubicBezTo>
                    <a:lnTo>
                      <a:pt x="157302" y="311694"/>
                    </a:lnTo>
                    <a:cubicBezTo>
                      <a:pt x="157300" y="311702"/>
                      <a:pt x="153715" y="326238"/>
                      <a:pt x="147336" y="346873"/>
                    </a:cubicBezTo>
                    <a:lnTo>
                      <a:pt x="147336" y="346873"/>
                    </a:lnTo>
                    <a:lnTo>
                      <a:pt x="67657" y="0"/>
                    </a:lnTo>
                    <a:close/>
                    <a:moveTo>
                      <a:pt x="148931" y="353818"/>
                    </a:moveTo>
                    <a:cubicBezTo>
                      <a:pt x="128801" y="457151"/>
                      <a:pt x="80518" y="718287"/>
                      <a:pt x="96797" y="766518"/>
                    </a:cubicBezTo>
                    <a:cubicBezTo>
                      <a:pt x="98764" y="772338"/>
                      <a:pt x="101162" y="774967"/>
                      <a:pt x="103889" y="774967"/>
                    </a:cubicBezTo>
                    <a:cubicBezTo>
                      <a:pt x="129464" y="774967"/>
                      <a:pt x="184023" y="543780"/>
                      <a:pt x="184027" y="543766"/>
                    </a:cubicBezTo>
                    <a:lnTo>
                      <a:pt x="184027" y="543766"/>
                    </a:lnTo>
                    <a:cubicBezTo>
                      <a:pt x="184026" y="543781"/>
                      <a:pt x="178681" y="786511"/>
                      <a:pt x="158957" y="851427"/>
                    </a:cubicBezTo>
                    <a:cubicBezTo>
                      <a:pt x="148458" y="885949"/>
                      <a:pt x="157264" y="916933"/>
                      <a:pt x="178293" y="916933"/>
                    </a:cubicBezTo>
                    <a:cubicBezTo>
                      <a:pt x="196807" y="916933"/>
                      <a:pt x="224797" y="892915"/>
                      <a:pt x="257428" y="826148"/>
                    </a:cubicBezTo>
                    <a:lnTo>
                      <a:pt x="148931" y="35381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1099689" y="1669925"/>
                <a:ext cx="1467503" cy="2080761"/>
              </a:xfrm>
              <a:custGeom>
                <a:avLst/>
                <a:gdLst/>
                <a:ahLst/>
                <a:cxnLst/>
                <a:rect l="l" t="t" r="r" b="b"/>
                <a:pathLst>
                  <a:path w="1019099" h="1444973" extrusionOk="0">
                    <a:moveTo>
                      <a:pt x="948246" y="0"/>
                    </a:moveTo>
                    <a:lnTo>
                      <a:pt x="948246" y="0"/>
                    </a:lnTo>
                    <a:cubicBezTo>
                      <a:pt x="962892" y="45574"/>
                      <a:pt x="972231" y="92632"/>
                      <a:pt x="979193" y="139898"/>
                    </a:cubicBezTo>
                    <a:cubicBezTo>
                      <a:pt x="999183" y="281983"/>
                      <a:pt x="1001561" y="425876"/>
                      <a:pt x="1000192" y="569140"/>
                    </a:cubicBezTo>
                    <a:cubicBezTo>
                      <a:pt x="995893" y="831912"/>
                      <a:pt x="975883" y="1094760"/>
                      <a:pt x="947903" y="1356105"/>
                    </a:cubicBezTo>
                    <a:lnTo>
                      <a:pt x="945982" y="1373947"/>
                    </a:lnTo>
                    <a:cubicBezTo>
                      <a:pt x="945337" y="1406851"/>
                      <a:pt x="918100" y="1431726"/>
                      <a:pt x="886281" y="1431726"/>
                    </a:cubicBezTo>
                    <a:cubicBezTo>
                      <a:pt x="884348" y="1431726"/>
                      <a:pt x="882398" y="1431634"/>
                      <a:pt x="880436" y="1431447"/>
                    </a:cubicBezTo>
                    <a:cubicBezTo>
                      <a:pt x="868891" y="1431523"/>
                      <a:pt x="803554" y="1431827"/>
                      <a:pt x="790696" y="1431903"/>
                    </a:cubicBezTo>
                    <a:cubicBezTo>
                      <a:pt x="662781" y="1432569"/>
                      <a:pt x="487960" y="1433254"/>
                      <a:pt x="360026" y="1434661"/>
                    </a:cubicBezTo>
                    <a:lnTo>
                      <a:pt x="75295" y="1437302"/>
                    </a:lnTo>
                    <a:lnTo>
                      <a:pt x="75295" y="1437302"/>
                    </a:lnTo>
                    <a:cubicBezTo>
                      <a:pt x="48728" y="1341453"/>
                      <a:pt x="24224" y="1244973"/>
                      <a:pt x="0" y="1148418"/>
                    </a:cubicBezTo>
                    <a:lnTo>
                      <a:pt x="0" y="1148418"/>
                    </a:lnTo>
                    <a:cubicBezTo>
                      <a:pt x="21665" y="1246451"/>
                      <a:pt x="44984" y="1344046"/>
                      <a:pt x="69902" y="1441299"/>
                    </a:cubicBezTo>
                    <a:lnTo>
                      <a:pt x="70491" y="1443601"/>
                    </a:lnTo>
                    <a:lnTo>
                      <a:pt x="72945" y="1443601"/>
                    </a:lnTo>
                    <a:cubicBezTo>
                      <a:pt x="207261" y="1443805"/>
                      <a:pt x="402181" y="1444972"/>
                      <a:pt x="556524" y="1444972"/>
                    </a:cubicBezTo>
                    <a:cubicBezTo>
                      <a:pt x="588838" y="1444972"/>
                      <a:pt x="619374" y="1444921"/>
                      <a:pt x="647203" y="1444799"/>
                    </a:cubicBezTo>
                    <a:cubicBezTo>
                      <a:pt x="694260" y="1444742"/>
                      <a:pt x="817097" y="1444628"/>
                      <a:pt x="862557" y="1444552"/>
                    </a:cubicBezTo>
                    <a:lnTo>
                      <a:pt x="880493" y="1444533"/>
                    </a:lnTo>
                    <a:cubicBezTo>
                      <a:pt x="882677" y="1444729"/>
                      <a:pt x="884847" y="1444825"/>
                      <a:pt x="887000" y="1444825"/>
                    </a:cubicBezTo>
                    <a:cubicBezTo>
                      <a:pt x="925303" y="1444825"/>
                      <a:pt x="958060" y="1414365"/>
                      <a:pt x="959411" y="1375430"/>
                    </a:cubicBezTo>
                    <a:cubicBezTo>
                      <a:pt x="978698" y="1203273"/>
                      <a:pt x="992697" y="1029385"/>
                      <a:pt x="1001808" y="856449"/>
                    </a:cubicBezTo>
                    <a:cubicBezTo>
                      <a:pt x="1012631" y="617681"/>
                      <a:pt x="1019098" y="376345"/>
                      <a:pt x="982483" y="139366"/>
                    </a:cubicBezTo>
                    <a:cubicBezTo>
                      <a:pt x="974704" y="92137"/>
                      <a:pt x="964090" y="45175"/>
                      <a:pt x="948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993170" y="3178342"/>
                <a:ext cx="161738" cy="139916"/>
              </a:xfrm>
              <a:custGeom>
                <a:avLst/>
                <a:gdLst/>
                <a:ahLst/>
                <a:cxnLst/>
                <a:rect l="l" t="t" r="r" b="b"/>
                <a:pathLst>
                  <a:path w="112318" h="97164" extrusionOk="0">
                    <a:moveTo>
                      <a:pt x="112318" y="0"/>
                    </a:moveTo>
                    <a:cubicBezTo>
                      <a:pt x="92612" y="26496"/>
                      <a:pt x="76255" y="56054"/>
                      <a:pt x="50443" y="76616"/>
                    </a:cubicBezTo>
                    <a:cubicBezTo>
                      <a:pt x="43559" y="81941"/>
                      <a:pt x="37804" y="84199"/>
                      <a:pt x="33031" y="84199"/>
                    </a:cubicBezTo>
                    <a:cubicBezTo>
                      <a:pt x="13172" y="84199"/>
                      <a:pt x="10316" y="45107"/>
                      <a:pt x="13828" y="25279"/>
                    </a:cubicBezTo>
                    <a:lnTo>
                      <a:pt x="13828" y="25279"/>
                    </a:lnTo>
                    <a:cubicBezTo>
                      <a:pt x="0" y="49052"/>
                      <a:pt x="2104" y="97163"/>
                      <a:pt x="33003" y="97163"/>
                    </a:cubicBezTo>
                    <a:cubicBezTo>
                      <a:pt x="36914" y="97163"/>
                      <a:pt x="41285" y="96393"/>
                      <a:pt x="46145" y="94705"/>
                    </a:cubicBezTo>
                    <a:cubicBezTo>
                      <a:pt x="67315" y="85727"/>
                      <a:pt x="81181" y="65337"/>
                      <a:pt x="92118" y="47115"/>
                    </a:cubicBezTo>
                    <a:cubicBezTo>
                      <a:pt x="100658" y="32145"/>
                      <a:pt x="107449" y="16415"/>
                      <a:pt x="11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873118" y="2648867"/>
                <a:ext cx="143798" cy="464492"/>
              </a:xfrm>
              <a:custGeom>
                <a:avLst/>
                <a:gdLst/>
                <a:ahLst/>
                <a:cxnLst/>
                <a:rect l="l" t="t" r="r" b="b"/>
                <a:pathLst>
                  <a:path w="99860" h="322564" extrusionOk="0">
                    <a:moveTo>
                      <a:pt x="43134" y="310513"/>
                    </a:moveTo>
                    <a:cubicBezTo>
                      <a:pt x="43142" y="310523"/>
                      <a:pt x="43147" y="310530"/>
                      <a:pt x="43147" y="310530"/>
                    </a:cubicBezTo>
                    <a:cubicBezTo>
                      <a:pt x="43146" y="310530"/>
                      <a:pt x="43142" y="310525"/>
                      <a:pt x="43134" y="310513"/>
                    </a:cubicBezTo>
                    <a:close/>
                    <a:moveTo>
                      <a:pt x="67639" y="1"/>
                    </a:moveTo>
                    <a:lnTo>
                      <a:pt x="67639" y="1"/>
                    </a:lnTo>
                    <a:cubicBezTo>
                      <a:pt x="56017" y="44319"/>
                      <a:pt x="1" y="302203"/>
                      <a:pt x="37871" y="321756"/>
                    </a:cubicBezTo>
                    <a:cubicBezTo>
                      <a:pt x="39161" y="322302"/>
                      <a:pt x="40445" y="322563"/>
                      <a:pt x="41721" y="322563"/>
                    </a:cubicBezTo>
                    <a:cubicBezTo>
                      <a:pt x="70090" y="322563"/>
                      <a:pt x="94782" y="193186"/>
                      <a:pt x="99860" y="172272"/>
                    </a:cubicBezTo>
                    <a:lnTo>
                      <a:pt x="99860" y="172272"/>
                    </a:lnTo>
                    <a:cubicBezTo>
                      <a:pt x="86450" y="209781"/>
                      <a:pt x="74011" y="248070"/>
                      <a:pt x="57919" y="284342"/>
                    </a:cubicBezTo>
                    <a:cubicBezTo>
                      <a:pt x="53980" y="292754"/>
                      <a:pt x="48438" y="304408"/>
                      <a:pt x="42637" y="309806"/>
                    </a:cubicBezTo>
                    <a:lnTo>
                      <a:pt x="42637" y="309806"/>
                    </a:lnTo>
                    <a:cubicBezTo>
                      <a:pt x="40690" y="306018"/>
                      <a:pt x="39877" y="301234"/>
                      <a:pt x="39393" y="296706"/>
                    </a:cubicBezTo>
                    <a:cubicBezTo>
                      <a:pt x="37567" y="277951"/>
                      <a:pt x="38898" y="257846"/>
                      <a:pt x="40420" y="238160"/>
                    </a:cubicBezTo>
                    <a:cubicBezTo>
                      <a:pt x="46887" y="158520"/>
                      <a:pt x="59346" y="79565"/>
                      <a:pt x="67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820530" y="1988689"/>
                <a:ext cx="130651" cy="702865"/>
              </a:xfrm>
              <a:custGeom>
                <a:avLst/>
                <a:gdLst/>
                <a:ahLst/>
                <a:cxnLst/>
                <a:rect l="l" t="t" r="r" b="b"/>
                <a:pathLst>
                  <a:path w="90730" h="488101" extrusionOk="0">
                    <a:moveTo>
                      <a:pt x="42417" y="0"/>
                    </a:moveTo>
                    <a:lnTo>
                      <a:pt x="42417" y="0"/>
                    </a:lnTo>
                    <a:cubicBezTo>
                      <a:pt x="23815" y="94895"/>
                      <a:pt x="11451" y="190855"/>
                      <a:pt x="4889" y="287347"/>
                    </a:cubicBezTo>
                    <a:cubicBezTo>
                      <a:pt x="2207" y="335641"/>
                      <a:pt x="1" y="384163"/>
                      <a:pt x="5422" y="432894"/>
                    </a:cubicBezTo>
                    <a:cubicBezTo>
                      <a:pt x="8389" y="449594"/>
                      <a:pt x="10386" y="483071"/>
                      <a:pt x="31233" y="487636"/>
                    </a:cubicBezTo>
                    <a:cubicBezTo>
                      <a:pt x="32805" y="487953"/>
                      <a:pt x="34375" y="488101"/>
                      <a:pt x="35934" y="488101"/>
                    </a:cubicBezTo>
                    <a:cubicBezTo>
                      <a:pt x="45978" y="488101"/>
                      <a:pt x="55563" y="481945"/>
                      <a:pt x="62199" y="475063"/>
                    </a:cubicBezTo>
                    <a:cubicBezTo>
                      <a:pt x="75076" y="461805"/>
                      <a:pt x="83521" y="445124"/>
                      <a:pt x="90730" y="428462"/>
                    </a:cubicBezTo>
                    <a:lnTo>
                      <a:pt x="90730" y="428462"/>
                    </a:lnTo>
                    <a:cubicBezTo>
                      <a:pt x="84643" y="438866"/>
                      <a:pt x="78271" y="449157"/>
                      <a:pt x="70815" y="458458"/>
                    </a:cubicBezTo>
                    <a:cubicBezTo>
                      <a:pt x="62461" y="468644"/>
                      <a:pt x="50789" y="480640"/>
                      <a:pt x="37802" y="480640"/>
                    </a:cubicBezTo>
                    <a:cubicBezTo>
                      <a:pt x="35148" y="480640"/>
                      <a:pt x="32439" y="480139"/>
                      <a:pt x="29692" y="479019"/>
                    </a:cubicBezTo>
                    <a:cubicBezTo>
                      <a:pt x="18128" y="467949"/>
                      <a:pt x="18204" y="447502"/>
                      <a:pt x="16130" y="431829"/>
                    </a:cubicBezTo>
                    <a:cubicBezTo>
                      <a:pt x="12973" y="384182"/>
                      <a:pt x="15712" y="335945"/>
                      <a:pt x="18660" y="288222"/>
                    </a:cubicBezTo>
                    <a:cubicBezTo>
                      <a:pt x="23891" y="204055"/>
                      <a:pt x="35303" y="85461"/>
                      <a:pt x="42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1391858" y="1986606"/>
                <a:ext cx="370505" cy="369904"/>
              </a:xfrm>
              <a:custGeom>
                <a:avLst/>
                <a:gdLst/>
                <a:ahLst/>
                <a:cxnLst/>
                <a:rect l="l" t="t" r="r" b="b"/>
                <a:pathLst>
                  <a:path w="257295" h="256878" extrusionOk="0">
                    <a:moveTo>
                      <a:pt x="128661" y="1"/>
                    </a:moveTo>
                    <a:cubicBezTo>
                      <a:pt x="128520" y="1"/>
                      <a:pt x="128380" y="1"/>
                      <a:pt x="128239" y="2"/>
                    </a:cubicBezTo>
                    <a:cubicBezTo>
                      <a:pt x="57310" y="249"/>
                      <a:pt x="0" y="57920"/>
                      <a:pt x="209" y="128848"/>
                    </a:cubicBezTo>
                    <a:cubicBezTo>
                      <a:pt x="437" y="199636"/>
                      <a:pt x="57899" y="256878"/>
                      <a:pt x="128616" y="256878"/>
                    </a:cubicBezTo>
                    <a:cubicBezTo>
                      <a:pt x="128756" y="256878"/>
                      <a:pt x="128897" y="256878"/>
                      <a:pt x="129038" y="256877"/>
                    </a:cubicBezTo>
                    <a:cubicBezTo>
                      <a:pt x="199966" y="256649"/>
                      <a:pt x="257295" y="198959"/>
                      <a:pt x="257086" y="128030"/>
                    </a:cubicBezTo>
                    <a:cubicBezTo>
                      <a:pt x="256858" y="57224"/>
                      <a:pt x="199415" y="1"/>
                      <a:pt x="128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1569674" y="1848127"/>
                <a:ext cx="133939" cy="201174"/>
              </a:xfrm>
              <a:custGeom>
                <a:avLst/>
                <a:gdLst/>
                <a:ahLst/>
                <a:cxnLst/>
                <a:rect l="l" t="t" r="r" b="b"/>
                <a:pathLst>
                  <a:path w="93013" h="139704" extrusionOk="0">
                    <a:moveTo>
                      <a:pt x="39236" y="1"/>
                    </a:moveTo>
                    <a:cubicBezTo>
                      <a:pt x="37963" y="1"/>
                      <a:pt x="36689" y="100"/>
                      <a:pt x="35417" y="303"/>
                    </a:cubicBezTo>
                    <a:cubicBezTo>
                      <a:pt x="13125" y="3860"/>
                      <a:pt x="0" y="37869"/>
                      <a:pt x="6106" y="76291"/>
                    </a:cubicBezTo>
                    <a:cubicBezTo>
                      <a:pt x="11882" y="112505"/>
                      <a:pt x="32694" y="139704"/>
                      <a:pt x="53758" y="139704"/>
                    </a:cubicBezTo>
                    <a:cubicBezTo>
                      <a:pt x="55031" y="139704"/>
                      <a:pt x="56305" y="139605"/>
                      <a:pt x="57577" y="139402"/>
                    </a:cubicBezTo>
                    <a:cubicBezTo>
                      <a:pt x="79888" y="135845"/>
                      <a:pt x="93012" y="101836"/>
                      <a:pt x="86888" y="63414"/>
                    </a:cubicBezTo>
                    <a:cubicBezTo>
                      <a:pt x="81112" y="27200"/>
                      <a:pt x="60299" y="1"/>
                      <a:pt x="39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2523037" y="1992989"/>
                <a:ext cx="153577" cy="472981"/>
              </a:xfrm>
              <a:custGeom>
                <a:avLst/>
                <a:gdLst/>
                <a:ahLst/>
                <a:cxnLst/>
                <a:rect l="l" t="t" r="r" b="b"/>
                <a:pathLst>
                  <a:path w="106651" h="328459" extrusionOk="0">
                    <a:moveTo>
                      <a:pt x="3310" y="0"/>
                    </a:moveTo>
                    <a:lnTo>
                      <a:pt x="1" y="297866"/>
                    </a:lnTo>
                    <a:cubicBezTo>
                      <a:pt x="1" y="297866"/>
                      <a:pt x="33891" y="328458"/>
                      <a:pt x="60564" y="328458"/>
                    </a:cubicBezTo>
                    <a:cubicBezTo>
                      <a:pt x="70747" y="328458"/>
                      <a:pt x="79879" y="323999"/>
                      <a:pt x="85670" y="311675"/>
                    </a:cubicBezTo>
                    <a:cubicBezTo>
                      <a:pt x="106650" y="267071"/>
                      <a:pt x="3310"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2527804" y="1992989"/>
                <a:ext cx="148811" cy="448812"/>
              </a:xfrm>
              <a:custGeom>
                <a:avLst/>
                <a:gdLst/>
                <a:ahLst/>
                <a:cxnLst/>
                <a:rect l="l" t="t" r="r" b="b"/>
                <a:pathLst>
                  <a:path w="103341" h="311675" extrusionOk="0">
                    <a:moveTo>
                      <a:pt x="0" y="0"/>
                    </a:moveTo>
                    <a:lnTo>
                      <a:pt x="82360" y="311675"/>
                    </a:lnTo>
                    <a:cubicBezTo>
                      <a:pt x="103340" y="267072"/>
                      <a:pt x="4" y="1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1802133" y="2183294"/>
                <a:ext cx="420218" cy="469551"/>
              </a:xfrm>
              <a:custGeom>
                <a:avLst/>
                <a:gdLst/>
                <a:ahLst/>
                <a:cxnLst/>
                <a:rect l="l" t="t" r="r" b="b"/>
                <a:pathLst>
                  <a:path w="291818" h="326077" extrusionOk="0">
                    <a:moveTo>
                      <a:pt x="270667" y="1"/>
                    </a:moveTo>
                    <a:lnTo>
                      <a:pt x="0" y="22578"/>
                    </a:lnTo>
                    <a:lnTo>
                      <a:pt x="14913" y="201564"/>
                    </a:lnTo>
                    <a:cubicBezTo>
                      <a:pt x="20795" y="272455"/>
                      <a:pt x="80180" y="326076"/>
                      <a:pt x="150077" y="326076"/>
                    </a:cubicBezTo>
                    <a:cubicBezTo>
                      <a:pt x="153864" y="326076"/>
                      <a:pt x="157683" y="325919"/>
                      <a:pt x="161525" y="325598"/>
                    </a:cubicBezTo>
                    <a:cubicBezTo>
                      <a:pt x="236277" y="319378"/>
                      <a:pt x="291818" y="253719"/>
                      <a:pt x="285579" y="179005"/>
                    </a:cubicBezTo>
                    <a:lnTo>
                      <a:pt x="2706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1802133" y="2183294"/>
                <a:ext cx="420218" cy="477847"/>
              </a:xfrm>
              <a:custGeom>
                <a:avLst/>
                <a:gdLst/>
                <a:ahLst/>
                <a:cxnLst/>
                <a:rect l="l" t="t" r="r" b="b"/>
                <a:pathLst>
                  <a:path w="291818" h="331838" fill="none" extrusionOk="0">
                    <a:moveTo>
                      <a:pt x="161525" y="325598"/>
                    </a:moveTo>
                    <a:lnTo>
                      <a:pt x="161525" y="325598"/>
                    </a:lnTo>
                    <a:cubicBezTo>
                      <a:pt x="236277" y="319378"/>
                      <a:pt x="291818" y="253719"/>
                      <a:pt x="285579" y="179005"/>
                    </a:cubicBezTo>
                    <a:lnTo>
                      <a:pt x="270667" y="1"/>
                    </a:lnTo>
                    <a:lnTo>
                      <a:pt x="0" y="22578"/>
                    </a:lnTo>
                    <a:lnTo>
                      <a:pt x="14913" y="201564"/>
                    </a:lnTo>
                    <a:cubicBezTo>
                      <a:pt x="21113" y="276296"/>
                      <a:pt x="86773" y="331837"/>
                      <a:pt x="161525" y="325598"/>
                    </a:cubicBezTo>
                    <a:close/>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1802106" y="2183294"/>
                <a:ext cx="411124" cy="345580"/>
              </a:xfrm>
              <a:custGeom>
                <a:avLst/>
                <a:gdLst/>
                <a:ahLst/>
                <a:cxnLst/>
                <a:rect l="l" t="t" r="r" b="b"/>
                <a:pathLst>
                  <a:path w="285503" h="239986" extrusionOk="0">
                    <a:moveTo>
                      <a:pt x="270667" y="1"/>
                    </a:moveTo>
                    <a:lnTo>
                      <a:pt x="0" y="22578"/>
                    </a:lnTo>
                    <a:lnTo>
                      <a:pt x="14913" y="201564"/>
                    </a:lnTo>
                    <a:cubicBezTo>
                      <a:pt x="16035" y="215088"/>
                      <a:pt x="19135" y="227984"/>
                      <a:pt x="23852" y="239986"/>
                    </a:cubicBezTo>
                    <a:cubicBezTo>
                      <a:pt x="55085" y="223267"/>
                      <a:pt x="84833" y="203656"/>
                      <a:pt x="110987" y="180736"/>
                    </a:cubicBezTo>
                    <a:cubicBezTo>
                      <a:pt x="130397" y="163757"/>
                      <a:pt x="154944" y="154535"/>
                      <a:pt x="179847" y="154535"/>
                    </a:cubicBezTo>
                    <a:cubicBezTo>
                      <a:pt x="191378" y="154535"/>
                      <a:pt x="202985" y="156513"/>
                      <a:pt x="214194" y="160612"/>
                    </a:cubicBezTo>
                    <a:cubicBezTo>
                      <a:pt x="237076" y="168981"/>
                      <a:pt x="261137" y="174174"/>
                      <a:pt x="285503" y="177997"/>
                    </a:cubicBezTo>
                    <a:lnTo>
                      <a:pt x="2706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1994356" y="2167874"/>
                <a:ext cx="40375" cy="484282"/>
              </a:xfrm>
              <a:custGeom>
                <a:avLst/>
                <a:gdLst/>
                <a:ahLst/>
                <a:cxnLst/>
                <a:rect l="l" t="t" r="r" b="b"/>
                <a:pathLst>
                  <a:path w="28038" h="336307" fill="none" extrusionOk="0">
                    <a:moveTo>
                      <a:pt x="28037" y="336306"/>
                    </a:moveTo>
                    <a:lnTo>
                      <a:pt x="1" y="0"/>
                    </a:lnTo>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1681261" y="2176285"/>
                <a:ext cx="314986" cy="252753"/>
              </a:xfrm>
              <a:custGeom>
                <a:avLst/>
                <a:gdLst/>
                <a:ahLst/>
                <a:cxnLst/>
                <a:rect l="l" t="t" r="r" b="b"/>
                <a:pathLst>
                  <a:path w="218740" h="175523" extrusionOk="0">
                    <a:moveTo>
                      <a:pt x="154298" y="0"/>
                    </a:moveTo>
                    <a:cubicBezTo>
                      <a:pt x="9244" y="0"/>
                      <a:pt x="2" y="175505"/>
                      <a:pt x="0" y="175522"/>
                    </a:cubicBezTo>
                    <a:lnTo>
                      <a:pt x="0" y="175522"/>
                    </a:lnTo>
                    <a:cubicBezTo>
                      <a:pt x="194431" y="151955"/>
                      <a:pt x="218740" y="9870"/>
                      <a:pt x="218740" y="9870"/>
                    </a:cubicBezTo>
                    <a:cubicBezTo>
                      <a:pt x="194727" y="3026"/>
                      <a:pt x="173342" y="0"/>
                      <a:pt x="154298" y="0"/>
                    </a:cubicBezTo>
                    <a:close/>
                    <a:moveTo>
                      <a:pt x="0" y="175522"/>
                    </a:moveTo>
                    <a:cubicBezTo>
                      <a:pt x="0" y="175522"/>
                      <a:pt x="0" y="175522"/>
                      <a:pt x="0" y="175522"/>
                    </a:cubicBezTo>
                    <a:cubicBezTo>
                      <a:pt x="0" y="175522"/>
                      <a:pt x="0" y="175522"/>
                      <a:pt x="0" y="175522"/>
                    </a:cubicBezTo>
                    <a:cubicBezTo>
                      <a:pt x="0" y="175522"/>
                      <a:pt x="0" y="175522"/>
                      <a:pt x="0" y="175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1996245" y="2157803"/>
                <a:ext cx="350119" cy="216405"/>
              </a:xfrm>
              <a:custGeom>
                <a:avLst/>
                <a:gdLst/>
                <a:ahLst/>
                <a:cxnLst/>
                <a:rect l="l" t="t" r="r" b="b"/>
                <a:pathLst>
                  <a:path w="243138" h="150281" extrusionOk="0">
                    <a:moveTo>
                      <a:pt x="88658" y="0"/>
                    </a:moveTo>
                    <a:cubicBezTo>
                      <a:pt x="63163" y="0"/>
                      <a:pt x="33780" y="6637"/>
                      <a:pt x="1" y="22705"/>
                    </a:cubicBezTo>
                    <a:cubicBezTo>
                      <a:pt x="1" y="22705"/>
                      <a:pt x="44506" y="150281"/>
                      <a:pt x="224907" y="150281"/>
                    </a:cubicBezTo>
                    <a:cubicBezTo>
                      <a:pt x="230832" y="150281"/>
                      <a:pt x="236904" y="150143"/>
                      <a:pt x="243125" y="149859"/>
                    </a:cubicBezTo>
                    <a:cubicBezTo>
                      <a:pt x="243125" y="149859"/>
                      <a:pt x="243125" y="149859"/>
                      <a:pt x="243125" y="149859"/>
                    </a:cubicBezTo>
                    <a:cubicBezTo>
                      <a:pt x="243137" y="149859"/>
                      <a:pt x="209799" y="0"/>
                      <a:pt x="8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1681288" y="2190498"/>
                <a:ext cx="314958" cy="238540"/>
              </a:xfrm>
              <a:custGeom>
                <a:avLst/>
                <a:gdLst/>
                <a:ahLst/>
                <a:cxnLst/>
                <a:rect l="l" t="t" r="r" b="b"/>
                <a:pathLst>
                  <a:path w="218721" h="165653" extrusionOk="0">
                    <a:moveTo>
                      <a:pt x="218721" y="0"/>
                    </a:moveTo>
                    <a:cubicBezTo>
                      <a:pt x="189296" y="82569"/>
                      <a:pt x="116788" y="132955"/>
                      <a:pt x="35303" y="156180"/>
                    </a:cubicBezTo>
                    <a:cubicBezTo>
                      <a:pt x="23662" y="159375"/>
                      <a:pt x="11812" y="162057"/>
                      <a:pt x="0" y="165652"/>
                    </a:cubicBezTo>
                    <a:cubicBezTo>
                      <a:pt x="12193" y="165120"/>
                      <a:pt x="24480" y="164207"/>
                      <a:pt x="36749" y="162818"/>
                    </a:cubicBezTo>
                    <a:cubicBezTo>
                      <a:pt x="73630" y="156941"/>
                      <a:pt x="109351" y="143987"/>
                      <a:pt x="140393" y="122741"/>
                    </a:cubicBezTo>
                    <a:cubicBezTo>
                      <a:pt x="180432" y="93830"/>
                      <a:pt x="213053" y="49759"/>
                      <a:pt x="218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1996245" y="2190498"/>
                <a:ext cx="350101" cy="187883"/>
              </a:xfrm>
              <a:custGeom>
                <a:avLst/>
                <a:gdLst/>
                <a:ahLst/>
                <a:cxnLst/>
                <a:rect l="l" t="t" r="r" b="b"/>
                <a:pathLst>
                  <a:path w="243126" h="130474" extrusionOk="0">
                    <a:moveTo>
                      <a:pt x="1" y="0"/>
                    </a:moveTo>
                    <a:lnTo>
                      <a:pt x="1" y="0"/>
                    </a:lnTo>
                    <a:cubicBezTo>
                      <a:pt x="13829" y="48142"/>
                      <a:pt x="53297" y="86202"/>
                      <a:pt x="97540" y="108095"/>
                    </a:cubicBezTo>
                    <a:cubicBezTo>
                      <a:pt x="130960" y="123567"/>
                      <a:pt x="167441" y="130473"/>
                      <a:pt x="204023" y="130473"/>
                    </a:cubicBezTo>
                    <a:cubicBezTo>
                      <a:pt x="204814" y="130473"/>
                      <a:pt x="205605" y="130470"/>
                      <a:pt x="206396" y="130464"/>
                    </a:cubicBezTo>
                    <a:cubicBezTo>
                      <a:pt x="218741" y="129798"/>
                      <a:pt x="231009" y="128657"/>
                      <a:pt x="243125" y="127173"/>
                    </a:cubicBezTo>
                    <a:cubicBezTo>
                      <a:pt x="230876" y="125594"/>
                      <a:pt x="218779" y="124929"/>
                      <a:pt x="206757" y="123692"/>
                    </a:cubicBezTo>
                    <a:cubicBezTo>
                      <a:pt x="122514" y="114220"/>
                      <a:pt x="42722" y="7657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1859213" y="1994562"/>
                <a:ext cx="229009" cy="205998"/>
              </a:xfrm>
              <a:custGeom>
                <a:avLst/>
                <a:gdLst/>
                <a:ahLst/>
                <a:cxnLst/>
                <a:rect l="l" t="t" r="r" b="b"/>
                <a:pathLst>
                  <a:path w="159034" h="143054" extrusionOk="0">
                    <a:moveTo>
                      <a:pt x="99732" y="0"/>
                    </a:moveTo>
                    <a:cubicBezTo>
                      <a:pt x="48113" y="0"/>
                      <a:pt x="1" y="37540"/>
                      <a:pt x="1" y="37540"/>
                    </a:cubicBezTo>
                    <a:cubicBezTo>
                      <a:pt x="5181" y="100252"/>
                      <a:pt x="58989" y="143053"/>
                      <a:pt x="90374" y="143053"/>
                    </a:cubicBezTo>
                    <a:cubicBezTo>
                      <a:pt x="92982" y="143053"/>
                      <a:pt x="95434" y="142758"/>
                      <a:pt x="97692" y="142154"/>
                    </a:cubicBezTo>
                    <a:cubicBezTo>
                      <a:pt x="159034" y="125796"/>
                      <a:pt x="155800" y="18899"/>
                      <a:pt x="155800" y="18899"/>
                    </a:cubicBezTo>
                    <a:cubicBezTo>
                      <a:pt x="138110" y="5061"/>
                      <a:pt x="118685" y="0"/>
                      <a:pt x="99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2"/>
              <p:cNvSpPr/>
              <p:nvPr/>
            </p:nvSpPr>
            <p:spPr>
              <a:xfrm>
                <a:off x="1686547" y="2751716"/>
                <a:ext cx="578287" cy="558950"/>
              </a:xfrm>
              <a:custGeom>
                <a:avLst/>
                <a:gdLst/>
                <a:ahLst/>
                <a:cxnLst/>
                <a:rect l="l" t="t" r="r" b="b"/>
                <a:pathLst>
                  <a:path w="401588" h="388160" extrusionOk="0">
                    <a:moveTo>
                      <a:pt x="76902" y="1"/>
                    </a:moveTo>
                    <a:lnTo>
                      <a:pt x="0" y="169495"/>
                    </a:lnTo>
                    <a:cubicBezTo>
                      <a:pt x="0" y="169495"/>
                      <a:pt x="134428" y="388159"/>
                      <a:pt x="240236" y="388159"/>
                    </a:cubicBezTo>
                    <a:cubicBezTo>
                      <a:pt x="259993" y="388159"/>
                      <a:pt x="278751" y="380536"/>
                      <a:pt x="295451" y="362442"/>
                    </a:cubicBezTo>
                    <a:cubicBezTo>
                      <a:pt x="401587" y="247461"/>
                      <a:pt x="76902" y="1"/>
                      <a:pt x="76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2"/>
              <p:cNvSpPr/>
              <p:nvPr/>
            </p:nvSpPr>
            <p:spPr>
              <a:xfrm>
                <a:off x="1686602" y="2751716"/>
                <a:ext cx="489927" cy="568138"/>
              </a:xfrm>
              <a:custGeom>
                <a:avLst/>
                <a:gdLst/>
                <a:ahLst/>
                <a:cxnLst/>
                <a:rect l="l" t="t" r="r" b="b"/>
                <a:pathLst>
                  <a:path w="340227" h="394540" extrusionOk="0">
                    <a:moveTo>
                      <a:pt x="76864" y="1"/>
                    </a:moveTo>
                    <a:lnTo>
                      <a:pt x="76864" y="1"/>
                    </a:lnTo>
                    <a:cubicBezTo>
                      <a:pt x="148781" y="62693"/>
                      <a:pt x="340226" y="231160"/>
                      <a:pt x="305114" y="333606"/>
                    </a:cubicBezTo>
                    <a:cubicBezTo>
                      <a:pt x="295110" y="360400"/>
                      <a:pt x="268481" y="381632"/>
                      <a:pt x="239472" y="381632"/>
                    </a:cubicBezTo>
                    <a:cubicBezTo>
                      <a:pt x="235717" y="381632"/>
                      <a:pt x="231921" y="381276"/>
                      <a:pt x="228117" y="380530"/>
                    </a:cubicBezTo>
                    <a:cubicBezTo>
                      <a:pt x="141953" y="364172"/>
                      <a:pt x="49588" y="238883"/>
                      <a:pt x="0" y="169495"/>
                    </a:cubicBezTo>
                    <a:lnTo>
                      <a:pt x="0" y="169495"/>
                    </a:lnTo>
                    <a:cubicBezTo>
                      <a:pt x="17747" y="200518"/>
                      <a:pt x="38061" y="230057"/>
                      <a:pt x="59498" y="258778"/>
                    </a:cubicBezTo>
                    <a:cubicBezTo>
                      <a:pt x="92404" y="301233"/>
                      <a:pt x="128581" y="343154"/>
                      <a:pt x="174536" y="372408"/>
                    </a:cubicBezTo>
                    <a:cubicBezTo>
                      <a:pt x="193740" y="384856"/>
                      <a:pt x="217799" y="394540"/>
                      <a:pt x="241259" y="394540"/>
                    </a:cubicBezTo>
                    <a:cubicBezTo>
                      <a:pt x="255442" y="394540"/>
                      <a:pt x="269405" y="391001"/>
                      <a:pt x="281946" y="382394"/>
                    </a:cubicBezTo>
                    <a:cubicBezTo>
                      <a:pt x="315956" y="361491"/>
                      <a:pt x="330297" y="319626"/>
                      <a:pt x="320521" y="281832"/>
                    </a:cubicBezTo>
                    <a:cubicBezTo>
                      <a:pt x="292693" y="173014"/>
                      <a:pt x="164264" y="65394"/>
                      <a:pt x="76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1688272" y="3533575"/>
                <a:ext cx="494391" cy="209193"/>
              </a:xfrm>
              <a:custGeom>
                <a:avLst/>
                <a:gdLst/>
                <a:ahLst/>
                <a:cxnLst/>
                <a:rect l="l" t="t" r="r" b="b"/>
                <a:pathLst>
                  <a:path w="343327" h="145273" extrusionOk="0">
                    <a:moveTo>
                      <a:pt x="215527" y="1"/>
                    </a:moveTo>
                    <a:cubicBezTo>
                      <a:pt x="121467" y="1"/>
                      <a:pt x="1" y="18061"/>
                      <a:pt x="1" y="18061"/>
                    </a:cubicBezTo>
                    <a:lnTo>
                      <a:pt x="381" y="145272"/>
                    </a:lnTo>
                    <a:lnTo>
                      <a:pt x="285884" y="144378"/>
                    </a:lnTo>
                    <a:cubicBezTo>
                      <a:pt x="315100" y="144283"/>
                      <a:pt x="339313" y="121706"/>
                      <a:pt x="341425" y="92547"/>
                    </a:cubicBezTo>
                    <a:cubicBezTo>
                      <a:pt x="343327" y="66260"/>
                      <a:pt x="339256" y="35941"/>
                      <a:pt x="316336" y="17091"/>
                    </a:cubicBezTo>
                    <a:cubicBezTo>
                      <a:pt x="300781" y="4299"/>
                      <a:pt x="261416" y="1"/>
                      <a:pt x="215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1688272" y="3525430"/>
                <a:ext cx="505403" cy="225200"/>
              </a:xfrm>
              <a:custGeom>
                <a:avLst/>
                <a:gdLst/>
                <a:ahLst/>
                <a:cxnLst/>
                <a:rect l="l" t="t" r="r" b="b"/>
                <a:pathLst>
                  <a:path w="350974" h="156389" extrusionOk="0">
                    <a:moveTo>
                      <a:pt x="225943" y="1"/>
                    </a:moveTo>
                    <a:cubicBezTo>
                      <a:pt x="150034" y="1"/>
                      <a:pt x="74404" y="10506"/>
                      <a:pt x="1" y="23717"/>
                    </a:cubicBezTo>
                    <a:cubicBezTo>
                      <a:pt x="63911" y="17593"/>
                      <a:pt x="128049" y="12381"/>
                      <a:pt x="192187" y="11411"/>
                    </a:cubicBezTo>
                    <a:cubicBezTo>
                      <a:pt x="194236" y="11408"/>
                      <a:pt x="196288" y="11406"/>
                      <a:pt x="198341" y="11406"/>
                    </a:cubicBezTo>
                    <a:cubicBezTo>
                      <a:pt x="228170" y="11406"/>
                      <a:pt x="258339" y="11840"/>
                      <a:pt x="286759" y="17802"/>
                    </a:cubicBezTo>
                    <a:cubicBezTo>
                      <a:pt x="318961" y="22291"/>
                      <a:pt x="334292" y="50898"/>
                      <a:pt x="334786" y="81655"/>
                    </a:cubicBezTo>
                    <a:cubicBezTo>
                      <a:pt x="335528" y="96586"/>
                      <a:pt x="334292" y="111213"/>
                      <a:pt x="325276" y="123272"/>
                    </a:cubicBezTo>
                    <a:cubicBezTo>
                      <a:pt x="316907" y="134666"/>
                      <a:pt x="303516" y="142369"/>
                      <a:pt x="289327" y="143339"/>
                    </a:cubicBezTo>
                    <a:lnTo>
                      <a:pt x="193328" y="144956"/>
                    </a:lnTo>
                    <a:cubicBezTo>
                      <a:pt x="129000" y="146078"/>
                      <a:pt x="64710" y="148075"/>
                      <a:pt x="400" y="150947"/>
                    </a:cubicBezTo>
                    <a:cubicBezTo>
                      <a:pt x="95108" y="154544"/>
                      <a:pt x="191089" y="156389"/>
                      <a:pt x="285943" y="156389"/>
                    </a:cubicBezTo>
                    <a:cubicBezTo>
                      <a:pt x="287388" y="156389"/>
                      <a:pt x="288833" y="156388"/>
                      <a:pt x="290278" y="156387"/>
                    </a:cubicBezTo>
                    <a:cubicBezTo>
                      <a:pt x="317554" y="155056"/>
                      <a:pt x="341919" y="133486"/>
                      <a:pt x="347074" y="106743"/>
                    </a:cubicBezTo>
                    <a:cubicBezTo>
                      <a:pt x="350973" y="80780"/>
                      <a:pt x="348672" y="54531"/>
                      <a:pt x="333721" y="31896"/>
                    </a:cubicBezTo>
                    <a:cubicBezTo>
                      <a:pt x="314168" y="1482"/>
                      <a:pt x="272474" y="2091"/>
                      <a:pt x="240519" y="132"/>
                    </a:cubicBezTo>
                    <a:cubicBezTo>
                      <a:pt x="235660" y="44"/>
                      <a:pt x="230801" y="1"/>
                      <a:pt x="225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2125554" y="1898054"/>
                <a:ext cx="370506" cy="369877"/>
              </a:xfrm>
              <a:custGeom>
                <a:avLst/>
                <a:gdLst/>
                <a:ahLst/>
                <a:cxnLst/>
                <a:rect l="l" t="t" r="r" b="b"/>
                <a:pathLst>
                  <a:path w="257296" h="256859" extrusionOk="0">
                    <a:moveTo>
                      <a:pt x="128696" y="1"/>
                    </a:moveTo>
                    <a:cubicBezTo>
                      <a:pt x="128544" y="1"/>
                      <a:pt x="128391" y="1"/>
                      <a:pt x="128239" y="1"/>
                    </a:cubicBezTo>
                    <a:cubicBezTo>
                      <a:pt x="57329" y="230"/>
                      <a:pt x="0" y="57901"/>
                      <a:pt x="210" y="128829"/>
                    </a:cubicBezTo>
                    <a:cubicBezTo>
                      <a:pt x="456" y="199617"/>
                      <a:pt x="57899" y="256859"/>
                      <a:pt x="128635" y="256859"/>
                    </a:cubicBezTo>
                    <a:cubicBezTo>
                      <a:pt x="128775" y="256859"/>
                      <a:pt x="128916" y="256858"/>
                      <a:pt x="129057" y="256858"/>
                    </a:cubicBezTo>
                    <a:cubicBezTo>
                      <a:pt x="199985" y="256630"/>
                      <a:pt x="257295" y="198940"/>
                      <a:pt x="257086" y="128030"/>
                    </a:cubicBezTo>
                    <a:cubicBezTo>
                      <a:pt x="256877" y="57235"/>
                      <a:pt x="199434" y="1"/>
                      <a:pt x="128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2142179" y="1762890"/>
                <a:ext cx="133993" cy="201174"/>
              </a:xfrm>
              <a:custGeom>
                <a:avLst/>
                <a:gdLst/>
                <a:ahLst/>
                <a:cxnLst/>
                <a:rect l="l" t="t" r="r" b="b"/>
                <a:pathLst>
                  <a:path w="93051" h="139704" extrusionOk="0">
                    <a:moveTo>
                      <a:pt x="39277" y="0"/>
                    </a:moveTo>
                    <a:cubicBezTo>
                      <a:pt x="38003" y="0"/>
                      <a:pt x="36728" y="99"/>
                      <a:pt x="35456" y="302"/>
                    </a:cubicBezTo>
                    <a:cubicBezTo>
                      <a:pt x="13163" y="3840"/>
                      <a:pt x="1" y="37868"/>
                      <a:pt x="6145" y="76290"/>
                    </a:cubicBezTo>
                    <a:cubicBezTo>
                      <a:pt x="11920" y="112521"/>
                      <a:pt x="32748" y="139703"/>
                      <a:pt x="53797" y="139703"/>
                    </a:cubicBezTo>
                    <a:cubicBezTo>
                      <a:pt x="55070" y="139703"/>
                      <a:pt x="56344" y="139604"/>
                      <a:pt x="57615" y="139401"/>
                    </a:cubicBezTo>
                    <a:cubicBezTo>
                      <a:pt x="79927" y="135863"/>
                      <a:pt x="93051" y="101835"/>
                      <a:pt x="86926" y="63413"/>
                    </a:cubicBezTo>
                    <a:cubicBezTo>
                      <a:pt x="81151" y="27182"/>
                      <a:pt x="60339" y="0"/>
                      <a:pt x="39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933595" y="1370198"/>
                <a:ext cx="652679" cy="313204"/>
              </a:xfrm>
              <a:custGeom>
                <a:avLst/>
                <a:gdLst/>
                <a:ahLst/>
                <a:cxnLst/>
                <a:rect l="l" t="t" r="r" b="b"/>
                <a:pathLst>
                  <a:path w="453249" h="217503" extrusionOk="0">
                    <a:moveTo>
                      <a:pt x="453248" y="0"/>
                    </a:moveTo>
                    <a:lnTo>
                      <a:pt x="453248" y="0"/>
                    </a:lnTo>
                    <a:cubicBezTo>
                      <a:pt x="280596" y="13296"/>
                      <a:pt x="68571" y="109256"/>
                      <a:pt x="1" y="217503"/>
                    </a:cubicBezTo>
                    <a:lnTo>
                      <a:pt x="4532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933595" y="1370198"/>
                <a:ext cx="652679" cy="313204"/>
              </a:xfrm>
              <a:custGeom>
                <a:avLst/>
                <a:gdLst/>
                <a:ahLst/>
                <a:cxnLst/>
                <a:rect l="l" t="t" r="r" b="b"/>
                <a:pathLst>
                  <a:path w="453249" h="217503" extrusionOk="0">
                    <a:moveTo>
                      <a:pt x="453248" y="0"/>
                    </a:moveTo>
                    <a:lnTo>
                      <a:pt x="453248" y="0"/>
                    </a:lnTo>
                    <a:cubicBezTo>
                      <a:pt x="302717" y="2530"/>
                      <a:pt x="80269" y="83882"/>
                      <a:pt x="1" y="217503"/>
                    </a:cubicBezTo>
                    <a:cubicBezTo>
                      <a:pt x="75475" y="121448"/>
                      <a:pt x="213205" y="62959"/>
                      <a:pt x="327692" y="27771"/>
                    </a:cubicBezTo>
                    <a:cubicBezTo>
                      <a:pt x="368758" y="15845"/>
                      <a:pt x="410546" y="6049"/>
                      <a:pt x="453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1896271" y="1361022"/>
                <a:ext cx="560265" cy="285240"/>
              </a:xfrm>
              <a:custGeom>
                <a:avLst/>
                <a:gdLst/>
                <a:ahLst/>
                <a:cxnLst/>
                <a:rect l="l" t="t" r="r" b="b"/>
                <a:pathLst>
                  <a:path w="389073" h="198083" extrusionOk="0">
                    <a:moveTo>
                      <a:pt x="1" y="0"/>
                    </a:moveTo>
                    <a:lnTo>
                      <a:pt x="389072" y="198083"/>
                    </a:lnTo>
                    <a:cubicBezTo>
                      <a:pt x="337526" y="18281"/>
                      <a:pt x="7"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1896271" y="1361022"/>
                <a:ext cx="560265" cy="285240"/>
              </a:xfrm>
              <a:custGeom>
                <a:avLst/>
                <a:gdLst/>
                <a:ahLst/>
                <a:cxnLst/>
                <a:rect l="l" t="t" r="r" b="b"/>
                <a:pathLst>
                  <a:path w="389073" h="198083" extrusionOk="0">
                    <a:moveTo>
                      <a:pt x="1" y="0"/>
                    </a:moveTo>
                    <a:lnTo>
                      <a:pt x="1" y="0"/>
                    </a:lnTo>
                    <a:cubicBezTo>
                      <a:pt x="130332" y="21132"/>
                      <a:pt x="336346" y="60182"/>
                      <a:pt x="389072" y="198083"/>
                    </a:cubicBezTo>
                    <a:cubicBezTo>
                      <a:pt x="353256" y="48522"/>
                      <a:pt x="132690" y="123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2517915" y="1963161"/>
                <a:ext cx="158700" cy="502809"/>
              </a:xfrm>
              <a:custGeom>
                <a:avLst/>
                <a:gdLst/>
                <a:ahLst/>
                <a:cxnLst/>
                <a:rect l="l" t="t" r="r" b="b"/>
                <a:pathLst>
                  <a:path w="110208" h="349173" extrusionOk="0">
                    <a:moveTo>
                      <a:pt x="1" y="1"/>
                    </a:moveTo>
                    <a:lnTo>
                      <a:pt x="3558" y="318580"/>
                    </a:lnTo>
                    <a:cubicBezTo>
                      <a:pt x="3558" y="318580"/>
                      <a:pt x="37448" y="349172"/>
                      <a:pt x="64121" y="349172"/>
                    </a:cubicBezTo>
                    <a:cubicBezTo>
                      <a:pt x="74304" y="349172"/>
                      <a:pt x="83436" y="344713"/>
                      <a:pt x="89227" y="332389"/>
                    </a:cubicBezTo>
                    <a:cubicBezTo>
                      <a:pt x="110207" y="287786"/>
                      <a:pt x="3" y="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2517915" y="1963161"/>
                <a:ext cx="142731" cy="508268"/>
              </a:xfrm>
              <a:custGeom>
                <a:avLst/>
                <a:gdLst/>
                <a:ahLst/>
                <a:cxnLst/>
                <a:rect l="l" t="t" r="r" b="b"/>
                <a:pathLst>
                  <a:path w="99119" h="352964" extrusionOk="0">
                    <a:moveTo>
                      <a:pt x="1" y="1"/>
                    </a:moveTo>
                    <a:lnTo>
                      <a:pt x="1" y="1"/>
                    </a:lnTo>
                    <a:cubicBezTo>
                      <a:pt x="21057" y="71595"/>
                      <a:pt x="44700" y="142295"/>
                      <a:pt x="64843" y="214004"/>
                    </a:cubicBezTo>
                    <a:cubicBezTo>
                      <a:pt x="73973" y="248812"/>
                      <a:pt x="85861" y="285731"/>
                      <a:pt x="86089" y="321376"/>
                    </a:cubicBezTo>
                    <a:cubicBezTo>
                      <a:pt x="84609" y="338858"/>
                      <a:pt x="74572" y="344839"/>
                      <a:pt x="62314" y="344839"/>
                    </a:cubicBezTo>
                    <a:cubicBezTo>
                      <a:pt x="50778" y="344839"/>
                      <a:pt x="37276" y="339543"/>
                      <a:pt x="27086" y="333549"/>
                    </a:cubicBezTo>
                    <a:cubicBezTo>
                      <a:pt x="18965" y="329136"/>
                      <a:pt x="11109" y="324115"/>
                      <a:pt x="3558" y="318580"/>
                    </a:cubicBezTo>
                    <a:lnTo>
                      <a:pt x="3558" y="318580"/>
                    </a:lnTo>
                    <a:cubicBezTo>
                      <a:pt x="10101" y="325294"/>
                      <a:pt x="17253" y="331438"/>
                      <a:pt x="24956" y="336954"/>
                    </a:cubicBezTo>
                    <a:cubicBezTo>
                      <a:pt x="37209" y="346376"/>
                      <a:pt x="52402" y="352963"/>
                      <a:pt x="65761" y="352963"/>
                    </a:cubicBezTo>
                    <a:cubicBezTo>
                      <a:pt x="80855" y="352963"/>
                      <a:pt x="93609" y="344555"/>
                      <a:pt x="97140" y="322327"/>
                    </a:cubicBezTo>
                    <a:cubicBezTo>
                      <a:pt x="99118" y="283905"/>
                      <a:pt x="87516" y="246928"/>
                      <a:pt x="78119" y="210275"/>
                    </a:cubicBezTo>
                    <a:cubicBezTo>
                      <a:pt x="57253" y="138301"/>
                      <a:pt x="31366" y="6801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2089453" y="3175442"/>
                <a:ext cx="99386" cy="154313"/>
              </a:xfrm>
              <a:custGeom>
                <a:avLst/>
                <a:gdLst/>
                <a:ahLst/>
                <a:cxnLst/>
                <a:rect l="l" t="t" r="r" b="b"/>
                <a:pathLst>
                  <a:path w="69018" h="107162" extrusionOk="0">
                    <a:moveTo>
                      <a:pt x="13869" y="1"/>
                    </a:moveTo>
                    <a:cubicBezTo>
                      <a:pt x="12309" y="1"/>
                      <a:pt x="10918" y="267"/>
                      <a:pt x="9740" y="816"/>
                    </a:cubicBezTo>
                    <a:cubicBezTo>
                      <a:pt x="1" y="5343"/>
                      <a:pt x="3310" y="12133"/>
                      <a:pt x="6354" y="15880"/>
                    </a:cubicBezTo>
                    <a:cubicBezTo>
                      <a:pt x="8731" y="18848"/>
                      <a:pt x="11033" y="21872"/>
                      <a:pt x="12973" y="25144"/>
                    </a:cubicBezTo>
                    <a:cubicBezTo>
                      <a:pt x="21628" y="39847"/>
                      <a:pt x="41067" y="75682"/>
                      <a:pt x="34562" y="89928"/>
                    </a:cubicBezTo>
                    <a:cubicBezTo>
                      <a:pt x="30400" y="98995"/>
                      <a:pt x="37993" y="107161"/>
                      <a:pt x="46888" y="107161"/>
                    </a:cubicBezTo>
                    <a:cubicBezTo>
                      <a:pt x="55757" y="107161"/>
                      <a:pt x="65919" y="99043"/>
                      <a:pt x="67011" y="75606"/>
                    </a:cubicBezTo>
                    <a:cubicBezTo>
                      <a:pt x="69017" y="32572"/>
                      <a:pt x="31126" y="1"/>
                      <a:pt x="13869"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2049656" y="3229292"/>
                <a:ext cx="87479" cy="162478"/>
              </a:xfrm>
              <a:custGeom>
                <a:avLst/>
                <a:gdLst/>
                <a:ahLst/>
                <a:cxnLst/>
                <a:rect l="l" t="t" r="r" b="b"/>
                <a:pathLst>
                  <a:path w="60749" h="112832" extrusionOk="0">
                    <a:moveTo>
                      <a:pt x="12037" y="0"/>
                    </a:moveTo>
                    <a:cubicBezTo>
                      <a:pt x="11533" y="0"/>
                      <a:pt x="11045" y="43"/>
                      <a:pt x="10576" y="130"/>
                    </a:cubicBezTo>
                    <a:cubicBezTo>
                      <a:pt x="1" y="2089"/>
                      <a:pt x="1522" y="9469"/>
                      <a:pt x="3519" y="13863"/>
                    </a:cubicBezTo>
                    <a:cubicBezTo>
                      <a:pt x="5079" y="17344"/>
                      <a:pt x="6525" y="20825"/>
                      <a:pt x="7571" y="24496"/>
                    </a:cubicBezTo>
                    <a:cubicBezTo>
                      <a:pt x="12269" y="40892"/>
                      <a:pt x="22122" y="80455"/>
                      <a:pt x="12269" y="92590"/>
                    </a:cubicBezTo>
                    <a:cubicBezTo>
                      <a:pt x="5130" y="101373"/>
                      <a:pt x="12944" y="112831"/>
                      <a:pt x="23566" y="112831"/>
                    </a:cubicBezTo>
                    <a:cubicBezTo>
                      <a:pt x="31624" y="112831"/>
                      <a:pt x="41297" y="106238"/>
                      <a:pt x="47286" y="86884"/>
                    </a:cubicBezTo>
                    <a:cubicBezTo>
                      <a:pt x="60749" y="43362"/>
                      <a:pt x="28081" y="0"/>
                      <a:pt x="12037"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2645115" y="3076242"/>
                <a:ext cx="99359" cy="154320"/>
              </a:xfrm>
              <a:custGeom>
                <a:avLst/>
                <a:gdLst/>
                <a:ahLst/>
                <a:cxnLst/>
                <a:rect l="l" t="t" r="r" b="b"/>
                <a:pathLst>
                  <a:path w="68999" h="107167" extrusionOk="0">
                    <a:moveTo>
                      <a:pt x="13840" y="1"/>
                    </a:moveTo>
                    <a:cubicBezTo>
                      <a:pt x="12284" y="1"/>
                      <a:pt x="10896" y="266"/>
                      <a:pt x="9720" y="812"/>
                    </a:cubicBezTo>
                    <a:cubicBezTo>
                      <a:pt x="1" y="5358"/>
                      <a:pt x="3291" y="12110"/>
                      <a:pt x="6334" y="15895"/>
                    </a:cubicBezTo>
                    <a:cubicBezTo>
                      <a:pt x="8712" y="18862"/>
                      <a:pt x="11033" y="21887"/>
                      <a:pt x="12954" y="25158"/>
                    </a:cubicBezTo>
                    <a:cubicBezTo>
                      <a:pt x="21608" y="39861"/>
                      <a:pt x="41047" y="75697"/>
                      <a:pt x="34542" y="89924"/>
                    </a:cubicBezTo>
                    <a:cubicBezTo>
                      <a:pt x="30390" y="99001"/>
                      <a:pt x="37983" y="107166"/>
                      <a:pt x="46876" y="107166"/>
                    </a:cubicBezTo>
                    <a:cubicBezTo>
                      <a:pt x="55742" y="107166"/>
                      <a:pt x="65900" y="99048"/>
                      <a:pt x="66992" y="75620"/>
                    </a:cubicBezTo>
                    <a:cubicBezTo>
                      <a:pt x="68998" y="32561"/>
                      <a:pt x="31092" y="1"/>
                      <a:pt x="13840"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2605290" y="3130087"/>
                <a:ext cx="87479" cy="162492"/>
              </a:xfrm>
              <a:custGeom>
                <a:avLst/>
                <a:gdLst/>
                <a:ahLst/>
                <a:cxnLst/>
                <a:rect l="l" t="t" r="r" b="b"/>
                <a:pathLst>
                  <a:path w="60749" h="112842" extrusionOk="0">
                    <a:moveTo>
                      <a:pt x="12036" y="0"/>
                    </a:moveTo>
                    <a:cubicBezTo>
                      <a:pt x="11532" y="0"/>
                      <a:pt x="11045" y="43"/>
                      <a:pt x="10576" y="130"/>
                    </a:cubicBezTo>
                    <a:cubicBezTo>
                      <a:pt x="0" y="2089"/>
                      <a:pt x="1522" y="9450"/>
                      <a:pt x="3519" y="13882"/>
                    </a:cubicBezTo>
                    <a:cubicBezTo>
                      <a:pt x="5079" y="17344"/>
                      <a:pt x="6543" y="20843"/>
                      <a:pt x="7590" y="24514"/>
                    </a:cubicBezTo>
                    <a:cubicBezTo>
                      <a:pt x="12269" y="40910"/>
                      <a:pt x="22140" y="80474"/>
                      <a:pt x="12269" y="92609"/>
                    </a:cubicBezTo>
                    <a:cubicBezTo>
                      <a:pt x="5130" y="101391"/>
                      <a:pt x="12942" y="112842"/>
                      <a:pt x="23563" y="112842"/>
                    </a:cubicBezTo>
                    <a:cubicBezTo>
                      <a:pt x="31621" y="112842"/>
                      <a:pt x="41296" y="106251"/>
                      <a:pt x="47286" y="86903"/>
                    </a:cubicBezTo>
                    <a:cubicBezTo>
                      <a:pt x="60749" y="43380"/>
                      <a:pt x="28079" y="0"/>
                      <a:pt x="12036"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1054796" y="2457527"/>
                <a:ext cx="99674" cy="235715"/>
              </a:xfrm>
              <a:custGeom>
                <a:avLst/>
                <a:gdLst/>
                <a:ahLst/>
                <a:cxnLst/>
                <a:rect l="l" t="t" r="r" b="b"/>
                <a:pathLst>
                  <a:path w="69218" h="163691" extrusionOk="0">
                    <a:moveTo>
                      <a:pt x="19241" y="1"/>
                    </a:moveTo>
                    <a:cubicBezTo>
                      <a:pt x="18495" y="1"/>
                      <a:pt x="17738" y="414"/>
                      <a:pt x="17386" y="1347"/>
                    </a:cubicBezTo>
                    <a:cubicBezTo>
                      <a:pt x="3767" y="37943"/>
                      <a:pt x="1" y="74482"/>
                      <a:pt x="5745" y="113246"/>
                    </a:cubicBezTo>
                    <a:cubicBezTo>
                      <a:pt x="7743" y="126728"/>
                      <a:pt x="9613" y="163690"/>
                      <a:pt x="30554" y="163690"/>
                    </a:cubicBezTo>
                    <a:cubicBezTo>
                      <a:pt x="30945" y="163690"/>
                      <a:pt x="31342" y="163678"/>
                      <a:pt x="31747" y="163651"/>
                    </a:cubicBezTo>
                    <a:cubicBezTo>
                      <a:pt x="53031" y="162263"/>
                      <a:pt x="56455" y="128102"/>
                      <a:pt x="59099" y="113265"/>
                    </a:cubicBezTo>
                    <a:cubicBezTo>
                      <a:pt x="65318" y="78229"/>
                      <a:pt x="69218" y="39769"/>
                      <a:pt x="59631" y="5132"/>
                    </a:cubicBezTo>
                    <a:cubicBezTo>
                      <a:pt x="58809" y="2112"/>
                      <a:pt x="56425" y="742"/>
                      <a:pt x="53987" y="742"/>
                    </a:cubicBezTo>
                    <a:cubicBezTo>
                      <a:pt x="50899" y="742"/>
                      <a:pt x="47725" y="2941"/>
                      <a:pt x="47534" y="6768"/>
                    </a:cubicBezTo>
                    <a:cubicBezTo>
                      <a:pt x="46583" y="26930"/>
                      <a:pt x="48580" y="47130"/>
                      <a:pt x="48067" y="67349"/>
                    </a:cubicBezTo>
                    <a:cubicBezTo>
                      <a:pt x="47819" y="76536"/>
                      <a:pt x="47306" y="85704"/>
                      <a:pt x="46374" y="94853"/>
                    </a:cubicBezTo>
                    <a:cubicBezTo>
                      <a:pt x="46374" y="94853"/>
                      <a:pt x="46374" y="94853"/>
                      <a:pt x="46374" y="94853"/>
                    </a:cubicBezTo>
                    <a:lnTo>
                      <a:pt x="46374" y="94853"/>
                    </a:lnTo>
                    <a:cubicBezTo>
                      <a:pt x="46383" y="94853"/>
                      <a:pt x="43059" y="133926"/>
                      <a:pt x="39545" y="136414"/>
                    </a:cubicBezTo>
                    <a:lnTo>
                      <a:pt x="22579" y="133561"/>
                    </a:lnTo>
                    <a:cubicBezTo>
                      <a:pt x="20981" y="128159"/>
                      <a:pt x="19649" y="122700"/>
                      <a:pt x="18603" y="117165"/>
                    </a:cubicBezTo>
                    <a:cubicBezTo>
                      <a:pt x="16035" y="104801"/>
                      <a:pt x="14419" y="92247"/>
                      <a:pt x="13886" y="79618"/>
                    </a:cubicBezTo>
                    <a:cubicBezTo>
                      <a:pt x="12878" y="53864"/>
                      <a:pt x="15883" y="27520"/>
                      <a:pt x="21114" y="2393"/>
                    </a:cubicBezTo>
                    <a:cubicBezTo>
                      <a:pt x="21432" y="915"/>
                      <a:pt x="20350" y="1"/>
                      <a:pt x="19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1068300" y="2817945"/>
                <a:ext cx="131089" cy="227576"/>
              </a:xfrm>
              <a:custGeom>
                <a:avLst/>
                <a:gdLst/>
                <a:ahLst/>
                <a:cxnLst/>
                <a:rect l="l" t="t" r="r" b="b"/>
                <a:pathLst>
                  <a:path w="91034" h="158039" extrusionOk="0">
                    <a:moveTo>
                      <a:pt x="40538" y="1"/>
                    </a:moveTo>
                    <a:cubicBezTo>
                      <a:pt x="39707" y="1"/>
                      <a:pt x="38898" y="369"/>
                      <a:pt x="38441" y="1237"/>
                    </a:cubicBezTo>
                    <a:cubicBezTo>
                      <a:pt x="21760" y="32679"/>
                      <a:pt x="10538" y="65261"/>
                      <a:pt x="7399" y="100925"/>
                    </a:cubicBezTo>
                    <a:cubicBezTo>
                      <a:pt x="5782" y="119185"/>
                      <a:pt x="0" y="153803"/>
                      <a:pt x="25945" y="157721"/>
                    </a:cubicBezTo>
                    <a:cubicBezTo>
                      <a:pt x="27362" y="157936"/>
                      <a:pt x="28737" y="158039"/>
                      <a:pt x="30073" y="158039"/>
                    </a:cubicBezTo>
                    <a:cubicBezTo>
                      <a:pt x="52162" y="158039"/>
                      <a:pt x="63252" y="129860"/>
                      <a:pt x="69978" y="112946"/>
                    </a:cubicBezTo>
                    <a:cubicBezTo>
                      <a:pt x="82969" y="80326"/>
                      <a:pt x="91034" y="41828"/>
                      <a:pt x="85023" y="6848"/>
                    </a:cubicBezTo>
                    <a:cubicBezTo>
                      <a:pt x="84462" y="3569"/>
                      <a:pt x="82152" y="2166"/>
                      <a:pt x="79650" y="2166"/>
                    </a:cubicBezTo>
                    <a:cubicBezTo>
                      <a:pt x="76304" y="2166"/>
                      <a:pt x="72614" y="4675"/>
                      <a:pt x="72298" y="8560"/>
                    </a:cubicBezTo>
                    <a:cubicBezTo>
                      <a:pt x="70358" y="32070"/>
                      <a:pt x="70453" y="55161"/>
                      <a:pt x="64576" y="78271"/>
                    </a:cubicBezTo>
                    <a:cubicBezTo>
                      <a:pt x="62188" y="87645"/>
                      <a:pt x="49686" y="136818"/>
                      <a:pt x="31749" y="136818"/>
                    </a:cubicBezTo>
                    <a:cubicBezTo>
                      <a:pt x="28540" y="136818"/>
                      <a:pt x="25157" y="135244"/>
                      <a:pt x="21627" y="131587"/>
                    </a:cubicBezTo>
                    <a:cubicBezTo>
                      <a:pt x="13505" y="123179"/>
                      <a:pt x="25374" y="70948"/>
                      <a:pt x="26915" y="62199"/>
                    </a:cubicBezTo>
                    <a:cubicBezTo>
                      <a:pt x="30529" y="41885"/>
                      <a:pt x="35854" y="22541"/>
                      <a:pt x="43177" y="3235"/>
                    </a:cubicBezTo>
                    <a:cubicBezTo>
                      <a:pt x="43870" y="1409"/>
                      <a:pt x="42163" y="1"/>
                      <a:pt x="40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1173175" y="2820960"/>
                <a:ext cx="116081" cy="187648"/>
              </a:xfrm>
              <a:custGeom>
                <a:avLst/>
                <a:gdLst/>
                <a:ahLst/>
                <a:cxnLst/>
                <a:rect l="l" t="t" r="r" b="b"/>
                <a:pathLst>
                  <a:path w="80612" h="130311" extrusionOk="0">
                    <a:moveTo>
                      <a:pt x="42173" y="1"/>
                    </a:moveTo>
                    <a:cubicBezTo>
                      <a:pt x="36648" y="1"/>
                      <a:pt x="31007" y="5857"/>
                      <a:pt x="34657" y="12116"/>
                    </a:cubicBezTo>
                    <a:cubicBezTo>
                      <a:pt x="43844" y="27865"/>
                      <a:pt x="51414" y="44280"/>
                      <a:pt x="56531" y="61836"/>
                    </a:cubicBezTo>
                    <a:cubicBezTo>
                      <a:pt x="58414" y="68303"/>
                      <a:pt x="59955" y="74865"/>
                      <a:pt x="61191" y="81465"/>
                    </a:cubicBezTo>
                    <a:cubicBezTo>
                      <a:pt x="62408" y="87400"/>
                      <a:pt x="63264" y="93372"/>
                      <a:pt x="63778" y="99421"/>
                    </a:cubicBezTo>
                    <a:cubicBezTo>
                      <a:pt x="65300" y="104158"/>
                      <a:pt x="63893" y="106510"/>
                      <a:pt x="59577" y="106510"/>
                    </a:cubicBezTo>
                    <a:cubicBezTo>
                      <a:pt x="58607" y="106510"/>
                      <a:pt x="57490" y="106392"/>
                      <a:pt x="56226" y="106154"/>
                    </a:cubicBezTo>
                    <a:cubicBezTo>
                      <a:pt x="55055" y="106436"/>
                      <a:pt x="53900" y="106572"/>
                      <a:pt x="52764" y="106572"/>
                    </a:cubicBezTo>
                    <a:cubicBezTo>
                      <a:pt x="28610" y="106572"/>
                      <a:pt x="12501" y="45355"/>
                      <a:pt x="6905" y="28587"/>
                    </a:cubicBezTo>
                    <a:cubicBezTo>
                      <a:pt x="6589" y="27622"/>
                      <a:pt x="5869" y="27192"/>
                      <a:pt x="5136" y="27192"/>
                    </a:cubicBezTo>
                    <a:cubicBezTo>
                      <a:pt x="4194" y="27192"/>
                      <a:pt x="3232" y="27903"/>
                      <a:pt x="3082" y="29101"/>
                    </a:cubicBezTo>
                    <a:cubicBezTo>
                      <a:pt x="1" y="52972"/>
                      <a:pt x="9625" y="80305"/>
                      <a:pt x="23130" y="99858"/>
                    </a:cubicBezTo>
                    <a:cubicBezTo>
                      <a:pt x="30193" y="110073"/>
                      <a:pt x="44261" y="130311"/>
                      <a:pt x="59326" y="130311"/>
                    </a:cubicBezTo>
                    <a:cubicBezTo>
                      <a:pt x="61260" y="130311"/>
                      <a:pt x="63211" y="129977"/>
                      <a:pt x="65166" y="129245"/>
                    </a:cubicBezTo>
                    <a:cubicBezTo>
                      <a:pt x="80611" y="123425"/>
                      <a:pt x="79470" y="102350"/>
                      <a:pt x="77834" y="89340"/>
                    </a:cubicBezTo>
                    <a:cubicBezTo>
                      <a:pt x="73954" y="58907"/>
                      <a:pt x="63759" y="30528"/>
                      <a:pt x="48637" y="3937"/>
                    </a:cubicBezTo>
                    <a:cubicBezTo>
                      <a:pt x="47053" y="1154"/>
                      <a:pt x="44624" y="1"/>
                      <a:pt x="42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1168364" y="2521727"/>
                <a:ext cx="102650" cy="197882"/>
              </a:xfrm>
              <a:custGeom>
                <a:avLst/>
                <a:gdLst/>
                <a:ahLst/>
                <a:cxnLst/>
                <a:rect l="l" t="t" r="r" b="b"/>
                <a:pathLst>
                  <a:path w="71285" h="137418" extrusionOk="0">
                    <a:moveTo>
                      <a:pt x="53097" y="1"/>
                    </a:moveTo>
                    <a:cubicBezTo>
                      <a:pt x="50385" y="1"/>
                      <a:pt x="47641" y="1545"/>
                      <a:pt x="47109" y="4430"/>
                    </a:cubicBezTo>
                    <a:cubicBezTo>
                      <a:pt x="44161" y="20160"/>
                      <a:pt x="48155" y="35111"/>
                      <a:pt x="49677" y="50898"/>
                    </a:cubicBezTo>
                    <a:cubicBezTo>
                      <a:pt x="51217" y="66894"/>
                      <a:pt x="56600" y="89320"/>
                      <a:pt x="52720" y="104974"/>
                    </a:cubicBezTo>
                    <a:cubicBezTo>
                      <a:pt x="52701" y="107066"/>
                      <a:pt x="52701" y="109197"/>
                      <a:pt x="52682" y="111289"/>
                    </a:cubicBezTo>
                    <a:cubicBezTo>
                      <a:pt x="48384" y="115839"/>
                      <a:pt x="44841" y="118115"/>
                      <a:pt x="42054" y="118115"/>
                    </a:cubicBezTo>
                    <a:cubicBezTo>
                      <a:pt x="38958" y="118115"/>
                      <a:pt x="36794" y="115307"/>
                      <a:pt x="35563" y="109691"/>
                    </a:cubicBezTo>
                    <a:cubicBezTo>
                      <a:pt x="29248" y="103509"/>
                      <a:pt x="24683" y="85953"/>
                      <a:pt x="21792" y="79049"/>
                    </a:cubicBezTo>
                    <a:cubicBezTo>
                      <a:pt x="14888" y="62539"/>
                      <a:pt x="8839" y="46371"/>
                      <a:pt x="4008" y="29157"/>
                    </a:cubicBezTo>
                    <a:cubicBezTo>
                      <a:pt x="3733" y="28248"/>
                      <a:pt x="2866" y="27810"/>
                      <a:pt x="2022" y="27810"/>
                    </a:cubicBezTo>
                    <a:cubicBezTo>
                      <a:pt x="994" y="27810"/>
                      <a:pt x="0" y="28458"/>
                      <a:pt x="146" y="29690"/>
                    </a:cubicBezTo>
                    <a:cubicBezTo>
                      <a:pt x="3361" y="57023"/>
                      <a:pt x="9067" y="83214"/>
                      <a:pt x="20270" y="108436"/>
                    </a:cubicBezTo>
                    <a:cubicBezTo>
                      <a:pt x="25377" y="119938"/>
                      <a:pt x="31422" y="137417"/>
                      <a:pt x="45382" y="137417"/>
                    </a:cubicBezTo>
                    <a:cubicBezTo>
                      <a:pt x="47073" y="137417"/>
                      <a:pt x="48881" y="137161"/>
                      <a:pt x="50818" y="136606"/>
                    </a:cubicBezTo>
                    <a:cubicBezTo>
                      <a:pt x="71284" y="130766"/>
                      <a:pt x="68127" y="102939"/>
                      <a:pt x="67956" y="86942"/>
                    </a:cubicBezTo>
                    <a:cubicBezTo>
                      <a:pt x="67670" y="60618"/>
                      <a:pt x="70371" y="26875"/>
                      <a:pt x="58350" y="2966"/>
                    </a:cubicBezTo>
                    <a:cubicBezTo>
                      <a:pt x="57345" y="956"/>
                      <a:pt x="55231" y="1"/>
                      <a:pt x="53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1434723" y="2951241"/>
                <a:ext cx="100030" cy="187119"/>
              </a:xfrm>
              <a:custGeom>
                <a:avLst/>
                <a:gdLst/>
                <a:ahLst/>
                <a:cxnLst/>
                <a:rect l="l" t="t" r="r" b="b"/>
                <a:pathLst>
                  <a:path w="69465" h="129944" extrusionOk="0">
                    <a:moveTo>
                      <a:pt x="5980" y="1"/>
                    </a:moveTo>
                    <a:cubicBezTo>
                      <a:pt x="4553" y="1"/>
                      <a:pt x="3111" y="942"/>
                      <a:pt x="3006" y="2823"/>
                    </a:cubicBezTo>
                    <a:cubicBezTo>
                      <a:pt x="1427" y="31602"/>
                      <a:pt x="1" y="62453"/>
                      <a:pt x="10177" y="89976"/>
                    </a:cubicBezTo>
                    <a:cubicBezTo>
                      <a:pt x="15168" y="103508"/>
                      <a:pt x="28745" y="129944"/>
                      <a:pt x="46380" y="129944"/>
                    </a:cubicBezTo>
                    <a:cubicBezTo>
                      <a:pt x="47361" y="129944"/>
                      <a:pt x="48355" y="129862"/>
                      <a:pt x="49360" y="129692"/>
                    </a:cubicBezTo>
                    <a:cubicBezTo>
                      <a:pt x="69465" y="126287"/>
                      <a:pt x="65718" y="95226"/>
                      <a:pt x="64348" y="81588"/>
                    </a:cubicBezTo>
                    <a:cubicBezTo>
                      <a:pt x="61628" y="54350"/>
                      <a:pt x="53069" y="24659"/>
                      <a:pt x="35513" y="3242"/>
                    </a:cubicBezTo>
                    <a:cubicBezTo>
                      <a:pt x="34326" y="1795"/>
                      <a:pt x="32802" y="1189"/>
                      <a:pt x="31249" y="1189"/>
                    </a:cubicBezTo>
                    <a:cubicBezTo>
                      <a:pt x="26554" y="1189"/>
                      <a:pt x="21602" y="6737"/>
                      <a:pt x="24975" y="11382"/>
                    </a:cubicBezTo>
                    <a:cubicBezTo>
                      <a:pt x="24990" y="11403"/>
                      <a:pt x="25005" y="11424"/>
                      <a:pt x="25020" y="11444"/>
                    </a:cubicBezTo>
                    <a:lnTo>
                      <a:pt x="25020" y="11444"/>
                    </a:lnTo>
                    <a:cubicBezTo>
                      <a:pt x="32372" y="27745"/>
                      <a:pt x="41038" y="42765"/>
                      <a:pt x="45613" y="60304"/>
                    </a:cubicBezTo>
                    <a:cubicBezTo>
                      <a:pt x="48086" y="69814"/>
                      <a:pt x="49759" y="79610"/>
                      <a:pt x="50444" y="89425"/>
                    </a:cubicBezTo>
                    <a:cubicBezTo>
                      <a:pt x="50806" y="94674"/>
                      <a:pt x="50920" y="99943"/>
                      <a:pt x="50748" y="105193"/>
                    </a:cubicBezTo>
                    <a:cubicBezTo>
                      <a:pt x="46903" y="107541"/>
                      <a:pt x="43576" y="108714"/>
                      <a:pt x="40766" y="108714"/>
                    </a:cubicBezTo>
                    <a:cubicBezTo>
                      <a:pt x="36904" y="108714"/>
                      <a:pt x="34016" y="106499"/>
                      <a:pt x="32089" y="102074"/>
                    </a:cubicBezTo>
                    <a:cubicBezTo>
                      <a:pt x="8655" y="80447"/>
                      <a:pt x="9663" y="31583"/>
                      <a:pt x="8865" y="2785"/>
                    </a:cubicBezTo>
                    <a:cubicBezTo>
                      <a:pt x="8798" y="928"/>
                      <a:pt x="7396" y="1"/>
                      <a:pt x="5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1182681" y="3297220"/>
                <a:ext cx="155850" cy="220774"/>
              </a:xfrm>
              <a:custGeom>
                <a:avLst/>
                <a:gdLst/>
                <a:ahLst/>
                <a:cxnLst/>
                <a:rect l="l" t="t" r="r" b="b"/>
                <a:pathLst>
                  <a:path w="108229" h="153315" extrusionOk="0">
                    <a:moveTo>
                      <a:pt x="61668" y="0"/>
                    </a:moveTo>
                    <a:cubicBezTo>
                      <a:pt x="60979" y="0"/>
                      <a:pt x="60269" y="305"/>
                      <a:pt x="59745" y="1024"/>
                    </a:cubicBezTo>
                    <a:cubicBezTo>
                      <a:pt x="39107" y="29345"/>
                      <a:pt x="23567" y="58809"/>
                      <a:pt x="13790" y="92513"/>
                    </a:cubicBezTo>
                    <a:cubicBezTo>
                      <a:pt x="9111" y="108700"/>
                      <a:pt x="0" y="135691"/>
                      <a:pt x="17499" y="147921"/>
                    </a:cubicBezTo>
                    <a:cubicBezTo>
                      <a:pt x="22847" y="151650"/>
                      <a:pt x="28193" y="153314"/>
                      <a:pt x="33464" y="153314"/>
                    </a:cubicBezTo>
                    <a:cubicBezTo>
                      <a:pt x="70999" y="153314"/>
                      <a:pt x="104713" y="68908"/>
                      <a:pt x="107715" y="44391"/>
                    </a:cubicBezTo>
                    <a:cubicBezTo>
                      <a:pt x="108229" y="40271"/>
                      <a:pt x="105135" y="38215"/>
                      <a:pt x="101825" y="38215"/>
                    </a:cubicBezTo>
                    <a:cubicBezTo>
                      <a:pt x="99007" y="38215"/>
                      <a:pt x="96031" y="39705"/>
                      <a:pt x="94990" y="42679"/>
                    </a:cubicBezTo>
                    <a:cubicBezTo>
                      <a:pt x="88124" y="62251"/>
                      <a:pt x="82075" y="81634"/>
                      <a:pt x="70777" y="99266"/>
                    </a:cubicBezTo>
                    <a:cubicBezTo>
                      <a:pt x="65698" y="107236"/>
                      <a:pt x="60201" y="117678"/>
                      <a:pt x="52403" y="122814"/>
                    </a:cubicBezTo>
                    <a:cubicBezTo>
                      <a:pt x="48644" y="127738"/>
                      <a:pt x="43872" y="130206"/>
                      <a:pt x="38085" y="130206"/>
                    </a:cubicBezTo>
                    <a:cubicBezTo>
                      <a:pt x="33299" y="130206"/>
                      <a:pt x="27819" y="128518"/>
                      <a:pt x="21646" y="125134"/>
                    </a:cubicBezTo>
                    <a:cubicBezTo>
                      <a:pt x="21703" y="119865"/>
                      <a:pt x="22407" y="114673"/>
                      <a:pt x="23662" y="109594"/>
                    </a:cubicBezTo>
                    <a:cubicBezTo>
                      <a:pt x="30491" y="72884"/>
                      <a:pt x="46012" y="35984"/>
                      <a:pt x="63644" y="3325"/>
                    </a:cubicBezTo>
                    <a:cubicBezTo>
                      <a:pt x="64629" y="1513"/>
                      <a:pt x="63202" y="0"/>
                      <a:pt x="6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40" name="Google Shape;7864;p60"/>
          <p:cNvGrpSpPr/>
          <p:nvPr/>
        </p:nvGrpSpPr>
        <p:grpSpPr>
          <a:xfrm>
            <a:off x="3568140" y="3722268"/>
            <a:ext cx="418151" cy="385197"/>
            <a:chOff x="1374886" y="3665217"/>
            <a:chExt cx="418151" cy="385197"/>
          </a:xfrm>
        </p:grpSpPr>
        <p:sp>
          <p:nvSpPr>
            <p:cNvPr id="141" name="Google Shape;7865;p60"/>
            <p:cNvSpPr/>
            <p:nvPr/>
          </p:nvSpPr>
          <p:spPr>
            <a:xfrm>
              <a:off x="1399561" y="3670770"/>
              <a:ext cx="374091" cy="373986"/>
            </a:xfrm>
            <a:custGeom>
              <a:avLst/>
              <a:gdLst/>
              <a:ahLst/>
              <a:cxnLst/>
              <a:rect l="l" t="t" r="r" b="b"/>
              <a:pathLst>
                <a:path w="14281" h="14277" extrusionOk="0">
                  <a:moveTo>
                    <a:pt x="7139" y="1"/>
                  </a:moveTo>
                  <a:cubicBezTo>
                    <a:pt x="3198" y="1"/>
                    <a:pt x="1" y="3198"/>
                    <a:pt x="1" y="7139"/>
                  </a:cubicBezTo>
                  <a:cubicBezTo>
                    <a:pt x="1" y="11083"/>
                    <a:pt x="3198" y="14277"/>
                    <a:pt x="7139" y="14277"/>
                  </a:cubicBezTo>
                  <a:cubicBezTo>
                    <a:pt x="11083" y="14277"/>
                    <a:pt x="14280" y="11083"/>
                    <a:pt x="14280" y="7139"/>
                  </a:cubicBezTo>
                  <a:cubicBezTo>
                    <a:pt x="14280" y="3198"/>
                    <a:pt x="11083" y="1"/>
                    <a:pt x="7139"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7866;p60"/>
            <p:cNvSpPr/>
            <p:nvPr/>
          </p:nvSpPr>
          <p:spPr>
            <a:xfrm>
              <a:off x="1508192" y="3815576"/>
              <a:ext cx="30177" cy="42200"/>
            </a:xfrm>
            <a:custGeom>
              <a:avLst/>
              <a:gdLst/>
              <a:ahLst/>
              <a:cxnLst/>
              <a:rect l="l" t="t" r="r" b="b"/>
              <a:pathLst>
                <a:path w="1152" h="1611" extrusionOk="0">
                  <a:moveTo>
                    <a:pt x="576" y="0"/>
                  </a:moveTo>
                  <a:cubicBezTo>
                    <a:pt x="257" y="0"/>
                    <a:pt x="0" y="257"/>
                    <a:pt x="0" y="576"/>
                  </a:cubicBezTo>
                  <a:lnTo>
                    <a:pt x="0" y="1035"/>
                  </a:lnTo>
                  <a:cubicBezTo>
                    <a:pt x="0" y="1354"/>
                    <a:pt x="257" y="1611"/>
                    <a:pt x="576" y="1611"/>
                  </a:cubicBezTo>
                  <a:cubicBezTo>
                    <a:pt x="894" y="1611"/>
                    <a:pt x="1151" y="1354"/>
                    <a:pt x="1151" y="1035"/>
                  </a:cubicBezTo>
                  <a:lnTo>
                    <a:pt x="1151" y="576"/>
                  </a:lnTo>
                  <a:cubicBezTo>
                    <a:pt x="1151" y="257"/>
                    <a:pt x="894"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7867;p60"/>
            <p:cNvSpPr/>
            <p:nvPr/>
          </p:nvSpPr>
          <p:spPr>
            <a:xfrm>
              <a:off x="1520215" y="3815524"/>
              <a:ext cx="18153" cy="30229"/>
            </a:xfrm>
            <a:custGeom>
              <a:avLst/>
              <a:gdLst/>
              <a:ahLst/>
              <a:cxnLst/>
              <a:rect l="l" t="t" r="r" b="b"/>
              <a:pathLst>
                <a:path w="693" h="1154" extrusionOk="0">
                  <a:moveTo>
                    <a:pt x="116" y="1"/>
                  </a:moveTo>
                  <a:cubicBezTo>
                    <a:pt x="78" y="1"/>
                    <a:pt x="39" y="5"/>
                    <a:pt x="0" y="13"/>
                  </a:cubicBezTo>
                  <a:lnTo>
                    <a:pt x="0" y="461"/>
                  </a:lnTo>
                  <a:cubicBezTo>
                    <a:pt x="0" y="842"/>
                    <a:pt x="309" y="1154"/>
                    <a:pt x="692" y="1154"/>
                  </a:cubicBezTo>
                  <a:lnTo>
                    <a:pt x="692" y="578"/>
                  </a:lnTo>
                  <a:cubicBezTo>
                    <a:pt x="692"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7868;p60"/>
            <p:cNvSpPr/>
            <p:nvPr/>
          </p:nvSpPr>
          <p:spPr>
            <a:xfrm>
              <a:off x="1375855" y="3712709"/>
              <a:ext cx="355859" cy="332153"/>
            </a:xfrm>
            <a:custGeom>
              <a:avLst/>
              <a:gdLst/>
              <a:ahLst/>
              <a:cxnLst/>
              <a:rect l="l" t="t" r="r" b="b"/>
              <a:pathLst>
                <a:path w="13585" h="12680" extrusionOk="0">
                  <a:moveTo>
                    <a:pt x="3541" y="0"/>
                  </a:moveTo>
                  <a:lnTo>
                    <a:pt x="3541" y="0"/>
                  </a:lnTo>
                  <a:cubicBezTo>
                    <a:pt x="255" y="2670"/>
                    <a:pt x="1" y="7594"/>
                    <a:pt x="2993" y="10589"/>
                  </a:cubicBezTo>
                  <a:cubicBezTo>
                    <a:pt x="4394" y="11991"/>
                    <a:pt x="6219" y="12680"/>
                    <a:pt x="8038" y="12680"/>
                  </a:cubicBezTo>
                  <a:cubicBezTo>
                    <a:pt x="10105" y="12680"/>
                    <a:pt x="12165" y="11789"/>
                    <a:pt x="13585" y="10041"/>
                  </a:cubicBezTo>
                  <a:lnTo>
                    <a:pt x="13585" y="10041"/>
                  </a:lnTo>
                  <a:cubicBezTo>
                    <a:pt x="12317" y="11076"/>
                    <a:pt x="10730" y="11641"/>
                    <a:pt x="9097" y="11641"/>
                  </a:cubicBezTo>
                  <a:cubicBezTo>
                    <a:pt x="9092" y="11641"/>
                    <a:pt x="9087" y="11641"/>
                    <a:pt x="9082" y="11641"/>
                  </a:cubicBezTo>
                  <a:cubicBezTo>
                    <a:pt x="6327" y="11641"/>
                    <a:pt x="3818" y="10058"/>
                    <a:pt x="2633" y="7570"/>
                  </a:cubicBezTo>
                  <a:cubicBezTo>
                    <a:pt x="1450" y="5082"/>
                    <a:pt x="1803" y="2135"/>
                    <a:pt x="3541"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7869;p60"/>
            <p:cNvSpPr/>
            <p:nvPr/>
          </p:nvSpPr>
          <p:spPr>
            <a:xfrm>
              <a:off x="1634923" y="3815576"/>
              <a:ext cx="30203" cy="42200"/>
            </a:xfrm>
            <a:custGeom>
              <a:avLst/>
              <a:gdLst/>
              <a:ahLst/>
              <a:cxnLst/>
              <a:rect l="l" t="t" r="r" b="b"/>
              <a:pathLst>
                <a:path w="1153" h="1611" extrusionOk="0">
                  <a:moveTo>
                    <a:pt x="576" y="0"/>
                  </a:moveTo>
                  <a:cubicBezTo>
                    <a:pt x="258" y="0"/>
                    <a:pt x="1" y="257"/>
                    <a:pt x="1" y="576"/>
                  </a:cubicBezTo>
                  <a:lnTo>
                    <a:pt x="1" y="1035"/>
                  </a:lnTo>
                  <a:cubicBezTo>
                    <a:pt x="1" y="1354"/>
                    <a:pt x="254" y="1611"/>
                    <a:pt x="573" y="1611"/>
                  </a:cubicBezTo>
                  <a:cubicBezTo>
                    <a:pt x="892" y="1611"/>
                    <a:pt x="1149" y="1354"/>
                    <a:pt x="1152" y="1035"/>
                  </a:cubicBezTo>
                  <a:lnTo>
                    <a:pt x="1152" y="576"/>
                  </a:lnTo>
                  <a:cubicBezTo>
                    <a:pt x="1152" y="257"/>
                    <a:pt x="892"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870;p60"/>
            <p:cNvSpPr/>
            <p:nvPr/>
          </p:nvSpPr>
          <p:spPr>
            <a:xfrm>
              <a:off x="1646868" y="3815524"/>
              <a:ext cx="18153" cy="30229"/>
            </a:xfrm>
            <a:custGeom>
              <a:avLst/>
              <a:gdLst/>
              <a:ahLst/>
              <a:cxnLst/>
              <a:rect l="l" t="t" r="r" b="b"/>
              <a:pathLst>
                <a:path w="693" h="1154" extrusionOk="0">
                  <a:moveTo>
                    <a:pt x="117" y="1"/>
                  </a:moveTo>
                  <a:cubicBezTo>
                    <a:pt x="79" y="1"/>
                    <a:pt x="40" y="5"/>
                    <a:pt x="0" y="13"/>
                  </a:cubicBezTo>
                  <a:lnTo>
                    <a:pt x="0" y="461"/>
                  </a:lnTo>
                  <a:cubicBezTo>
                    <a:pt x="0" y="842"/>
                    <a:pt x="312" y="1154"/>
                    <a:pt x="693" y="1154"/>
                  </a:cubicBezTo>
                  <a:lnTo>
                    <a:pt x="693" y="578"/>
                  </a:lnTo>
                  <a:cubicBezTo>
                    <a:pt x="693" y="251"/>
                    <a:pt x="429" y="1"/>
                    <a:pt x="117"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871;p60"/>
            <p:cNvSpPr/>
            <p:nvPr/>
          </p:nvSpPr>
          <p:spPr>
            <a:xfrm>
              <a:off x="1502534" y="3809918"/>
              <a:ext cx="41388" cy="53516"/>
            </a:xfrm>
            <a:custGeom>
              <a:avLst/>
              <a:gdLst/>
              <a:ahLst/>
              <a:cxnLst/>
              <a:rect l="l" t="t" r="r" b="b"/>
              <a:pathLst>
                <a:path w="1580" h="2043" extrusionOk="0">
                  <a:moveTo>
                    <a:pt x="792" y="0"/>
                  </a:moveTo>
                  <a:cubicBezTo>
                    <a:pt x="353" y="0"/>
                    <a:pt x="0" y="353"/>
                    <a:pt x="0" y="792"/>
                  </a:cubicBezTo>
                  <a:lnTo>
                    <a:pt x="0" y="1251"/>
                  </a:lnTo>
                  <a:cubicBezTo>
                    <a:pt x="0" y="1690"/>
                    <a:pt x="353" y="2043"/>
                    <a:pt x="788" y="2043"/>
                  </a:cubicBezTo>
                  <a:cubicBezTo>
                    <a:pt x="1227" y="2043"/>
                    <a:pt x="1580" y="1690"/>
                    <a:pt x="1580" y="1251"/>
                  </a:cubicBezTo>
                  <a:lnTo>
                    <a:pt x="1580" y="905"/>
                  </a:lnTo>
                  <a:cubicBezTo>
                    <a:pt x="1580" y="761"/>
                    <a:pt x="1473" y="689"/>
                    <a:pt x="1366" y="689"/>
                  </a:cubicBezTo>
                  <a:cubicBezTo>
                    <a:pt x="1259" y="689"/>
                    <a:pt x="1152" y="761"/>
                    <a:pt x="1152" y="905"/>
                  </a:cubicBezTo>
                  <a:lnTo>
                    <a:pt x="1152" y="1251"/>
                  </a:lnTo>
                  <a:cubicBezTo>
                    <a:pt x="1152" y="1450"/>
                    <a:pt x="987" y="1611"/>
                    <a:pt x="788" y="1611"/>
                  </a:cubicBezTo>
                  <a:cubicBezTo>
                    <a:pt x="590" y="1611"/>
                    <a:pt x="428" y="1450"/>
                    <a:pt x="428" y="1251"/>
                  </a:cubicBezTo>
                  <a:lnTo>
                    <a:pt x="428" y="792"/>
                  </a:lnTo>
                  <a:cubicBezTo>
                    <a:pt x="428" y="593"/>
                    <a:pt x="590" y="432"/>
                    <a:pt x="792" y="432"/>
                  </a:cubicBezTo>
                  <a:cubicBezTo>
                    <a:pt x="908" y="432"/>
                    <a:pt x="1004" y="333"/>
                    <a:pt x="1004" y="216"/>
                  </a:cubicBezTo>
                  <a:cubicBezTo>
                    <a:pt x="1004" y="96"/>
                    <a:pt x="908"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872;p60"/>
            <p:cNvSpPr/>
            <p:nvPr/>
          </p:nvSpPr>
          <p:spPr>
            <a:xfrm>
              <a:off x="1629187" y="3809918"/>
              <a:ext cx="41493" cy="53516"/>
            </a:xfrm>
            <a:custGeom>
              <a:avLst/>
              <a:gdLst/>
              <a:ahLst/>
              <a:cxnLst/>
              <a:rect l="l" t="t" r="r" b="b"/>
              <a:pathLst>
                <a:path w="1584" h="2043" extrusionOk="0">
                  <a:moveTo>
                    <a:pt x="792" y="0"/>
                  </a:moveTo>
                  <a:cubicBezTo>
                    <a:pt x="357" y="0"/>
                    <a:pt x="0" y="353"/>
                    <a:pt x="0" y="792"/>
                  </a:cubicBezTo>
                  <a:lnTo>
                    <a:pt x="0" y="1251"/>
                  </a:lnTo>
                  <a:cubicBezTo>
                    <a:pt x="0" y="1690"/>
                    <a:pt x="353" y="2043"/>
                    <a:pt x="792" y="2043"/>
                  </a:cubicBezTo>
                  <a:cubicBezTo>
                    <a:pt x="1231" y="2043"/>
                    <a:pt x="1584" y="1690"/>
                    <a:pt x="1584" y="1251"/>
                  </a:cubicBezTo>
                  <a:lnTo>
                    <a:pt x="1584" y="905"/>
                  </a:lnTo>
                  <a:cubicBezTo>
                    <a:pt x="1584" y="761"/>
                    <a:pt x="1476" y="689"/>
                    <a:pt x="1368" y="689"/>
                  </a:cubicBezTo>
                  <a:cubicBezTo>
                    <a:pt x="1260" y="689"/>
                    <a:pt x="1152" y="761"/>
                    <a:pt x="1152" y="905"/>
                  </a:cubicBezTo>
                  <a:lnTo>
                    <a:pt x="1152" y="1251"/>
                  </a:lnTo>
                  <a:cubicBezTo>
                    <a:pt x="1152" y="1450"/>
                    <a:pt x="991" y="1611"/>
                    <a:pt x="792" y="1611"/>
                  </a:cubicBezTo>
                  <a:cubicBezTo>
                    <a:pt x="593" y="1611"/>
                    <a:pt x="432" y="1450"/>
                    <a:pt x="432" y="1251"/>
                  </a:cubicBezTo>
                  <a:lnTo>
                    <a:pt x="432" y="792"/>
                  </a:lnTo>
                  <a:cubicBezTo>
                    <a:pt x="432" y="593"/>
                    <a:pt x="593" y="432"/>
                    <a:pt x="792" y="432"/>
                  </a:cubicBezTo>
                  <a:cubicBezTo>
                    <a:pt x="912" y="432"/>
                    <a:pt x="1008" y="333"/>
                    <a:pt x="1008" y="216"/>
                  </a:cubicBezTo>
                  <a:cubicBezTo>
                    <a:pt x="1008" y="96"/>
                    <a:pt x="912"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873;p60"/>
            <p:cNvSpPr/>
            <p:nvPr/>
          </p:nvSpPr>
          <p:spPr>
            <a:xfrm>
              <a:off x="1518225" y="3912367"/>
              <a:ext cx="136686" cy="35547"/>
            </a:xfrm>
            <a:custGeom>
              <a:avLst/>
              <a:gdLst/>
              <a:ahLst/>
              <a:cxnLst/>
              <a:rect l="l" t="t" r="r" b="b"/>
              <a:pathLst>
                <a:path w="5218" h="1357" extrusionOk="0">
                  <a:moveTo>
                    <a:pt x="310" y="1"/>
                  </a:moveTo>
                  <a:cubicBezTo>
                    <a:pt x="146" y="1"/>
                    <a:pt x="1" y="206"/>
                    <a:pt x="148" y="366"/>
                  </a:cubicBezTo>
                  <a:cubicBezTo>
                    <a:pt x="717" y="986"/>
                    <a:pt x="1639" y="1356"/>
                    <a:pt x="2609" y="1356"/>
                  </a:cubicBezTo>
                  <a:cubicBezTo>
                    <a:pt x="3582" y="1356"/>
                    <a:pt x="4500" y="986"/>
                    <a:pt x="5072" y="366"/>
                  </a:cubicBezTo>
                  <a:cubicBezTo>
                    <a:pt x="5217" y="206"/>
                    <a:pt x="5073" y="1"/>
                    <a:pt x="4910" y="1"/>
                  </a:cubicBezTo>
                  <a:cubicBezTo>
                    <a:pt x="4857" y="1"/>
                    <a:pt x="4802" y="23"/>
                    <a:pt x="4754" y="75"/>
                  </a:cubicBezTo>
                  <a:cubicBezTo>
                    <a:pt x="4264" y="606"/>
                    <a:pt x="3462" y="925"/>
                    <a:pt x="2609" y="925"/>
                  </a:cubicBezTo>
                  <a:cubicBezTo>
                    <a:pt x="1759" y="925"/>
                    <a:pt x="957" y="606"/>
                    <a:pt x="467" y="75"/>
                  </a:cubicBezTo>
                  <a:cubicBezTo>
                    <a:pt x="419" y="23"/>
                    <a:pt x="363" y="1"/>
                    <a:pt x="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874;p60"/>
            <p:cNvSpPr/>
            <p:nvPr/>
          </p:nvSpPr>
          <p:spPr>
            <a:xfrm>
              <a:off x="1374886" y="3665217"/>
              <a:ext cx="343312" cy="321727"/>
            </a:xfrm>
            <a:custGeom>
              <a:avLst/>
              <a:gdLst/>
              <a:ahLst/>
              <a:cxnLst/>
              <a:rect l="l" t="t" r="r" b="b"/>
              <a:pathLst>
                <a:path w="13106" h="12282" extrusionOk="0">
                  <a:moveTo>
                    <a:pt x="8089" y="1"/>
                  </a:moveTo>
                  <a:cubicBezTo>
                    <a:pt x="6201" y="1"/>
                    <a:pt x="4317" y="724"/>
                    <a:pt x="2886" y="2156"/>
                  </a:cubicBezTo>
                  <a:cubicBezTo>
                    <a:pt x="144" y="4894"/>
                    <a:pt x="0" y="9294"/>
                    <a:pt x="2560" y="12207"/>
                  </a:cubicBezTo>
                  <a:cubicBezTo>
                    <a:pt x="2607" y="12260"/>
                    <a:pt x="2662" y="12282"/>
                    <a:pt x="2716" y="12282"/>
                  </a:cubicBezTo>
                  <a:cubicBezTo>
                    <a:pt x="2877" y="12282"/>
                    <a:pt x="3024" y="12081"/>
                    <a:pt x="2882" y="11919"/>
                  </a:cubicBezTo>
                  <a:cubicBezTo>
                    <a:pt x="1720" y="10603"/>
                    <a:pt x="1107" y="8896"/>
                    <a:pt x="1162" y="7142"/>
                  </a:cubicBezTo>
                  <a:cubicBezTo>
                    <a:pt x="1241" y="4462"/>
                    <a:pt x="2862" y="2070"/>
                    <a:pt x="5322" y="1001"/>
                  </a:cubicBezTo>
                  <a:cubicBezTo>
                    <a:pt x="6209" y="615"/>
                    <a:pt x="7148" y="427"/>
                    <a:pt x="8080" y="427"/>
                  </a:cubicBezTo>
                  <a:cubicBezTo>
                    <a:pt x="9732" y="427"/>
                    <a:pt x="11364" y="1018"/>
                    <a:pt x="12652" y="2149"/>
                  </a:cubicBezTo>
                  <a:cubicBezTo>
                    <a:pt x="12699" y="2190"/>
                    <a:pt x="12748" y="2208"/>
                    <a:pt x="12796" y="2208"/>
                  </a:cubicBezTo>
                  <a:cubicBezTo>
                    <a:pt x="12967" y="2208"/>
                    <a:pt x="13106" y="1977"/>
                    <a:pt x="12936" y="1827"/>
                  </a:cubicBezTo>
                  <a:cubicBezTo>
                    <a:pt x="11545" y="606"/>
                    <a:pt x="9815" y="1"/>
                    <a:pt x="80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875;p60"/>
            <p:cNvSpPr/>
            <p:nvPr/>
          </p:nvSpPr>
          <p:spPr>
            <a:xfrm>
              <a:off x="1454990" y="3728635"/>
              <a:ext cx="338046" cy="321779"/>
            </a:xfrm>
            <a:custGeom>
              <a:avLst/>
              <a:gdLst/>
              <a:ahLst/>
              <a:cxnLst/>
              <a:rect l="l" t="t" r="r" b="b"/>
              <a:pathLst>
                <a:path w="12905" h="12284" extrusionOk="0">
                  <a:moveTo>
                    <a:pt x="10391" y="1"/>
                  </a:moveTo>
                  <a:cubicBezTo>
                    <a:pt x="10228" y="1"/>
                    <a:pt x="10083" y="200"/>
                    <a:pt x="10224" y="362"/>
                  </a:cubicBezTo>
                  <a:cubicBezTo>
                    <a:pt x="12637" y="3103"/>
                    <a:pt x="12503" y="7246"/>
                    <a:pt x="9920" y="9827"/>
                  </a:cubicBezTo>
                  <a:cubicBezTo>
                    <a:pt x="8573" y="11174"/>
                    <a:pt x="6800" y="11854"/>
                    <a:pt x="5023" y="11854"/>
                  </a:cubicBezTo>
                  <a:cubicBezTo>
                    <a:pt x="3396" y="11854"/>
                    <a:pt x="1765" y="11283"/>
                    <a:pt x="455" y="10132"/>
                  </a:cubicBezTo>
                  <a:cubicBezTo>
                    <a:pt x="408" y="10091"/>
                    <a:pt x="359" y="10073"/>
                    <a:pt x="312" y="10073"/>
                  </a:cubicBezTo>
                  <a:cubicBezTo>
                    <a:pt x="140" y="10073"/>
                    <a:pt x="1" y="10306"/>
                    <a:pt x="170" y="10454"/>
                  </a:cubicBezTo>
                  <a:cubicBezTo>
                    <a:pt x="1507" y="11633"/>
                    <a:pt x="3228" y="12284"/>
                    <a:pt x="5009" y="12284"/>
                  </a:cubicBezTo>
                  <a:cubicBezTo>
                    <a:pt x="5013" y="12284"/>
                    <a:pt x="5018" y="12284"/>
                    <a:pt x="5023" y="12284"/>
                  </a:cubicBezTo>
                  <a:cubicBezTo>
                    <a:pt x="5098" y="12284"/>
                    <a:pt x="5170" y="12284"/>
                    <a:pt x="5245" y="12280"/>
                  </a:cubicBezTo>
                  <a:cubicBezTo>
                    <a:pt x="8093" y="12195"/>
                    <a:pt x="10636" y="10474"/>
                    <a:pt x="11770" y="7860"/>
                  </a:cubicBezTo>
                  <a:cubicBezTo>
                    <a:pt x="12904" y="5249"/>
                    <a:pt x="12428" y="2216"/>
                    <a:pt x="10550" y="78"/>
                  </a:cubicBezTo>
                  <a:cubicBezTo>
                    <a:pt x="10502" y="23"/>
                    <a:pt x="10445" y="1"/>
                    <a:pt x="103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7888;p60"/>
          <p:cNvGrpSpPr/>
          <p:nvPr/>
        </p:nvGrpSpPr>
        <p:grpSpPr>
          <a:xfrm>
            <a:off x="5556508" y="3723790"/>
            <a:ext cx="418334" cy="385381"/>
            <a:chOff x="2461742" y="3665034"/>
            <a:chExt cx="418334" cy="385381"/>
          </a:xfrm>
        </p:grpSpPr>
        <p:sp>
          <p:nvSpPr>
            <p:cNvPr id="153" name="Google Shape;7889;p60"/>
            <p:cNvSpPr/>
            <p:nvPr/>
          </p:nvSpPr>
          <p:spPr>
            <a:xfrm>
              <a:off x="2486628" y="3670770"/>
              <a:ext cx="373986" cy="373986"/>
            </a:xfrm>
            <a:custGeom>
              <a:avLst/>
              <a:gdLst/>
              <a:ahLst/>
              <a:cxnLst/>
              <a:rect l="l" t="t" r="r" b="b"/>
              <a:pathLst>
                <a:path w="14277" h="14277" extrusionOk="0">
                  <a:moveTo>
                    <a:pt x="7138" y="1"/>
                  </a:moveTo>
                  <a:cubicBezTo>
                    <a:pt x="3197" y="1"/>
                    <a:pt x="0" y="3198"/>
                    <a:pt x="0" y="7139"/>
                  </a:cubicBezTo>
                  <a:cubicBezTo>
                    <a:pt x="0" y="11083"/>
                    <a:pt x="3197" y="14277"/>
                    <a:pt x="7138" y="14277"/>
                  </a:cubicBezTo>
                  <a:cubicBezTo>
                    <a:pt x="11082" y="14277"/>
                    <a:pt x="14276" y="11083"/>
                    <a:pt x="14276" y="7139"/>
                  </a:cubicBezTo>
                  <a:cubicBezTo>
                    <a:pt x="14276" y="3198"/>
                    <a:pt x="11082" y="1"/>
                    <a:pt x="7138"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890;p60"/>
            <p:cNvSpPr/>
            <p:nvPr/>
          </p:nvSpPr>
          <p:spPr>
            <a:xfrm>
              <a:off x="2462738" y="3712709"/>
              <a:ext cx="355938" cy="332205"/>
            </a:xfrm>
            <a:custGeom>
              <a:avLst/>
              <a:gdLst/>
              <a:ahLst/>
              <a:cxnLst/>
              <a:rect l="l" t="t" r="r" b="b"/>
              <a:pathLst>
                <a:path w="13588" h="12682" extrusionOk="0">
                  <a:moveTo>
                    <a:pt x="3547" y="0"/>
                  </a:moveTo>
                  <a:cubicBezTo>
                    <a:pt x="258" y="2666"/>
                    <a:pt x="1" y="7594"/>
                    <a:pt x="2996" y="10589"/>
                  </a:cubicBezTo>
                  <a:cubicBezTo>
                    <a:pt x="4398" y="11991"/>
                    <a:pt x="6223" y="12681"/>
                    <a:pt x="8043" y="12681"/>
                  </a:cubicBezTo>
                  <a:cubicBezTo>
                    <a:pt x="10109" y="12681"/>
                    <a:pt x="12168" y="11790"/>
                    <a:pt x="13588" y="10041"/>
                  </a:cubicBezTo>
                  <a:lnTo>
                    <a:pt x="13588" y="10041"/>
                  </a:lnTo>
                  <a:cubicBezTo>
                    <a:pt x="12320" y="11076"/>
                    <a:pt x="10736" y="11641"/>
                    <a:pt x="9103" y="11641"/>
                  </a:cubicBezTo>
                  <a:cubicBezTo>
                    <a:pt x="9098" y="11641"/>
                    <a:pt x="9093" y="11641"/>
                    <a:pt x="9088" y="11641"/>
                  </a:cubicBezTo>
                  <a:cubicBezTo>
                    <a:pt x="6333" y="11641"/>
                    <a:pt x="3825" y="10058"/>
                    <a:pt x="2639" y="7570"/>
                  </a:cubicBezTo>
                  <a:cubicBezTo>
                    <a:pt x="1457" y="5082"/>
                    <a:pt x="1810" y="2135"/>
                    <a:pt x="3547"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891;p60"/>
            <p:cNvSpPr/>
            <p:nvPr/>
          </p:nvSpPr>
          <p:spPr>
            <a:xfrm>
              <a:off x="2564112" y="3881928"/>
              <a:ext cx="218990" cy="96502"/>
            </a:xfrm>
            <a:custGeom>
              <a:avLst/>
              <a:gdLst/>
              <a:ahLst/>
              <a:cxnLst/>
              <a:rect l="l" t="t" r="r" b="b"/>
              <a:pathLst>
                <a:path w="8360" h="3684" extrusionOk="0">
                  <a:moveTo>
                    <a:pt x="242" y="1"/>
                  </a:moveTo>
                  <a:cubicBezTo>
                    <a:pt x="108" y="1"/>
                    <a:pt x="1" y="147"/>
                    <a:pt x="44" y="301"/>
                  </a:cubicBezTo>
                  <a:cubicBezTo>
                    <a:pt x="603" y="2261"/>
                    <a:pt x="2241" y="3683"/>
                    <a:pt x="4180" y="3683"/>
                  </a:cubicBezTo>
                  <a:cubicBezTo>
                    <a:pt x="6120" y="3683"/>
                    <a:pt x="7761" y="2261"/>
                    <a:pt x="8316" y="301"/>
                  </a:cubicBezTo>
                  <a:cubicBezTo>
                    <a:pt x="8359" y="147"/>
                    <a:pt x="8255" y="1"/>
                    <a:pt x="8119" y="1"/>
                  </a:cubicBezTo>
                  <a:cubicBezTo>
                    <a:pt x="8104" y="1"/>
                    <a:pt x="8089" y="3"/>
                    <a:pt x="8073" y="7"/>
                  </a:cubicBezTo>
                  <a:cubicBezTo>
                    <a:pt x="6812" y="301"/>
                    <a:pt x="5522" y="452"/>
                    <a:pt x="4224" y="452"/>
                  </a:cubicBezTo>
                  <a:cubicBezTo>
                    <a:pt x="4209" y="452"/>
                    <a:pt x="4195" y="452"/>
                    <a:pt x="4180" y="452"/>
                  </a:cubicBezTo>
                  <a:cubicBezTo>
                    <a:pt x="4166" y="452"/>
                    <a:pt x="4151" y="452"/>
                    <a:pt x="4136" y="452"/>
                  </a:cubicBezTo>
                  <a:cubicBezTo>
                    <a:pt x="2842" y="452"/>
                    <a:pt x="1548" y="301"/>
                    <a:pt x="287" y="7"/>
                  </a:cubicBezTo>
                  <a:cubicBezTo>
                    <a:pt x="272" y="3"/>
                    <a:pt x="257" y="1"/>
                    <a:pt x="242"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7892;p60"/>
            <p:cNvSpPr/>
            <p:nvPr/>
          </p:nvSpPr>
          <p:spPr>
            <a:xfrm>
              <a:off x="2564112" y="3881928"/>
              <a:ext cx="218990" cy="53700"/>
            </a:xfrm>
            <a:custGeom>
              <a:avLst/>
              <a:gdLst/>
              <a:ahLst/>
              <a:cxnLst/>
              <a:rect l="l" t="t" r="r" b="b"/>
              <a:pathLst>
                <a:path w="8360" h="2050" extrusionOk="0">
                  <a:moveTo>
                    <a:pt x="242" y="1"/>
                  </a:moveTo>
                  <a:cubicBezTo>
                    <a:pt x="108" y="1"/>
                    <a:pt x="1" y="147"/>
                    <a:pt x="44" y="301"/>
                  </a:cubicBezTo>
                  <a:cubicBezTo>
                    <a:pt x="188" y="802"/>
                    <a:pt x="404" y="1278"/>
                    <a:pt x="692" y="1713"/>
                  </a:cubicBezTo>
                  <a:cubicBezTo>
                    <a:pt x="1843" y="1938"/>
                    <a:pt x="3012" y="2050"/>
                    <a:pt x="4180" y="2050"/>
                  </a:cubicBezTo>
                  <a:cubicBezTo>
                    <a:pt x="5349" y="2050"/>
                    <a:pt x="6517" y="1938"/>
                    <a:pt x="7669" y="1713"/>
                  </a:cubicBezTo>
                  <a:cubicBezTo>
                    <a:pt x="7956" y="1278"/>
                    <a:pt x="8176" y="802"/>
                    <a:pt x="8316" y="301"/>
                  </a:cubicBezTo>
                  <a:cubicBezTo>
                    <a:pt x="8359" y="147"/>
                    <a:pt x="8255" y="1"/>
                    <a:pt x="8119" y="1"/>
                  </a:cubicBezTo>
                  <a:cubicBezTo>
                    <a:pt x="8104" y="1"/>
                    <a:pt x="8089" y="3"/>
                    <a:pt x="8073" y="7"/>
                  </a:cubicBezTo>
                  <a:cubicBezTo>
                    <a:pt x="6793" y="305"/>
                    <a:pt x="5487" y="454"/>
                    <a:pt x="4180" y="454"/>
                  </a:cubicBezTo>
                  <a:cubicBezTo>
                    <a:pt x="2874" y="454"/>
                    <a:pt x="1567" y="305"/>
                    <a:pt x="287" y="7"/>
                  </a:cubicBezTo>
                  <a:cubicBezTo>
                    <a:pt x="272" y="3"/>
                    <a:pt x="257" y="1"/>
                    <a:pt x="24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7893;p60"/>
            <p:cNvSpPr/>
            <p:nvPr/>
          </p:nvSpPr>
          <p:spPr>
            <a:xfrm>
              <a:off x="2595232" y="3785400"/>
              <a:ext cx="30177" cy="54617"/>
            </a:xfrm>
            <a:custGeom>
              <a:avLst/>
              <a:gdLst/>
              <a:ahLst/>
              <a:cxnLst/>
              <a:rect l="l" t="t" r="r" b="b"/>
              <a:pathLst>
                <a:path w="1152" h="2085" extrusionOk="0">
                  <a:moveTo>
                    <a:pt x="576" y="1"/>
                  </a:moveTo>
                  <a:cubicBezTo>
                    <a:pt x="258" y="1"/>
                    <a:pt x="0" y="258"/>
                    <a:pt x="0" y="577"/>
                  </a:cubicBezTo>
                  <a:lnTo>
                    <a:pt x="0" y="1509"/>
                  </a:lnTo>
                  <a:cubicBezTo>
                    <a:pt x="0" y="1827"/>
                    <a:pt x="258" y="2084"/>
                    <a:pt x="576" y="2084"/>
                  </a:cubicBezTo>
                  <a:cubicBezTo>
                    <a:pt x="891" y="2084"/>
                    <a:pt x="1152" y="1827"/>
                    <a:pt x="1152" y="1509"/>
                  </a:cubicBezTo>
                  <a:lnTo>
                    <a:pt x="1152" y="577"/>
                  </a:lnTo>
                  <a:cubicBezTo>
                    <a:pt x="1152" y="258"/>
                    <a:pt x="891" y="1"/>
                    <a:pt x="57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894;p60"/>
            <p:cNvSpPr/>
            <p:nvPr/>
          </p:nvSpPr>
          <p:spPr>
            <a:xfrm>
              <a:off x="2607256" y="3785374"/>
              <a:ext cx="18153" cy="42305"/>
            </a:xfrm>
            <a:custGeom>
              <a:avLst/>
              <a:gdLst/>
              <a:ahLst/>
              <a:cxnLst/>
              <a:rect l="l" t="t" r="r" b="b"/>
              <a:pathLst>
                <a:path w="693" h="1615" extrusionOk="0">
                  <a:moveTo>
                    <a:pt x="116" y="1"/>
                  </a:moveTo>
                  <a:cubicBezTo>
                    <a:pt x="78" y="1"/>
                    <a:pt x="40" y="4"/>
                    <a:pt x="1" y="12"/>
                  </a:cubicBezTo>
                  <a:lnTo>
                    <a:pt x="1" y="972"/>
                  </a:lnTo>
                  <a:cubicBezTo>
                    <a:pt x="1" y="1329"/>
                    <a:pt x="289" y="1614"/>
                    <a:pt x="644" y="1614"/>
                  </a:cubicBezTo>
                  <a:cubicBezTo>
                    <a:pt x="660" y="1614"/>
                    <a:pt x="677" y="1614"/>
                    <a:pt x="693" y="1612"/>
                  </a:cubicBezTo>
                  <a:lnTo>
                    <a:pt x="693" y="578"/>
                  </a:lnTo>
                  <a:cubicBezTo>
                    <a:pt x="690"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895;p60"/>
            <p:cNvSpPr/>
            <p:nvPr/>
          </p:nvSpPr>
          <p:spPr>
            <a:xfrm>
              <a:off x="2584099" y="3884862"/>
              <a:ext cx="178938" cy="33294"/>
            </a:xfrm>
            <a:custGeom>
              <a:avLst/>
              <a:gdLst/>
              <a:ahLst/>
              <a:cxnLst/>
              <a:rect l="l" t="t" r="r" b="b"/>
              <a:pathLst>
                <a:path w="6831" h="1271" extrusionOk="0">
                  <a:moveTo>
                    <a:pt x="1" y="1"/>
                  </a:moveTo>
                  <a:cubicBezTo>
                    <a:pt x="86" y="237"/>
                    <a:pt x="196" y="463"/>
                    <a:pt x="323" y="683"/>
                  </a:cubicBezTo>
                  <a:cubicBezTo>
                    <a:pt x="460" y="923"/>
                    <a:pt x="703" y="1084"/>
                    <a:pt x="977" y="1121"/>
                  </a:cubicBezTo>
                  <a:cubicBezTo>
                    <a:pt x="1788" y="1221"/>
                    <a:pt x="2602" y="1270"/>
                    <a:pt x="3417" y="1270"/>
                  </a:cubicBezTo>
                  <a:cubicBezTo>
                    <a:pt x="4231" y="1270"/>
                    <a:pt x="5045" y="1221"/>
                    <a:pt x="5854" y="1121"/>
                  </a:cubicBezTo>
                  <a:cubicBezTo>
                    <a:pt x="6131" y="1084"/>
                    <a:pt x="6374" y="923"/>
                    <a:pt x="6515" y="679"/>
                  </a:cubicBezTo>
                  <a:cubicBezTo>
                    <a:pt x="6638" y="463"/>
                    <a:pt x="6745" y="234"/>
                    <a:pt x="6830" y="1"/>
                  </a:cubicBezTo>
                  <a:lnTo>
                    <a:pt x="6830" y="1"/>
                  </a:lnTo>
                  <a:cubicBezTo>
                    <a:pt x="5703" y="229"/>
                    <a:pt x="4559" y="343"/>
                    <a:pt x="3415" y="343"/>
                  </a:cubicBezTo>
                  <a:cubicBezTo>
                    <a:pt x="2272" y="343"/>
                    <a:pt x="1128" y="22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896;p60"/>
            <p:cNvSpPr/>
            <p:nvPr/>
          </p:nvSpPr>
          <p:spPr>
            <a:xfrm>
              <a:off x="2721885" y="3785400"/>
              <a:ext cx="30203" cy="54617"/>
            </a:xfrm>
            <a:custGeom>
              <a:avLst/>
              <a:gdLst/>
              <a:ahLst/>
              <a:cxnLst/>
              <a:rect l="l" t="t" r="r" b="b"/>
              <a:pathLst>
                <a:path w="1153" h="2085" extrusionOk="0">
                  <a:moveTo>
                    <a:pt x="576" y="1"/>
                  </a:moveTo>
                  <a:cubicBezTo>
                    <a:pt x="258" y="1"/>
                    <a:pt x="1" y="258"/>
                    <a:pt x="1" y="577"/>
                  </a:cubicBezTo>
                  <a:lnTo>
                    <a:pt x="1" y="1509"/>
                  </a:lnTo>
                  <a:cubicBezTo>
                    <a:pt x="1" y="1827"/>
                    <a:pt x="258" y="2084"/>
                    <a:pt x="576" y="2084"/>
                  </a:cubicBezTo>
                  <a:cubicBezTo>
                    <a:pt x="895" y="2084"/>
                    <a:pt x="1152" y="1827"/>
                    <a:pt x="1152" y="1509"/>
                  </a:cubicBezTo>
                  <a:lnTo>
                    <a:pt x="1152" y="577"/>
                  </a:lnTo>
                  <a:cubicBezTo>
                    <a:pt x="1152" y="258"/>
                    <a:pt x="895" y="1"/>
                    <a:pt x="57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897;p60"/>
            <p:cNvSpPr/>
            <p:nvPr/>
          </p:nvSpPr>
          <p:spPr>
            <a:xfrm>
              <a:off x="2733908" y="3785374"/>
              <a:ext cx="18179" cy="42305"/>
            </a:xfrm>
            <a:custGeom>
              <a:avLst/>
              <a:gdLst/>
              <a:ahLst/>
              <a:cxnLst/>
              <a:rect l="l" t="t" r="r" b="b"/>
              <a:pathLst>
                <a:path w="694" h="1615" extrusionOk="0">
                  <a:moveTo>
                    <a:pt x="117" y="1"/>
                  </a:moveTo>
                  <a:cubicBezTo>
                    <a:pt x="79" y="1"/>
                    <a:pt x="40" y="4"/>
                    <a:pt x="1" y="12"/>
                  </a:cubicBezTo>
                  <a:lnTo>
                    <a:pt x="1" y="972"/>
                  </a:lnTo>
                  <a:cubicBezTo>
                    <a:pt x="1" y="1329"/>
                    <a:pt x="293" y="1614"/>
                    <a:pt x="645" y="1614"/>
                  </a:cubicBezTo>
                  <a:cubicBezTo>
                    <a:pt x="661" y="1614"/>
                    <a:pt x="677" y="1614"/>
                    <a:pt x="693" y="1612"/>
                  </a:cubicBezTo>
                  <a:lnTo>
                    <a:pt x="693" y="578"/>
                  </a:lnTo>
                  <a:cubicBezTo>
                    <a:pt x="693" y="251"/>
                    <a:pt x="427" y="1"/>
                    <a:pt x="117"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898;p60"/>
            <p:cNvSpPr/>
            <p:nvPr/>
          </p:nvSpPr>
          <p:spPr>
            <a:xfrm>
              <a:off x="2589574" y="3779742"/>
              <a:ext cx="41414" cy="65566"/>
            </a:xfrm>
            <a:custGeom>
              <a:avLst/>
              <a:gdLst/>
              <a:ahLst/>
              <a:cxnLst/>
              <a:rect l="l" t="t" r="r" b="b"/>
              <a:pathLst>
                <a:path w="1581" h="2503" extrusionOk="0">
                  <a:moveTo>
                    <a:pt x="789" y="1"/>
                  </a:moveTo>
                  <a:cubicBezTo>
                    <a:pt x="354" y="1"/>
                    <a:pt x="1" y="354"/>
                    <a:pt x="1" y="793"/>
                  </a:cubicBezTo>
                  <a:lnTo>
                    <a:pt x="1" y="1714"/>
                  </a:lnTo>
                  <a:cubicBezTo>
                    <a:pt x="1" y="2150"/>
                    <a:pt x="354" y="2503"/>
                    <a:pt x="789" y="2503"/>
                  </a:cubicBezTo>
                  <a:cubicBezTo>
                    <a:pt x="1227" y="2503"/>
                    <a:pt x="1580" y="2150"/>
                    <a:pt x="1580" y="1714"/>
                  </a:cubicBezTo>
                  <a:lnTo>
                    <a:pt x="1580" y="906"/>
                  </a:lnTo>
                  <a:cubicBezTo>
                    <a:pt x="1580" y="762"/>
                    <a:pt x="1473" y="690"/>
                    <a:pt x="1366" y="690"/>
                  </a:cubicBezTo>
                  <a:cubicBezTo>
                    <a:pt x="1259" y="690"/>
                    <a:pt x="1152" y="762"/>
                    <a:pt x="1152" y="906"/>
                  </a:cubicBezTo>
                  <a:lnTo>
                    <a:pt x="1152" y="1714"/>
                  </a:lnTo>
                  <a:cubicBezTo>
                    <a:pt x="1152" y="1913"/>
                    <a:pt x="988" y="2074"/>
                    <a:pt x="789" y="2074"/>
                  </a:cubicBezTo>
                  <a:cubicBezTo>
                    <a:pt x="590" y="2074"/>
                    <a:pt x="429" y="1913"/>
                    <a:pt x="429" y="1714"/>
                  </a:cubicBezTo>
                  <a:lnTo>
                    <a:pt x="429" y="793"/>
                  </a:lnTo>
                  <a:cubicBezTo>
                    <a:pt x="429" y="594"/>
                    <a:pt x="590" y="433"/>
                    <a:pt x="789" y="433"/>
                  </a:cubicBezTo>
                  <a:cubicBezTo>
                    <a:pt x="909" y="433"/>
                    <a:pt x="1005" y="333"/>
                    <a:pt x="1005" y="217"/>
                  </a:cubicBezTo>
                  <a:cubicBezTo>
                    <a:pt x="1005" y="97"/>
                    <a:pt x="909" y="1"/>
                    <a:pt x="7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899;p60"/>
            <p:cNvSpPr/>
            <p:nvPr/>
          </p:nvSpPr>
          <p:spPr>
            <a:xfrm>
              <a:off x="2716227" y="3779742"/>
              <a:ext cx="41493" cy="65566"/>
            </a:xfrm>
            <a:custGeom>
              <a:avLst/>
              <a:gdLst/>
              <a:ahLst/>
              <a:cxnLst/>
              <a:rect l="l" t="t" r="r" b="b"/>
              <a:pathLst>
                <a:path w="1584" h="2503" extrusionOk="0">
                  <a:moveTo>
                    <a:pt x="792" y="1"/>
                  </a:moveTo>
                  <a:cubicBezTo>
                    <a:pt x="354" y="1"/>
                    <a:pt x="1" y="354"/>
                    <a:pt x="1" y="793"/>
                  </a:cubicBezTo>
                  <a:lnTo>
                    <a:pt x="1" y="1714"/>
                  </a:lnTo>
                  <a:cubicBezTo>
                    <a:pt x="1" y="2150"/>
                    <a:pt x="354" y="2503"/>
                    <a:pt x="792" y="2503"/>
                  </a:cubicBezTo>
                  <a:cubicBezTo>
                    <a:pt x="1228" y="2503"/>
                    <a:pt x="1584" y="2150"/>
                    <a:pt x="1584" y="1714"/>
                  </a:cubicBezTo>
                  <a:lnTo>
                    <a:pt x="1584" y="906"/>
                  </a:lnTo>
                  <a:cubicBezTo>
                    <a:pt x="1584" y="762"/>
                    <a:pt x="1476" y="690"/>
                    <a:pt x="1368" y="690"/>
                  </a:cubicBezTo>
                  <a:cubicBezTo>
                    <a:pt x="1260" y="690"/>
                    <a:pt x="1152" y="762"/>
                    <a:pt x="1152" y="906"/>
                  </a:cubicBezTo>
                  <a:lnTo>
                    <a:pt x="1152" y="1714"/>
                  </a:lnTo>
                  <a:cubicBezTo>
                    <a:pt x="1152" y="1913"/>
                    <a:pt x="991" y="2074"/>
                    <a:pt x="792" y="2074"/>
                  </a:cubicBezTo>
                  <a:cubicBezTo>
                    <a:pt x="594" y="2074"/>
                    <a:pt x="433" y="1913"/>
                    <a:pt x="433" y="1714"/>
                  </a:cubicBezTo>
                  <a:lnTo>
                    <a:pt x="433" y="793"/>
                  </a:lnTo>
                  <a:cubicBezTo>
                    <a:pt x="433" y="594"/>
                    <a:pt x="594" y="433"/>
                    <a:pt x="792" y="433"/>
                  </a:cubicBezTo>
                  <a:cubicBezTo>
                    <a:pt x="912" y="433"/>
                    <a:pt x="1008" y="333"/>
                    <a:pt x="1008" y="217"/>
                  </a:cubicBezTo>
                  <a:cubicBezTo>
                    <a:pt x="1008" y="97"/>
                    <a:pt x="912" y="1"/>
                    <a:pt x="7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900;p60"/>
            <p:cNvSpPr/>
            <p:nvPr/>
          </p:nvSpPr>
          <p:spPr>
            <a:xfrm>
              <a:off x="2461742" y="3665034"/>
              <a:ext cx="343443" cy="321884"/>
            </a:xfrm>
            <a:custGeom>
              <a:avLst/>
              <a:gdLst/>
              <a:ahLst/>
              <a:cxnLst/>
              <a:rect l="l" t="t" r="r" b="b"/>
              <a:pathLst>
                <a:path w="13111" h="12288" extrusionOk="0">
                  <a:moveTo>
                    <a:pt x="8085" y="1"/>
                  </a:moveTo>
                  <a:cubicBezTo>
                    <a:pt x="6199" y="1"/>
                    <a:pt x="4317" y="724"/>
                    <a:pt x="2886" y="2156"/>
                  </a:cubicBezTo>
                  <a:cubicBezTo>
                    <a:pt x="141" y="4897"/>
                    <a:pt x="1" y="9297"/>
                    <a:pt x="2564" y="12210"/>
                  </a:cubicBezTo>
                  <a:cubicBezTo>
                    <a:pt x="2612" y="12265"/>
                    <a:pt x="2667" y="12287"/>
                    <a:pt x="2722" y="12287"/>
                  </a:cubicBezTo>
                  <a:cubicBezTo>
                    <a:pt x="2882" y="12287"/>
                    <a:pt x="3027" y="12087"/>
                    <a:pt x="2886" y="11926"/>
                  </a:cubicBezTo>
                  <a:cubicBezTo>
                    <a:pt x="1728" y="10610"/>
                    <a:pt x="1111" y="8903"/>
                    <a:pt x="1169" y="7149"/>
                  </a:cubicBezTo>
                  <a:cubicBezTo>
                    <a:pt x="1248" y="4469"/>
                    <a:pt x="2869" y="2077"/>
                    <a:pt x="5330" y="1008"/>
                  </a:cubicBezTo>
                  <a:cubicBezTo>
                    <a:pt x="6217" y="623"/>
                    <a:pt x="7155" y="434"/>
                    <a:pt x="8086" y="434"/>
                  </a:cubicBezTo>
                  <a:cubicBezTo>
                    <a:pt x="9739" y="434"/>
                    <a:pt x="11370" y="1026"/>
                    <a:pt x="12656" y="2159"/>
                  </a:cubicBezTo>
                  <a:cubicBezTo>
                    <a:pt x="12702" y="2199"/>
                    <a:pt x="12752" y="2216"/>
                    <a:pt x="12798" y="2216"/>
                  </a:cubicBezTo>
                  <a:cubicBezTo>
                    <a:pt x="12972" y="2216"/>
                    <a:pt x="13111" y="1982"/>
                    <a:pt x="12940" y="1834"/>
                  </a:cubicBezTo>
                  <a:cubicBezTo>
                    <a:pt x="11547" y="608"/>
                    <a:pt x="9814" y="1"/>
                    <a:pt x="80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901;p60"/>
            <p:cNvSpPr/>
            <p:nvPr/>
          </p:nvSpPr>
          <p:spPr>
            <a:xfrm>
              <a:off x="2542056" y="3728635"/>
              <a:ext cx="338020" cy="321779"/>
            </a:xfrm>
            <a:custGeom>
              <a:avLst/>
              <a:gdLst/>
              <a:ahLst/>
              <a:cxnLst/>
              <a:rect l="l" t="t" r="r" b="b"/>
              <a:pathLst>
                <a:path w="12904" h="12284" extrusionOk="0">
                  <a:moveTo>
                    <a:pt x="10388" y="1"/>
                  </a:moveTo>
                  <a:cubicBezTo>
                    <a:pt x="10226" y="1"/>
                    <a:pt x="10080" y="200"/>
                    <a:pt x="10224" y="362"/>
                  </a:cubicBezTo>
                  <a:cubicBezTo>
                    <a:pt x="12633" y="3103"/>
                    <a:pt x="12499" y="7246"/>
                    <a:pt x="9919" y="9827"/>
                  </a:cubicBezTo>
                  <a:cubicBezTo>
                    <a:pt x="8572" y="11174"/>
                    <a:pt x="6799" y="11854"/>
                    <a:pt x="5023" y="11854"/>
                  </a:cubicBezTo>
                  <a:cubicBezTo>
                    <a:pt x="3395" y="11854"/>
                    <a:pt x="1765" y="11283"/>
                    <a:pt x="454" y="10132"/>
                  </a:cubicBezTo>
                  <a:cubicBezTo>
                    <a:pt x="408" y="10091"/>
                    <a:pt x="358" y="10073"/>
                    <a:pt x="311" y="10073"/>
                  </a:cubicBezTo>
                  <a:cubicBezTo>
                    <a:pt x="139" y="10073"/>
                    <a:pt x="0" y="10306"/>
                    <a:pt x="170" y="10454"/>
                  </a:cubicBezTo>
                  <a:cubicBezTo>
                    <a:pt x="1506" y="11633"/>
                    <a:pt x="3228" y="12284"/>
                    <a:pt x="5008" y="12284"/>
                  </a:cubicBezTo>
                  <a:cubicBezTo>
                    <a:pt x="5013" y="12284"/>
                    <a:pt x="5017" y="12284"/>
                    <a:pt x="5022" y="12284"/>
                  </a:cubicBezTo>
                  <a:cubicBezTo>
                    <a:pt x="5097" y="12284"/>
                    <a:pt x="5169" y="12284"/>
                    <a:pt x="5245" y="12280"/>
                  </a:cubicBezTo>
                  <a:cubicBezTo>
                    <a:pt x="8092" y="12195"/>
                    <a:pt x="10632" y="10474"/>
                    <a:pt x="11769" y="7860"/>
                  </a:cubicBezTo>
                  <a:cubicBezTo>
                    <a:pt x="12904" y="5249"/>
                    <a:pt x="12427" y="2216"/>
                    <a:pt x="10546" y="78"/>
                  </a:cubicBezTo>
                  <a:cubicBezTo>
                    <a:pt x="10499" y="23"/>
                    <a:pt x="10442" y="1"/>
                    <a:pt x="103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902;p60"/>
            <p:cNvSpPr/>
            <p:nvPr/>
          </p:nvSpPr>
          <p:spPr>
            <a:xfrm>
              <a:off x="2558611" y="3876218"/>
              <a:ext cx="229992" cy="107871"/>
            </a:xfrm>
            <a:custGeom>
              <a:avLst/>
              <a:gdLst/>
              <a:ahLst/>
              <a:cxnLst/>
              <a:rect l="l" t="t" r="r" b="b"/>
              <a:pathLst>
                <a:path w="8780" h="4118" extrusionOk="0">
                  <a:moveTo>
                    <a:pt x="1285" y="608"/>
                  </a:moveTo>
                  <a:cubicBezTo>
                    <a:pt x="2312" y="793"/>
                    <a:pt x="3351" y="886"/>
                    <a:pt x="4390" y="886"/>
                  </a:cubicBezTo>
                  <a:cubicBezTo>
                    <a:pt x="5429" y="886"/>
                    <a:pt x="6468" y="793"/>
                    <a:pt x="7495" y="608"/>
                  </a:cubicBezTo>
                  <a:lnTo>
                    <a:pt x="7495" y="608"/>
                  </a:lnTo>
                  <a:cubicBezTo>
                    <a:pt x="7437" y="721"/>
                    <a:pt x="7375" y="834"/>
                    <a:pt x="7306" y="944"/>
                  </a:cubicBezTo>
                  <a:cubicBezTo>
                    <a:pt x="7193" y="1115"/>
                    <a:pt x="7008" y="1225"/>
                    <a:pt x="6803" y="1249"/>
                  </a:cubicBezTo>
                  <a:cubicBezTo>
                    <a:pt x="6001" y="1338"/>
                    <a:pt x="5195" y="1383"/>
                    <a:pt x="4388" y="1383"/>
                  </a:cubicBezTo>
                  <a:cubicBezTo>
                    <a:pt x="3582" y="1383"/>
                    <a:pt x="2776" y="1338"/>
                    <a:pt x="1974" y="1249"/>
                  </a:cubicBezTo>
                  <a:cubicBezTo>
                    <a:pt x="1772" y="1225"/>
                    <a:pt x="1587" y="1115"/>
                    <a:pt x="1474" y="944"/>
                  </a:cubicBezTo>
                  <a:cubicBezTo>
                    <a:pt x="1405" y="834"/>
                    <a:pt x="1340" y="725"/>
                    <a:pt x="1285" y="608"/>
                  </a:cubicBezTo>
                  <a:close/>
                  <a:moveTo>
                    <a:pt x="8317" y="437"/>
                  </a:moveTo>
                  <a:cubicBezTo>
                    <a:pt x="8321" y="444"/>
                    <a:pt x="8321" y="451"/>
                    <a:pt x="8317" y="461"/>
                  </a:cubicBezTo>
                  <a:cubicBezTo>
                    <a:pt x="8057" y="1379"/>
                    <a:pt x="7532" y="2202"/>
                    <a:pt x="6840" y="2781"/>
                  </a:cubicBezTo>
                  <a:cubicBezTo>
                    <a:pt x="6124" y="3374"/>
                    <a:pt x="5278" y="3689"/>
                    <a:pt x="4390" y="3689"/>
                  </a:cubicBezTo>
                  <a:cubicBezTo>
                    <a:pt x="3499" y="3689"/>
                    <a:pt x="2653" y="3374"/>
                    <a:pt x="1940" y="2781"/>
                  </a:cubicBezTo>
                  <a:cubicBezTo>
                    <a:pt x="1248" y="2205"/>
                    <a:pt x="720" y="1379"/>
                    <a:pt x="460" y="461"/>
                  </a:cubicBezTo>
                  <a:cubicBezTo>
                    <a:pt x="460" y="451"/>
                    <a:pt x="460" y="444"/>
                    <a:pt x="460" y="437"/>
                  </a:cubicBezTo>
                  <a:cubicBezTo>
                    <a:pt x="562" y="461"/>
                    <a:pt x="665" y="485"/>
                    <a:pt x="768" y="506"/>
                  </a:cubicBezTo>
                  <a:cubicBezTo>
                    <a:pt x="860" y="742"/>
                    <a:pt x="977" y="965"/>
                    <a:pt x="1111" y="1181"/>
                  </a:cubicBezTo>
                  <a:cubicBezTo>
                    <a:pt x="1296" y="1458"/>
                    <a:pt x="1594" y="1640"/>
                    <a:pt x="1926" y="1677"/>
                  </a:cubicBezTo>
                  <a:cubicBezTo>
                    <a:pt x="2744" y="1770"/>
                    <a:pt x="3566" y="1816"/>
                    <a:pt x="4388" y="1816"/>
                  </a:cubicBezTo>
                  <a:cubicBezTo>
                    <a:pt x="5211" y="1816"/>
                    <a:pt x="6033" y="1770"/>
                    <a:pt x="6851" y="1677"/>
                  </a:cubicBezTo>
                  <a:cubicBezTo>
                    <a:pt x="7186" y="1640"/>
                    <a:pt x="7484" y="1458"/>
                    <a:pt x="7666" y="1177"/>
                  </a:cubicBezTo>
                  <a:cubicBezTo>
                    <a:pt x="7803" y="965"/>
                    <a:pt x="7916" y="739"/>
                    <a:pt x="8009" y="506"/>
                  </a:cubicBezTo>
                  <a:cubicBezTo>
                    <a:pt x="8115" y="485"/>
                    <a:pt x="8214" y="461"/>
                    <a:pt x="8317" y="437"/>
                  </a:cubicBezTo>
                  <a:close/>
                  <a:moveTo>
                    <a:pt x="453" y="1"/>
                  </a:moveTo>
                  <a:cubicBezTo>
                    <a:pt x="340" y="1"/>
                    <a:pt x="232" y="47"/>
                    <a:pt x="155" y="132"/>
                  </a:cubicBezTo>
                  <a:cubicBezTo>
                    <a:pt x="41" y="249"/>
                    <a:pt x="0" y="420"/>
                    <a:pt x="48" y="577"/>
                  </a:cubicBezTo>
                  <a:cubicBezTo>
                    <a:pt x="336" y="1595"/>
                    <a:pt x="895" y="2469"/>
                    <a:pt x="1666" y="3113"/>
                  </a:cubicBezTo>
                  <a:cubicBezTo>
                    <a:pt x="2457" y="3771"/>
                    <a:pt x="3400" y="4117"/>
                    <a:pt x="4390" y="4117"/>
                  </a:cubicBezTo>
                  <a:cubicBezTo>
                    <a:pt x="5380" y="4117"/>
                    <a:pt x="6323" y="3771"/>
                    <a:pt x="7114" y="3113"/>
                  </a:cubicBezTo>
                  <a:cubicBezTo>
                    <a:pt x="7885" y="2469"/>
                    <a:pt x="8444" y="1595"/>
                    <a:pt x="8732" y="577"/>
                  </a:cubicBezTo>
                  <a:cubicBezTo>
                    <a:pt x="8780" y="420"/>
                    <a:pt x="8739" y="249"/>
                    <a:pt x="8626" y="132"/>
                  </a:cubicBezTo>
                  <a:cubicBezTo>
                    <a:pt x="8548" y="49"/>
                    <a:pt x="8438" y="1"/>
                    <a:pt x="8326" y="1"/>
                  </a:cubicBezTo>
                  <a:cubicBezTo>
                    <a:pt x="8296" y="1"/>
                    <a:pt x="8265" y="5"/>
                    <a:pt x="8235" y="12"/>
                  </a:cubicBezTo>
                  <a:cubicBezTo>
                    <a:pt x="6970" y="308"/>
                    <a:pt x="5680" y="457"/>
                    <a:pt x="4391" y="457"/>
                  </a:cubicBezTo>
                  <a:cubicBezTo>
                    <a:pt x="3101" y="457"/>
                    <a:pt x="1811" y="308"/>
                    <a:pt x="549" y="12"/>
                  </a:cubicBezTo>
                  <a:cubicBezTo>
                    <a:pt x="517" y="4"/>
                    <a:pt x="485" y="1"/>
                    <a:pt x="4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 name="Google Shape;9606;p62"/>
          <p:cNvGrpSpPr/>
          <p:nvPr/>
        </p:nvGrpSpPr>
        <p:grpSpPr>
          <a:xfrm>
            <a:off x="5840557" y="3330207"/>
            <a:ext cx="404874" cy="341535"/>
            <a:chOff x="2181989" y="3378996"/>
            <a:chExt cx="404874" cy="341535"/>
          </a:xfrm>
        </p:grpSpPr>
        <p:sp>
          <p:nvSpPr>
            <p:cNvPr id="168" name="Google Shape;9607;p62"/>
            <p:cNvSpPr/>
            <p:nvPr/>
          </p:nvSpPr>
          <p:spPr>
            <a:xfrm>
              <a:off x="2187916" y="3384924"/>
              <a:ext cx="393019" cy="329549"/>
            </a:xfrm>
            <a:custGeom>
              <a:avLst/>
              <a:gdLst/>
              <a:ahLst/>
              <a:cxnLst/>
              <a:rect l="l" t="t" r="r" b="b"/>
              <a:pathLst>
                <a:path w="14985" h="12565" extrusionOk="0">
                  <a:moveTo>
                    <a:pt x="727" y="1"/>
                  </a:moveTo>
                  <a:cubicBezTo>
                    <a:pt x="328" y="1"/>
                    <a:pt x="0" y="328"/>
                    <a:pt x="0" y="727"/>
                  </a:cubicBezTo>
                  <a:lnTo>
                    <a:pt x="0" y="11843"/>
                  </a:lnTo>
                  <a:cubicBezTo>
                    <a:pt x="0" y="12242"/>
                    <a:pt x="328" y="12564"/>
                    <a:pt x="727" y="12564"/>
                  </a:cubicBezTo>
                  <a:lnTo>
                    <a:pt x="14258" y="12564"/>
                  </a:lnTo>
                  <a:cubicBezTo>
                    <a:pt x="14657" y="12564"/>
                    <a:pt x="14984" y="12242"/>
                    <a:pt x="14984" y="11843"/>
                  </a:cubicBezTo>
                  <a:lnTo>
                    <a:pt x="14984" y="2176"/>
                  </a:lnTo>
                  <a:cubicBezTo>
                    <a:pt x="14984" y="1776"/>
                    <a:pt x="14657" y="1454"/>
                    <a:pt x="14258" y="1454"/>
                  </a:cubicBezTo>
                  <a:lnTo>
                    <a:pt x="9908" y="1454"/>
                  </a:lnTo>
                  <a:lnTo>
                    <a:pt x="8743" y="285"/>
                  </a:lnTo>
                  <a:cubicBezTo>
                    <a:pt x="8561" y="102"/>
                    <a:pt x="8315" y="1"/>
                    <a:pt x="8060" y="1"/>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608;p62"/>
            <p:cNvSpPr/>
            <p:nvPr/>
          </p:nvSpPr>
          <p:spPr>
            <a:xfrm>
              <a:off x="2282939" y="3467331"/>
              <a:ext cx="202843" cy="202843"/>
            </a:xfrm>
            <a:custGeom>
              <a:avLst/>
              <a:gdLst/>
              <a:ahLst/>
              <a:cxnLst/>
              <a:rect l="l" t="t" r="r" b="b"/>
              <a:pathLst>
                <a:path w="7734" h="7734" extrusionOk="0">
                  <a:moveTo>
                    <a:pt x="3869" y="1"/>
                  </a:moveTo>
                  <a:cubicBezTo>
                    <a:pt x="1733" y="1"/>
                    <a:pt x="1" y="1733"/>
                    <a:pt x="1" y="3870"/>
                  </a:cubicBezTo>
                  <a:cubicBezTo>
                    <a:pt x="1" y="6001"/>
                    <a:pt x="1733" y="7733"/>
                    <a:pt x="3869" y="7733"/>
                  </a:cubicBezTo>
                  <a:cubicBezTo>
                    <a:pt x="6006" y="7733"/>
                    <a:pt x="7733" y="6001"/>
                    <a:pt x="7733" y="3870"/>
                  </a:cubicBezTo>
                  <a:cubicBezTo>
                    <a:pt x="7733" y="1733"/>
                    <a:pt x="6006" y="1"/>
                    <a:pt x="3869"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609;p62"/>
            <p:cNvSpPr/>
            <p:nvPr/>
          </p:nvSpPr>
          <p:spPr>
            <a:xfrm>
              <a:off x="2308301" y="3492719"/>
              <a:ext cx="152119" cy="152093"/>
            </a:xfrm>
            <a:custGeom>
              <a:avLst/>
              <a:gdLst/>
              <a:ahLst/>
              <a:cxnLst/>
              <a:rect l="l" t="t" r="r" b="b"/>
              <a:pathLst>
                <a:path w="5800" h="5799" extrusionOk="0">
                  <a:moveTo>
                    <a:pt x="2902" y="0"/>
                  </a:moveTo>
                  <a:cubicBezTo>
                    <a:pt x="1300" y="0"/>
                    <a:pt x="1" y="1299"/>
                    <a:pt x="1" y="2902"/>
                  </a:cubicBezTo>
                  <a:cubicBezTo>
                    <a:pt x="1" y="4499"/>
                    <a:pt x="1300" y="5798"/>
                    <a:pt x="2902" y="5798"/>
                  </a:cubicBezTo>
                  <a:cubicBezTo>
                    <a:pt x="4505" y="5798"/>
                    <a:pt x="5799" y="4499"/>
                    <a:pt x="5799" y="2902"/>
                  </a:cubicBezTo>
                  <a:cubicBezTo>
                    <a:pt x="5799" y="1299"/>
                    <a:pt x="4505" y="0"/>
                    <a:pt x="2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610;p62"/>
            <p:cNvSpPr/>
            <p:nvPr/>
          </p:nvSpPr>
          <p:spPr>
            <a:xfrm>
              <a:off x="2346435" y="3575126"/>
              <a:ext cx="76112" cy="69686"/>
            </a:xfrm>
            <a:custGeom>
              <a:avLst/>
              <a:gdLst/>
              <a:ahLst/>
              <a:cxnLst/>
              <a:rect l="l" t="t" r="r" b="b"/>
              <a:pathLst>
                <a:path w="2902" h="2657" extrusionOk="0">
                  <a:moveTo>
                    <a:pt x="967" y="0"/>
                  </a:moveTo>
                  <a:lnTo>
                    <a:pt x="967" y="481"/>
                  </a:lnTo>
                  <a:cubicBezTo>
                    <a:pt x="967" y="573"/>
                    <a:pt x="914" y="659"/>
                    <a:pt x="832" y="698"/>
                  </a:cubicBezTo>
                  <a:lnTo>
                    <a:pt x="269" y="982"/>
                  </a:lnTo>
                  <a:cubicBezTo>
                    <a:pt x="106" y="1064"/>
                    <a:pt x="0" y="1232"/>
                    <a:pt x="0" y="1415"/>
                  </a:cubicBezTo>
                  <a:lnTo>
                    <a:pt x="0" y="2266"/>
                  </a:lnTo>
                  <a:cubicBezTo>
                    <a:pt x="448" y="2526"/>
                    <a:pt x="948" y="2656"/>
                    <a:pt x="1449" y="2656"/>
                  </a:cubicBezTo>
                  <a:cubicBezTo>
                    <a:pt x="1950" y="2656"/>
                    <a:pt x="2452" y="2526"/>
                    <a:pt x="2901" y="2266"/>
                  </a:cubicBezTo>
                  <a:lnTo>
                    <a:pt x="2901" y="1415"/>
                  </a:lnTo>
                  <a:cubicBezTo>
                    <a:pt x="2901" y="1232"/>
                    <a:pt x="2796" y="1064"/>
                    <a:pt x="2632" y="982"/>
                  </a:cubicBezTo>
                  <a:lnTo>
                    <a:pt x="2064" y="698"/>
                  </a:lnTo>
                  <a:cubicBezTo>
                    <a:pt x="1982" y="659"/>
                    <a:pt x="1930" y="573"/>
                    <a:pt x="1930" y="481"/>
                  </a:cubicBezTo>
                  <a:lnTo>
                    <a:pt x="19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611;p62"/>
            <p:cNvSpPr/>
            <p:nvPr/>
          </p:nvSpPr>
          <p:spPr>
            <a:xfrm>
              <a:off x="2304157" y="3384924"/>
              <a:ext cx="143622" cy="38161"/>
            </a:xfrm>
            <a:custGeom>
              <a:avLst/>
              <a:gdLst/>
              <a:ahLst/>
              <a:cxnLst/>
              <a:rect l="l" t="t" r="r" b="b"/>
              <a:pathLst>
                <a:path w="5476" h="1455" extrusionOk="0">
                  <a:moveTo>
                    <a:pt x="0" y="1"/>
                  </a:moveTo>
                  <a:cubicBezTo>
                    <a:pt x="260" y="1"/>
                    <a:pt x="505" y="102"/>
                    <a:pt x="683" y="285"/>
                  </a:cubicBezTo>
                  <a:lnTo>
                    <a:pt x="1641" y="1237"/>
                  </a:lnTo>
                  <a:cubicBezTo>
                    <a:pt x="1776" y="1377"/>
                    <a:pt x="1958" y="1454"/>
                    <a:pt x="2151" y="1454"/>
                  </a:cubicBezTo>
                  <a:lnTo>
                    <a:pt x="5476" y="1454"/>
                  </a:lnTo>
                  <a:lnTo>
                    <a:pt x="4311" y="285"/>
                  </a:lnTo>
                  <a:cubicBezTo>
                    <a:pt x="4129" y="102"/>
                    <a:pt x="3883" y="1"/>
                    <a:pt x="3628"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612;p62"/>
            <p:cNvSpPr/>
            <p:nvPr/>
          </p:nvSpPr>
          <p:spPr>
            <a:xfrm>
              <a:off x="2352730" y="3384924"/>
              <a:ext cx="95048" cy="38161"/>
            </a:xfrm>
            <a:custGeom>
              <a:avLst/>
              <a:gdLst/>
              <a:ahLst/>
              <a:cxnLst/>
              <a:rect l="l" t="t" r="r" b="b"/>
              <a:pathLst>
                <a:path w="3624" h="1455" extrusionOk="0">
                  <a:moveTo>
                    <a:pt x="1" y="1"/>
                  </a:moveTo>
                  <a:cubicBezTo>
                    <a:pt x="256" y="1"/>
                    <a:pt x="501" y="102"/>
                    <a:pt x="684" y="285"/>
                  </a:cubicBezTo>
                  <a:lnTo>
                    <a:pt x="1637" y="1237"/>
                  </a:lnTo>
                  <a:cubicBezTo>
                    <a:pt x="1771" y="1377"/>
                    <a:pt x="1959" y="1454"/>
                    <a:pt x="2151" y="1454"/>
                  </a:cubicBezTo>
                  <a:lnTo>
                    <a:pt x="3624" y="1454"/>
                  </a:lnTo>
                  <a:lnTo>
                    <a:pt x="2459" y="285"/>
                  </a:lnTo>
                  <a:cubicBezTo>
                    <a:pt x="2277" y="102"/>
                    <a:pt x="2031" y="1"/>
                    <a:pt x="1776"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613;p62"/>
            <p:cNvSpPr/>
            <p:nvPr/>
          </p:nvSpPr>
          <p:spPr>
            <a:xfrm>
              <a:off x="2187916" y="3682894"/>
              <a:ext cx="392888" cy="31709"/>
            </a:xfrm>
            <a:custGeom>
              <a:avLst/>
              <a:gdLst/>
              <a:ahLst/>
              <a:cxnLst/>
              <a:rect l="l" t="t" r="r" b="b"/>
              <a:pathLst>
                <a:path w="14980" h="1209" extrusionOk="0">
                  <a:moveTo>
                    <a:pt x="0" y="0"/>
                  </a:moveTo>
                  <a:lnTo>
                    <a:pt x="0" y="482"/>
                  </a:lnTo>
                  <a:cubicBezTo>
                    <a:pt x="0" y="881"/>
                    <a:pt x="323" y="1208"/>
                    <a:pt x="722" y="1208"/>
                  </a:cubicBezTo>
                  <a:lnTo>
                    <a:pt x="14258" y="1208"/>
                  </a:lnTo>
                  <a:cubicBezTo>
                    <a:pt x="14657" y="1203"/>
                    <a:pt x="14979" y="881"/>
                    <a:pt x="14979" y="482"/>
                  </a:cubicBezTo>
                  <a:lnTo>
                    <a:pt x="14979" y="0"/>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614;p62"/>
            <p:cNvSpPr/>
            <p:nvPr/>
          </p:nvSpPr>
          <p:spPr>
            <a:xfrm>
              <a:off x="2346304" y="3595058"/>
              <a:ext cx="76112" cy="49754"/>
            </a:xfrm>
            <a:custGeom>
              <a:avLst/>
              <a:gdLst/>
              <a:ahLst/>
              <a:cxnLst/>
              <a:rect l="l" t="t" r="r" b="b"/>
              <a:pathLst>
                <a:path w="2902" h="1897" extrusionOk="0">
                  <a:moveTo>
                    <a:pt x="712" y="0"/>
                  </a:moveTo>
                  <a:lnTo>
                    <a:pt x="270" y="222"/>
                  </a:lnTo>
                  <a:cubicBezTo>
                    <a:pt x="106" y="304"/>
                    <a:pt x="0" y="472"/>
                    <a:pt x="0" y="655"/>
                  </a:cubicBezTo>
                  <a:lnTo>
                    <a:pt x="0" y="1506"/>
                  </a:lnTo>
                  <a:cubicBezTo>
                    <a:pt x="450" y="1766"/>
                    <a:pt x="952" y="1896"/>
                    <a:pt x="1453" y="1896"/>
                  </a:cubicBezTo>
                  <a:cubicBezTo>
                    <a:pt x="1954" y="1896"/>
                    <a:pt x="2454" y="1766"/>
                    <a:pt x="2902" y="1506"/>
                  </a:cubicBezTo>
                  <a:lnTo>
                    <a:pt x="2902" y="655"/>
                  </a:lnTo>
                  <a:cubicBezTo>
                    <a:pt x="2902" y="472"/>
                    <a:pt x="2801" y="304"/>
                    <a:pt x="2637" y="222"/>
                  </a:cubicBezTo>
                  <a:lnTo>
                    <a:pt x="2194" y="0"/>
                  </a:lnTo>
                  <a:cubicBezTo>
                    <a:pt x="2004" y="236"/>
                    <a:pt x="1729" y="354"/>
                    <a:pt x="1453" y="354"/>
                  </a:cubicBezTo>
                  <a:cubicBezTo>
                    <a:pt x="1178" y="354"/>
                    <a:pt x="902" y="236"/>
                    <a:pt x="712" y="0"/>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615;p62"/>
            <p:cNvSpPr/>
            <p:nvPr/>
          </p:nvSpPr>
          <p:spPr>
            <a:xfrm>
              <a:off x="2359051" y="3524375"/>
              <a:ext cx="50750" cy="57071"/>
            </a:xfrm>
            <a:custGeom>
              <a:avLst/>
              <a:gdLst/>
              <a:ahLst/>
              <a:cxnLst/>
              <a:rect l="l" t="t" r="r" b="b"/>
              <a:pathLst>
                <a:path w="1935" h="2176" extrusionOk="0">
                  <a:moveTo>
                    <a:pt x="727" y="1"/>
                  </a:moveTo>
                  <a:cubicBezTo>
                    <a:pt x="327" y="1"/>
                    <a:pt x="0" y="328"/>
                    <a:pt x="0" y="727"/>
                  </a:cubicBezTo>
                  <a:lnTo>
                    <a:pt x="0" y="1209"/>
                  </a:lnTo>
                  <a:cubicBezTo>
                    <a:pt x="0" y="1743"/>
                    <a:pt x="433" y="2176"/>
                    <a:pt x="967" y="2176"/>
                  </a:cubicBezTo>
                  <a:cubicBezTo>
                    <a:pt x="1501" y="2176"/>
                    <a:pt x="1935" y="1743"/>
                    <a:pt x="1935" y="1209"/>
                  </a:cubicBezTo>
                  <a:lnTo>
                    <a:pt x="1935" y="727"/>
                  </a:lnTo>
                  <a:cubicBezTo>
                    <a:pt x="1935" y="328"/>
                    <a:pt x="1607" y="1"/>
                    <a:pt x="1208"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616;p62"/>
            <p:cNvSpPr/>
            <p:nvPr/>
          </p:nvSpPr>
          <p:spPr>
            <a:xfrm>
              <a:off x="2359051" y="3524506"/>
              <a:ext cx="34987" cy="57019"/>
            </a:xfrm>
            <a:custGeom>
              <a:avLst/>
              <a:gdLst/>
              <a:ahLst/>
              <a:cxnLst/>
              <a:rect l="l" t="t" r="r" b="b"/>
              <a:pathLst>
                <a:path w="1334" h="2174" extrusionOk="0">
                  <a:moveTo>
                    <a:pt x="727" y="1"/>
                  </a:moveTo>
                  <a:cubicBezTo>
                    <a:pt x="327" y="1"/>
                    <a:pt x="0" y="323"/>
                    <a:pt x="0" y="722"/>
                  </a:cubicBezTo>
                  <a:lnTo>
                    <a:pt x="0" y="1204"/>
                  </a:lnTo>
                  <a:cubicBezTo>
                    <a:pt x="0" y="1759"/>
                    <a:pt x="455" y="2173"/>
                    <a:pt x="964" y="2173"/>
                  </a:cubicBezTo>
                  <a:cubicBezTo>
                    <a:pt x="1086" y="2173"/>
                    <a:pt x="1211" y="2150"/>
                    <a:pt x="1333" y="2099"/>
                  </a:cubicBezTo>
                  <a:cubicBezTo>
                    <a:pt x="967" y="1954"/>
                    <a:pt x="727" y="1598"/>
                    <a:pt x="727" y="1204"/>
                  </a:cubicBezTo>
                  <a:lnTo>
                    <a:pt x="727" y="722"/>
                  </a:lnTo>
                  <a:cubicBezTo>
                    <a:pt x="727" y="371"/>
                    <a:pt x="982" y="68"/>
                    <a:pt x="1328" y="10"/>
                  </a:cubicBezTo>
                  <a:cubicBezTo>
                    <a:pt x="1290" y="1"/>
                    <a:pt x="1246" y="1"/>
                    <a:pt x="1208"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617;p62"/>
            <p:cNvSpPr/>
            <p:nvPr/>
          </p:nvSpPr>
          <p:spPr>
            <a:xfrm>
              <a:off x="2359051" y="3524375"/>
              <a:ext cx="50750" cy="25388"/>
            </a:xfrm>
            <a:custGeom>
              <a:avLst/>
              <a:gdLst/>
              <a:ahLst/>
              <a:cxnLst/>
              <a:rect l="l" t="t" r="r" b="b"/>
              <a:pathLst>
                <a:path w="1935" h="968" extrusionOk="0">
                  <a:moveTo>
                    <a:pt x="727" y="1"/>
                  </a:moveTo>
                  <a:cubicBezTo>
                    <a:pt x="327" y="1"/>
                    <a:pt x="0" y="328"/>
                    <a:pt x="0" y="727"/>
                  </a:cubicBezTo>
                  <a:cubicBezTo>
                    <a:pt x="0" y="727"/>
                    <a:pt x="727" y="968"/>
                    <a:pt x="1935" y="968"/>
                  </a:cubicBezTo>
                  <a:lnTo>
                    <a:pt x="1935" y="727"/>
                  </a:lnTo>
                  <a:cubicBezTo>
                    <a:pt x="1935" y="328"/>
                    <a:pt x="1607" y="1"/>
                    <a:pt x="1208"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618;p62"/>
            <p:cNvSpPr/>
            <p:nvPr/>
          </p:nvSpPr>
          <p:spPr>
            <a:xfrm>
              <a:off x="2359051" y="3524375"/>
              <a:ext cx="34856" cy="23133"/>
            </a:xfrm>
            <a:custGeom>
              <a:avLst/>
              <a:gdLst/>
              <a:ahLst/>
              <a:cxnLst/>
              <a:rect l="l" t="t" r="r" b="b"/>
              <a:pathLst>
                <a:path w="1329" h="882" extrusionOk="0">
                  <a:moveTo>
                    <a:pt x="727" y="1"/>
                  </a:moveTo>
                  <a:cubicBezTo>
                    <a:pt x="327" y="1"/>
                    <a:pt x="0" y="328"/>
                    <a:pt x="0" y="727"/>
                  </a:cubicBezTo>
                  <a:cubicBezTo>
                    <a:pt x="241" y="795"/>
                    <a:pt x="481" y="848"/>
                    <a:pt x="727" y="881"/>
                  </a:cubicBezTo>
                  <a:lnTo>
                    <a:pt x="727" y="727"/>
                  </a:lnTo>
                  <a:cubicBezTo>
                    <a:pt x="727" y="371"/>
                    <a:pt x="982" y="73"/>
                    <a:pt x="1328" y="15"/>
                  </a:cubicBezTo>
                  <a:cubicBezTo>
                    <a:pt x="1290" y="6"/>
                    <a:pt x="1246" y="1"/>
                    <a:pt x="1208"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619;p62"/>
            <p:cNvSpPr/>
            <p:nvPr/>
          </p:nvSpPr>
          <p:spPr>
            <a:xfrm>
              <a:off x="2346304" y="3606284"/>
              <a:ext cx="19067" cy="36115"/>
            </a:xfrm>
            <a:custGeom>
              <a:avLst/>
              <a:gdLst/>
              <a:ahLst/>
              <a:cxnLst/>
              <a:rect l="l" t="t" r="r" b="b"/>
              <a:pathLst>
                <a:path w="727" h="1377" extrusionOk="0">
                  <a:moveTo>
                    <a:pt x="63" y="1"/>
                  </a:moveTo>
                  <a:cubicBezTo>
                    <a:pt x="24" y="68"/>
                    <a:pt x="0" y="145"/>
                    <a:pt x="0" y="227"/>
                  </a:cubicBezTo>
                  <a:lnTo>
                    <a:pt x="0" y="1078"/>
                  </a:lnTo>
                  <a:cubicBezTo>
                    <a:pt x="226" y="1208"/>
                    <a:pt x="472" y="1309"/>
                    <a:pt x="727" y="1377"/>
                  </a:cubicBezTo>
                  <a:lnTo>
                    <a:pt x="727" y="746"/>
                  </a:lnTo>
                  <a:cubicBezTo>
                    <a:pt x="727" y="592"/>
                    <a:pt x="655" y="448"/>
                    <a:pt x="534" y="357"/>
                  </a:cubicBezTo>
                  <a:lnTo>
                    <a:pt x="63"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620;p62"/>
            <p:cNvSpPr/>
            <p:nvPr/>
          </p:nvSpPr>
          <p:spPr>
            <a:xfrm>
              <a:off x="2403349" y="3606284"/>
              <a:ext cx="19067" cy="35984"/>
            </a:xfrm>
            <a:custGeom>
              <a:avLst/>
              <a:gdLst/>
              <a:ahLst/>
              <a:cxnLst/>
              <a:rect l="l" t="t" r="r" b="b"/>
              <a:pathLst>
                <a:path w="727" h="1372" extrusionOk="0">
                  <a:moveTo>
                    <a:pt x="669" y="1"/>
                  </a:moveTo>
                  <a:lnTo>
                    <a:pt x="197" y="357"/>
                  </a:lnTo>
                  <a:cubicBezTo>
                    <a:pt x="72" y="448"/>
                    <a:pt x="0" y="592"/>
                    <a:pt x="5" y="742"/>
                  </a:cubicBezTo>
                  <a:lnTo>
                    <a:pt x="5" y="1372"/>
                  </a:lnTo>
                  <a:cubicBezTo>
                    <a:pt x="255" y="1309"/>
                    <a:pt x="501" y="1208"/>
                    <a:pt x="727" y="1078"/>
                  </a:cubicBezTo>
                  <a:lnTo>
                    <a:pt x="727" y="227"/>
                  </a:lnTo>
                  <a:cubicBezTo>
                    <a:pt x="727" y="145"/>
                    <a:pt x="703" y="68"/>
                    <a:pt x="66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621;p62"/>
            <p:cNvSpPr/>
            <p:nvPr/>
          </p:nvSpPr>
          <p:spPr>
            <a:xfrm>
              <a:off x="2181989" y="3378996"/>
              <a:ext cx="404874" cy="341535"/>
            </a:xfrm>
            <a:custGeom>
              <a:avLst/>
              <a:gdLst/>
              <a:ahLst/>
              <a:cxnLst/>
              <a:rect l="l" t="t" r="r" b="b"/>
              <a:pathLst>
                <a:path w="15437" h="13022" extrusionOk="0">
                  <a:moveTo>
                    <a:pt x="6506" y="453"/>
                  </a:moveTo>
                  <a:cubicBezTo>
                    <a:pt x="6703" y="453"/>
                    <a:pt x="6896" y="530"/>
                    <a:pt x="7035" y="670"/>
                  </a:cubicBezTo>
                  <a:lnTo>
                    <a:pt x="7815" y="1454"/>
                  </a:lnTo>
                  <a:lnTo>
                    <a:pt x="6809" y="1454"/>
                  </a:lnTo>
                  <a:cubicBezTo>
                    <a:pt x="6679" y="1454"/>
                    <a:pt x="6549" y="1401"/>
                    <a:pt x="6458" y="1305"/>
                  </a:cubicBezTo>
                  <a:lnTo>
                    <a:pt x="5606" y="453"/>
                  </a:lnTo>
                  <a:close/>
                  <a:moveTo>
                    <a:pt x="8286" y="453"/>
                  </a:moveTo>
                  <a:cubicBezTo>
                    <a:pt x="8479" y="453"/>
                    <a:pt x="8666" y="530"/>
                    <a:pt x="8806" y="670"/>
                  </a:cubicBezTo>
                  <a:lnTo>
                    <a:pt x="9590" y="1454"/>
                  </a:lnTo>
                  <a:lnTo>
                    <a:pt x="9407" y="1454"/>
                  </a:lnTo>
                  <a:cubicBezTo>
                    <a:pt x="9109" y="1454"/>
                    <a:pt x="9109" y="1906"/>
                    <a:pt x="9407" y="1906"/>
                  </a:cubicBezTo>
                  <a:lnTo>
                    <a:pt x="14484" y="1906"/>
                  </a:lnTo>
                  <a:cubicBezTo>
                    <a:pt x="14758" y="1906"/>
                    <a:pt x="14979" y="2128"/>
                    <a:pt x="14979" y="2402"/>
                  </a:cubicBezTo>
                  <a:lnTo>
                    <a:pt x="14979" y="12069"/>
                  </a:lnTo>
                  <a:lnTo>
                    <a:pt x="14984" y="12069"/>
                  </a:lnTo>
                  <a:cubicBezTo>
                    <a:pt x="14979" y="12343"/>
                    <a:pt x="14758" y="12564"/>
                    <a:pt x="14484" y="12564"/>
                  </a:cubicBezTo>
                  <a:lnTo>
                    <a:pt x="948" y="12564"/>
                  </a:lnTo>
                  <a:cubicBezTo>
                    <a:pt x="674" y="12564"/>
                    <a:pt x="453" y="12343"/>
                    <a:pt x="453" y="12069"/>
                  </a:cubicBezTo>
                  <a:lnTo>
                    <a:pt x="453" y="953"/>
                  </a:lnTo>
                  <a:cubicBezTo>
                    <a:pt x="453" y="674"/>
                    <a:pt x="674" y="453"/>
                    <a:pt x="948" y="453"/>
                  </a:cubicBezTo>
                  <a:lnTo>
                    <a:pt x="4658" y="453"/>
                  </a:lnTo>
                  <a:cubicBezTo>
                    <a:pt x="4855" y="453"/>
                    <a:pt x="5043" y="530"/>
                    <a:pt x="5183" y="670"/>
                  </a:cubicBezTo>
                  <a:lnTo>
                    <a:pt x="6135" y="1627"/>
                  </a:lnTo>
                  <a:cubicBezTo>
                    <a:pt x="6309" y="1801"/>
                    <a:pt x="6548" y="1902"/>
                    <a:pt x="6792" y="1902"/>
                  </a:cubicBezTo>
                  <a:cubicBezTo>
                    <a:pt x="6798" y="1902"/>
                    <a:pt x="6803" y="1901"/>
                    <a:pt x="6809" y="1901"/>
                  </a:cubicBezTo>
                  <a:lnTo>
                    <a:pt x="8358" y="1901"/>
                  </a:lnTo>
                  <a:cubicBezTo>
                    <a:pt x="8560" y="1901"/>
                    <a:pt x="8661" y="1661"/>
                    <a:pt x="8522" y="1516"/>
                  </a:cubicBezTo>
                  <a:lnTo>
                    <a:pt x="7454" y="453"/>
                  </a:lnTo>
                  <a:close/>
                  <a:moveTo>
                    <a:pt x="953" y="1"/>
                  </a:moveTo>
                  <a:cubicBezTo>
                    <a:pt x="429" y="1"/>
                    <a:pt x="0" y="429"/>
                    <a:pt x="0" y="953"/>
                  </a:cubicBezTo>
                  <a:lnTo>
                    <a:pt x="0" y="12069"/>
                  </a:lnTo>
                  <a:cubicBezTo>
                    <a:pt x="0" y="12593"/>
                    <a:pt x="429" y="13016"/>
                    <a:pt x="953" y="13021"/>
                  </a:cubicBezTo>
                  <a:lnTo>
                    <a:pt x="14484" y="13021"/>
                  </a:lnTo>
                  <a:cubicBezTo>
                    <a:pt x="15008" y="13016"/>
                    <a:pt x="15436" y="12593"/>
                    <a:pt x="15436" y="12069"/>
                  </a:cubicBezTo>
                  <a:lnTo>
                    <a:pt x="15436" y="2402"/>
                  </a:lnTo>
                  <a:cubicBezTo>
                    <a:pt x="15436" y="1877"/>
                    <a:pt x="15008" y="1454"/>
                    <a:pt x="14484" y="1454"/>
                  </a:cubicBezTo>
                  <a:lnTo>
                    <a:pt x="10230" y="1454"/>
                  </a:lnTo>
                  <a:lnTo>
                    <a:pt x="9128" y="352"/>
                  </a:lnTo>
                  <a:cubicBezTo>
                    <a:pt x="8902" y="126"/>
                    <a:pt x="8599" y="1"/>
                    <a:pt x="82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22;p62"/>
            <p:cNvSpPr/>
            <p:nvPr/>
          </p:nvSpPr>
          <p:spPr>
            <a:xfrm>
              <a:off x="2295947" y="3486765"/>
              <a:ext cx="170505" cy="164105"/>
            </a:xfrm>
            <a:custGeom>
              <a:avLst/>
              <a:gdLst/>
              <a:ahLst/>
              <a:cxnLst/>
              <a:rect l="l" t="t" r="r" b="b"/>
              <a:pathLst>
                <a:path w="6501" h="6257" extrusionOk="0">
                  <a:moveTo>
                    <a:pt x="3614" y="1666"/>
                  </a:moveTo>
                  <a:cubicBezTo>
                    <a:pt x="3888" y="1666"/>
                    <a:pt x="4110" y="1887"/>
                    <a:pt x="4110" y="2161"/>
                  </a:cubicBezTo>
                  <a:lnTo>
                    <a:pt x="4110" y="2643"/>
                  </a:lnTo>
                  <a:cubicBezTo>
                    <a:pt x="4110" y="3052"/>
                    <a:pt x="3782" y="3384"/>
                    <a:pt x="3373" y="3384"/>
                  </a:cubicBezTo>
                  <a:cubicBezTo>
                    <a:pt x="2964" y="3384"/>
                    <a:pt x="2632" y="3052"/>
                    <a:pt x="2632" y="2643"/>
                  </a:cubicBezTo>
                  <a:lnTo>
                    <a:pt x="2632" y="2161"/>
                  </a:lnTo>
                  <a:cubicBezTo>
                    <a:pt x="2632" y="1887"/>
                    <a:pt x="2858" y="1666"/>
                    <a:pt x="3133" y="1666"/>
                  </a:cubicBezTo>
                  <a:close/>
                  <a:moveTo>
                    <a:pt x="3633" y="3807"/>
                  </a:moveTo>
                  <a:lnTo>
                    <a:pt x="3633" y="3942"/>
                  </a:lnTo>
                  <a:cubicBezTo>
                    <a:pt x="3628" y="4024"/>
                    <a:pt x="3652" y="4105"/>
                    <a:pt x="3691" y="4178"/>
                  </a:cubicBezTo>
                  <a:lnTo>
                    <a:pt x="3383" y="4485"/>
                  </a:lnTo>
                  <a:cubicBezTo>
                    <a:pt x="3378" y="4490"/>
                    <a:pt x="3375" y="4493"/>
                    <a:pt x="3371" y="4493"/>
                  </a:cubicBezTo>
                  <a:cubicBezTo>
                    <a:pt x="3367" y="4493"/>
                    <a:pt x="3364" y="4490"/>
                    <a:pt x="3359" y="4485"/>
                  </a:cubicBezTo>
                  <a:lnTo>
                    <a:pt x="3051" y="4178"/>
                  </a:lnTo>
                  <a:cubicBezTo>
                    <a:pt x="3089" y="4105"/>
                    <a:pt x="3114" y="4024"/>
                    <a:pt x="3114" y="3942"/>
                  </a:cubicBezTo>
                  <a:lnTo>
                    <a:pt x="3114" y="3807"/>
                  </a:lnTo>
                  <a:cubicBezTo>
                    <a:pt x="3195" y="3826"/>
                    <a:pt x="3287" y="3836"/>
                    <a:pt x="3373" y="3836"/>
                  </a:cubicBezTo>
                  <a:cubicBezTo>
                    <a:pt x="3460" y="3836"/>
                    <a:pt x="3547" y="3826"/>
                    <a:pt x="3633" y="3807"/>
                  </a:cubicBezTo>
                  <a:close/>
                  <a:moveTo>
                    <a:pt x="3373" y="448"/>
                  </a:moveTo>
                  <a:cubicBezTo>
                    <a:pt x="4504" y="448"/>
                    <a:pt x="5519" y="1165"/>
                    <a:pt x="5895" y="2234"/>
                  </a:cubicBezTo>
                  <a:cubicBezTo>
                    <a:pt x="6270" y="3302"/>
                    <a:pt x="5933" y="4495"/>
                    <a:pt x="5048" y="5207"/>
                  </a:cubicBezTo>
                  <a:lnTo>
                    <a:pt x="5048" y="4875"/>
                  </a:lnTo>
                  <a:cubicBezTo>
                    <a:pt x="5048" y="4606"/>
                    <a:pt x="4899" y="4360"/>
                    <a:pt x="4658" y="4240"/>
                  </a:cubicBezTo>
                  <a:lnTo>
                    <a:pt x="4090" y="3956"/>
                  </a:lnTo>
                  <a:cubicBezTo>
                    <a:pt x="4085" y="3956"/>
                    <a:pt x="4081" y="3951"/>
                    <a:pt x="4081" y="3942"/>
                  </a:cubicBezTo>
                  <a:lnTo>
                    <a:pt x="4081" y="3600"/>
                  </a:lnTo>
                  <a:cubicBezTo>
                    <a:pt x="4384" y="3374"/>
                    <a:pt x="4562" y="3023"/>
                    <a:pt x="4562" y="2643"/>
                  </a:cubicBezTo>
                  <a:lnTo>
                    <a:pt x="4562" y="2161"/>
                  </a:lnTo>
                  <a:cubicBezTo>
                    <a:pt x="4562" y="1637"/>
                    <a:pt x="4138" y="1209"/>
                    <a:pt x="3614" y="1209"/>
                  </a:cubicBezTo>
                  <a:lnTo>
                    <a:pt x="3133" y="1209"/>
                  </a:lnTo>
                  <a:cubicBezTo>
                    <a:pt x="2608" y="1209"/>
                    <a:pt x="2185" y="1637"/>
                    <a:pt x="2180" y="2161"/>
                  </a:cubicBezTo>
                  <a:lnTo>
                    <a:pt x="2180" y="2643"/>
                  </a:lnTo>
                  <a:cubicBezTo>
                    <a:pt x="2180" y="3018"/>
                    <a:pt x="2358" y="3374"/>
                    <a:pt x="2661" y="3600"/>
                  </a:cubicBezTo>
                  <a:lnTo>
                    <a:pt x="2661" y="3942"/>
                  </a:lnTo>
                  <a:cubicBezTo>
                    <a:pt x="2661" y="3947"/>
                    <a:pt x="2661" y="3951"/>
                    <a:pt x="2656" y="3956"/>
                  </a:cubicBezTo>
                  <a:lnTo>
                    <a:pt x="2089" y="4240"/>
                  </a:lnTo>
                  <a:cubicBezTo>
                    <a:pt x="1848" y="4356"/>
                    <a:pt x="1694" y="4606"/>
                    <a:pt x="1699" y="4875"/>
                  </a:cubicBezTo>
                  <a:lnTo>
                    <a:pt x="1699" y="5207"/>
                  </a:lnTo>
                  <a:cubicBezTo>
                    <a:pt x="814" y="4495"/>
                    <a:pt x="472" y="3302"/>
                    <a:pt x="852" y="2234"/>
                  </a:cubicBezTo>
                  <a:cubicBezTo>
                    <a:pt x="1227" y="1165"/>
                    <a:pt x="2238" y="448"/>
                    <a:pt x="3373" y="448"/>
                  </a:cubicBezTo>
                  <a:close/>
                  <a:moveTo>
                    <a:pt x="4066" y="4452"/>
                  </a:moveTo>
                  <a:lnTo>
                    <a:pt x="4461" y="4644"/>
                  </a:lnTo>
                  <a:cubicBezTo>
                    <a:pt x="4547" y="4688"/>
                    <a:pt x="4600" y="4779"/>
                    <a:pt x="4600" y="4875"/>
                  </a:cubicBezTo>
                  <a:lnTo>
                    <a:pt x="4600" y="5506"/>
                  </a:lnTo>
                  <a:cubicBezTo>
                    <a:pt x="4218" y="5703"/>
                    <a:pt x="3798" y="5801"/>
                    <a:pt x="3378" y="5801"/>
                  </a:cubicBezTo>
                  <a:cubicBezTo>
                    <a:pt x="2958" y="5801"/>
                    <a:pt x="2539" y="5703"/>
                    <a:pt x="2156" y="5506"/>
                  </a:cubicBezTo>
                  <a:lnTo>
                    <a:pt x="2151" y="5506"/>
                  </a:lnTo>
                  <a:lnTo>
                    <a:pt x="2151" y="4875"/>
                  </a:lnTo>
                  <a:cubicBezTo>
                    <a:pt x="2151" y="4779"/>
                    <a:pt x="2204" y="4688"/>
                    <a:pt x="2291" y="4644"/>
                  </a:cubicBezTo>
                  <a:lnTo>
                    <a:pt x="2685" y="4452"/>
                  </a:lnTo>
                  <a:lnTo>
                    <a:pt x="3046" y="4813"/>
                  </a:lnTo>
                  <a:cubicBezTo>
                    <a:pt x="3138" y="4902"/>
                    <a:pt x="3257" y="4946"/>
                    <a:pt x="3376" y="4946"/>
                  </a:cubicBezTo>
                  <a:cubicBezTo>
                    <a:pt x="3495" y="4946"/>
                    <a:pt x="3614" y="4902"/>
                    <a:pt x="3705" y="4813"/>
                  </a:cubicBezTo>
                  <a:lnTo>
                    <a:pt x="4066" y="4452"/>
                  </a:lnTo>
                  <a:close/>
                  <a:moveTo>
                    <a:pt x="3373" y="1"/>
                  </a:moveTo>
                  <a:cubicBezTo>
                    <a:pt x="2108" y="1"/>
                    <a:pt x="967" y="761"/>
                    <a:pt x="481" y="1930"/>
                  </a:cubicBezTo>
                  <a:cubicBezTo>
                    <a:pt x="0" y="3100"/>
                    <a:pt x="270" y="4447"/>
                    <a:pt x="1160" y="5342"/>
                  </a:cubicBezTo>
                  <a:cubicBezTo>
                    <a:pt x="1760" y="5938"/>
                    <a:pt x="2562" y="6256"/>
                    <a:pt x="3379" y="6256"/>
                  </a:cubicBezTo>
                  <a:cubicBezTo>
                    <a:pt x="3781" y="6256"/>
                    <a:pt x="4186" y="6179"/>
                    <a:pt x="4571" y="6020"/>
                  </a:cubicBezTo>
                  <a:cubicBezTo>
                    <a:pt x="5741" y="5534"/>
                    <a:pt x="6501" y="4394"/>
                    <a:pt x="6501" y="3129"/>
                  </a:cubicBezTo>
                  <a:cubicBezTo>
                    <a:pt x="6501" y="1401"/>
                    <a:pt x="5101" y="1"/>
                    <a:pt x="33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23;p62"/>
            <p:cNvSpPr/>
            <p:nvPr/>
          </p:nvSpPr>
          <p:spPr>
            <a:xfrm>
              <a:off x="2266153" y="3461220"/>
              <a:ext cx="188812" cy="175593"/>
            </a:xfrm>
            <a:custGeom>
              <a:avLst/>
              <a:gdLst/>
              <a:ahLst/>
              <a:cxnLst/>
              <a:rect l="l" t="t" r="r" b="b"/>
              <a:pathLst>
                <a:path w="7199" h="6695" extrusionOk="0">
                  <a:moveTo>
                    <a:pt x="4499" y="0"/>
                  </a:moveTo>
                  <a:cubicBezTo>
                    <a:pt x="3447" y="0"/>
                    <a:pt x="2400" y="405"/>
                    <a:pt x="1608" y="1196"/>
                  </a:cubicBezTo>
                  <a:cubicBezTo>
                    <a:pt x="145" y="2659"/>
                    <a:pt x="1" y="4983"/>
                    <a:pt x="1276" y="6609"/>
                  </a:cubicBezTo>
                  <a:cubicBezTo>
                    <a:pt x="1326" y="6670"/>
                    <a:pt x="1387" y="6695"/>
                    <a:pt x="1446" y="6695"/>
                  </a:cubicBezTo>
                  <a:cubicBezTo>
                    <a:pt x="1609" y="6695"/>
                    <a:pt x="1759" y="6503"/>
                    <a:pt x="1632" y="6330"/>
                  </a:cubicBezTo>
                  <a:cubicBezTo>
                    <a:pt x="511" y="4882"/>
                    <a:pt x="641" y="2823"/>
                    <a:pt x="1935" y="1528"/>
                  </a:cubicBezTo>
                  <a:cubicBezTo>
                    <a:pt x="2642" y="821"/>
                    <a:pt x="3573" y="462"/>
                    <a:pt x="4508" y="462"/>
                  </a:cubicBezTo>
                  <a:cubicBezTo>
                    <a:pt x="5292" y="462"/>
                    <a:pt x="6080" y="714"/>
                    <a:pt x="6742" y="1225"/>
                  </a:cubicBezTo>
                  <a:cubicBezTo>
                    <a:pt x="6787" y="1258"/>
                    <a:pt x="6834" y="1273"/>
                    <a:pt x="6877" y="1273"/>
                  </a:cubicBezTo>
                  <a:cubicBezTo>
                    <a:pt x="7061" y="1273"/>
                    <a:pt x="7199" y="1021"/>
                    <a:pt x="7016" y="869"/>
                  </a:cubicBezTo>
                  <a:cubicBezTo>
                    <a:pt x="6273" y="286"/>
                    <a:pt x="5384" y="0"/>
                    <a:pt x="44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24;p62"/>
            <p:cNvSpPr/>
            <p:nvPr/>
          </p:nvSpPr>
          <p:spPr>
            <a:xfrm>
              <a:off x="2313284" y="3500639"/>
              <a:ext cx="189389" cy="175750"/>
            </a:xfrm>
            <a:custGeom>
              <a:avLst/>
              <a:gdLst/>
              <a:ahLst/>
              <a:cxnLst/>
              <a:rect l="l" t="t" r="r" b="b"/>
              <a:pathLst>
                <a:path w="7221" h="6701" extrusionOk="0">
                  <a:moveTo>
                    <a:pt x="5768" y="0"/>
                  </a:moveTo>
                  <a:cubicBezTo>
                    <a:pt x="5719" y="0"/>
                    <a:pt x="5669" y="17"/>
                    <a:pt x="5628" y="49"/>
                  </a:cubicBezTo>
                  <a:cubicBezTo>
                    <a:pt x="5527" y="126"/>
                    <a:pt x="5513" y="266"/>
                    <a:pt x="5590" y="367"/>
                  </a:cubicBezTo>
                  <a:cubicBezTo>
                    <a:pt x="6711" y="1815"/>
                    <a:pt x="6581" y="3875"/>
                    <a:pt x="5282" y="5169"/>
                  </a:cubicBezTo>
                  <a:cubicBezTo>
                    <a:pt x="4577" y="5874"/>
                    <a:pt x="3645" y="6234"/>
                    <a:pt x="2708" y="6234"/>
                  </a:cubicBezTo>
                  <a:cubicBezTo>
                    <a:pt x="1925" y="6234"/>
                    <a:pt x="1139" y="5983"/>
                    <a:pt x="480" y="5472"/>
                  </a:cubicBezTo>
                  <a:cubicBezTo>
                    <a:pt x="431" y="5433"/>
                    <a:pt x="381" y="5416"/>
                    <a:pt x="334" y="5416"/>
                  </a:cubicBezTo>
                  <a:cubicBezTo>
                    <a:pt x="145" y="5416"/>
                    <a:pt x="1" y="5682"/>
                    <a:pt x="201" y="5828"/>
                  </a:cubicBezTo>
                  <a:cubicBezTo>
                    <a:pt x="946" y="6413"/>
                    <a:pt x="1837" y="6701"/>
                    <a:pt x="2723" y="6701"/>
                  </a:cubicBezTo>
                  <a:cubicBezTo>
                    <a:pt x="3776" y="6701"/>
                    <a:pt x="4824" y="6295"/>
                    <a:pt x="5619" y="5501"/>
                  </a:cubicBezTo>
                  <a:cubicBezTo>
                    <a:pt x="7081" y="4038"/>
                    <a:pt x="7221" y="1714"/>
                    <a:pt x="5946" y="88"/>
                  </a:cubicBezTo>
                  <a:cubicBezTo>
                    <a:pt x="5902" y="30"/>
                    <a:pt x="5835" y="0"/>
                    <a:pt x="57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 name="Google Shape;9683;p62"/>
          <p:cNvGrpSpPr/>
          <p:nvPr/>
        </p:nvGrpSpPr>
        <p:grpSpPr>
          <a:xfrm>
            <a:off x="4363674" y="3060648"/>
            <a:ext cx="342977" cy="287663"/>
            <a:chOff x="2654399" y="2023716"/>
            <a:chExt cx="342977" cy="287663"/>
          </a:xfrm>
        </p:grpSpPr>
        <p:sp>
          <p:nvSpPr>
            <p:cNvPr id="187" name="Google Shape;9684;p62"/>
            <p:cNvSpPr/>
            <p:nvPr/>
          </p:nvSpPr>
          <p:spPr>
            <a:xfrm>
              <a:off x="2814623" y="2091777"/>
              <a:ext cx="174570" cy="158912"/>
            </a:xfrm>
            <a:custGeom>
              <a:avLst/>
              <a:gdLst/>
              <a:ahLst/>
              <a:cxnLst/>
              <a:rect l="l" t="t" r="r" b="b"/>
              <a:pathLst>
                <a:path w="6656" h="6059" extrusionOk="0">
                  <a:moveTo>
                    <a:pt x="4192" y="0"/>
                  </a:moveTo>
                  <a:lnTo>
                    <a:pt x="2912" y="977"/>
                  </a:lnTo>
                  <a:lnTo>
                    <a:pt x="1843" y="626"/>
                  </a:lnTo>
                  <a:lnTo>
                    <a:pt x="1" y="2127"/>
                  </a:lnTo>
                  <a:lnTo>
                    <a:pt x="2844" y="6058"/>
                  </a:lnTo>
                  <a:lnTo>
                    <a:pt x="6655" y="3349"/>
                  </a:lnTo>
                  <a:lnTo>
                    <a:pt x="419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85;p62"/>
            <p:cNvSpPr/>
            <p:nvPr/>
          </p:nvSpPr>
          <p:spPr>
            <a:xfrm>
              <a:off x="2891364" y="2028673"/>
              <a:ext cx="98825" cy="175173"/>
            </a:xfrm>
            <a:custGeom>
              <a:avLst/>
              <a:gdLst/>
              <a:ahLst/>
              <a:cxnLst/>
              <a:rect l="l" t="t" r="r" b="b"/>
              <a:pathLst>
                <a:path w="3768" h="6679" extrusionOk="0">
                  <a:moveTo>
                    <a:pt x="3768" y="0"/>
                  </a:moveTo>
                  <a:lnTo>
                    <a:pt x="0" y="2421"/>
                  </a:lnTo>
                  <a:lnTo>
                    <a:pt x="3248" y="6679"/>
                  </a:lnTo>
                  <a:lnTo>
                    <a:pt x="3768" y="6265"/>
                  </a:lnTo>
                  <a:lnTo>
                    <a:pt x="3768" y="0"/>
                  </a:lnTo>
                  <a:close/>
                </a:path>
              </a:pathLst>
            </a:custGeom>
            <a:solidFill>
              <a:srgbClr val="D7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86;p62"/>
            <p:cNvSpPr/>
            <p:nvPr/>
          </p:nvSpPr>
          <p:spPr>
            <a:xfrm>
              <a:off x="2957851" y="2158159"/>
              <a:ext cx="32339" cy="45688"/>
            </a:xfrm>
            <a:custGeom>
              <a:avLst/>
              <a:gdLst/>
              <a:ahLst/>
              <a:cxnLst/>
              <a:rect l="l" t="t" r="r" b="b"/>
              <a:pathLst>
                <a:path w="1233" h="1742" extrusionOk="0">
                  <a:moveTo>
                    <a:pt x="1233" y="0"/>
                  </a:moveTo>
                  <a:lnTo>
                    <a:pt x="1" y="813"/>
                  </a:lnTo>
                  <a:lnTo>
                    <a:pt x="713" y="1742"/>
                  </a:lnTo>
                  <a:lnTo>
                    <a:pt x="1233" y="1328"/>
                  </a:lnTo>
                  <a:lnTo>
                    <a:pt x="1233" y="0"/>
                  </a:lnTo>
                  <a:close/>
                </a:path>
              </a:pathLst>
            </a:custGeom>
            <a:solidFill>
              <a:srgbClr val="CE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87;p62"/>
            <p:cNvSpPr/>
            <p:nvPr/>
          </p:nvSpPr>
          <p:spPr>
            <a:xfrm>
              <a:off x="2825979" y="2144258"/>
              <a:ext cx="132790" cy="88282"/>
            </a:xfrm>
            <a:custGeom>
              <a:avLst/>
              <a:gdLst/>
              <a:ahLst/>
              <a:cxnLst/>
              <a:rect l="l" t="t" r="r" b="b"/>
              <a:pathLst>
                <a:path w="5063" h="3366" extrusionOk="0">
                  <a:moveTo>
                    <a:pt x="583" y="1"/>
                  </a:moveTo>
                  <a:lnTo>
                    <a:pt x="1" y="1069"/>
                  </a:lnTo>
                  <a:lnTo>
                    <a:pt x="4081" y="3292"/>
                  </a:lnTo>
                  <a:cubicBezTo>
                    <a:pt x="4173" y="3342"/>
                    <a:pt x="4273" y="3366"/>
                    <a:pt x="4372" y="3366"/>
                  </a:cubicBezTo>
                  <a:cubicBezTo>
                    <a:pt x="4587" y="3366"/>
                    <a:pt x="4795" y="3253"/>
                    <a:pt x="4904" y="3051"/>
                  </a:cubicBezTo>
                  <a:cubicBezTo>
                    <a:pt x="5063" y="2758"/>
                    <a:pt x="4957" y="2387"/>
                    <a:pt x="4663" y="2229"/>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88;p62"/>
            <p:cNvSpPr/>
            <p:nvPr/>
          </p:nvSpPr>
          <p:spPr>
            <a:xfrm>
              <a:off x="2877857" y="2188687"/>
              <a:ext cx="77896" cy="43774"/>
            </a:xfrm>
            <a:custGeom>
              <a:avLst/>
              <a:gdLst/>
              <a:ahLst/>
              <a:cxnLst/>
              <a:rect l="l" t="t" r="r" b="b"/>
              <a:pathLst>
                <a:path w="2970" h="1669" extrusionOk="0">
                  <a:moveTo>
                    <a:pt x="265" y="1"/>
                  </a:moveTo>
                  <a:lnTo>
                    <a:pt x="0" y="453"/>
                  </a:lnTo>
                  <a:lnTo>
                    <a:pt x="2103" y="1593"/>
                  </a:lnTo>
                  <a:cubicBezTo>
                    <a:pt x="2196" y="1645"/>
                    <a:pt x="2296" y="1669"/>
                    <a:pt x="2394" y="1669"/>
                  </a:cubicBezTo>
                  <a:cubicBezTo>
                    <a:pt x="2644" y="1669"/>
                    <a:pt x="2883" y="1511"/>
                    <a:pt x="2969" y="1252"/>
                  </a:cubicBezTo>
                  <a:lnTo>
                    <a:pt x="2969" y="1252"/>
                  </a:lnTo>
                  <a:cubicBezTo>
                    <a:pt x="2906" y="1273"/>
                    <a:pt x="2840" y="1283"/>
                    <a:pt x="2775" y="1283"/>
                  </a:cubicBezTo>
                  <a:cubicBezTo>
                    <a:pt x="2676" y="1283"/>
                    <a:pt x="2578" y="1259"/>
                    <a:pt x="2488" y="1213"/>
                  </a:cubicBezTo>
                  <a:lnTo>
                    <a:pt x="265"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89;p62"/>
            <p:cNvSpPr/>
            <p:nvPr/>
          </p:nvSpPr>
          <p:spPr>
            <a:xfrm>
              <a:off x="2801509" y="2167102"/>
              <a:ext cx="132790" cy="88256"/>
            </a:xfrm>
            <a:custGeom>
              <a:avLst/>
              <a:gdLst/>
              <a:ahLst/>
              <a:cxnLst/>
              <a:rect l="l" t="t" r="r" b="b"/>
              <a:pathLst>
                <a:path w="5063" h="3365" extrusionOk="0">
                  <a:moveTo>
                    <a:pt x="582" y="1"/>
                  </a:moveTo>
                  <a:lnTo>
                    <a:pt x="0" y="1064"/>
                  </a:lnTo>
                  <a:lnTo>
                    <a:pt x="4081" y="3292"/>
                  </a:lnTo>
                  <a:cubicBezTo>
                    <a:pt x="4172" y="3341"/>
                    <a:pt x="4269" y="3365"/>
                    <a:pt x="4366" y="3365"/>
                  </a:cubicBezTo>
                  <a:cubicBezTo>
                    <a:pt x="4581" y="3365"/>
                    <a:pt x="4790" y="3249"/>
                    <a:pt x="4903" y="3047"/>
                  </a:cubicBezTo>
                  <a:cubicBezTo>
                    <a:pt x="5062" y="2753"/>
                    <a:pt x="4956" y="2387"/>
                    <a:pt x="4663" y="2229"/>
                  </a:cubicBezTo>
                  <a:lnTo>
                    <a:pt x="582"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90;p62"/>
            <p:cNvSpPr/>
            <p:nvPr/>
          </p:nvSpPr>
          <p:spPr>
            <a:xfrm>
              <a:off x="2861937" y="2217328"/>
              <a:ext cx="69319" cy="38056"/>
            </a:xfrm>
            <a:custGeom>
              <a:avLst/>
              <a:gdLst/>
              <a:ahLst/>
              <a:cxnLst/>
              <a:rect l="l" t="t" r="r" b="b"/>
              <a:pathLst>
                <a:path w="2643" h="1451" extrusionOk="0">
                  <a:moveTo>
                    <a:pt x="237" y="1"/>
                  </a:moveTo>
                  <a:lnTo>
                    <a:pt x="1" y="410"/>
                  </a:lnTo>
                  <a:lnTo>
                    <a:pt x="1777" y="1377"/>
                  </a:lnTo>
                  <a:cubicBezTo>
                    <a:pt x="1870" y="1427"/>
                    <a:pt x="1969" y="1450"/>
                    <a:pt x="2066" y="1450"/>
                  </a:cubicBezTo>
                  <a:cubicBezTo>
                    <a:pt x="2316" y="1450"/>
                    <a:pt x="2553" y="1296"/>
                    <a:pt x="2643" y="1040"/>
                  </a:cubicBezTo>
                  <a:lnTo>
                    <a:pt x="2643" y="1040"/>
                  </a:lnTo>
                  <a:cubicBezTo>
                    <a:pt x="2562" y="1076"/>
                    <a:pt x="2476" y="1094"/>
                    <a:pt x="2389" y="1094"/>
                  </a:cubicBezTo>
                  <a:cubicBezTo>
                    <a:pt x="2289" y="1094"/>
                    <a:pt x="2189" y="1070"/>
                    <a:pt x="2099" y="1021"/>
                  </a:cubicBezTo>
                  <a:lnTo>
                    <a:pt x="23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691;p62"/>
            <p:cNvSpPr/>
            <p:nvPr/>
          </p:nvSpPr>
          <p:spPr>
            <a:xfrm>
              <a:off x="2777012" y="2189946"/>
              <a:ext cx="132790" cy="88256"/>
            </a:xfrm>
            <a:custGeom>
              <a:avLst/>
              <a:gdLst/>
              <a:ahLst/>
              <a:cxnLst/>
              <a:rect l="l" t="t" r="r" b="b"/>
              <a:pathLst>
                <a:path w="5063" h="3365" extrusionOk="0">
                  <a:moveTo>
                    <a:pt x="578" y="1"/>
                  </a:moveTo>
                  <a:lnTo>
                    <a:pt x="1" y="1064"/>
                  </a:lnTo>
                  <a:lnTo>
                    <a:pt x="4081" y="3292"/>
                  </a:lnTo>
                  <a:cubicBezTo>
                    <a:pt x="4172" y="3341"/>
                    <a:pt x="4270" y="3364"/>
                    <a:pt x="4367" y="3364"/>
                  </a:cubicBezTo>
                  <a:cubicBezTo>
                    <a:pt x="4581" y="3364"/>
                    <a:pt x="4789" y="3249"/>
                    <a:pt x="4899" y="3046"/>
                  </a:cubicBezTo>
                  <a:cubicBezTo>
                    <a:pt x="5063" y="2753"/>
                    <a:pt x="4952" y="2387"/>
                    <a:pt x="4658" y="2228"/>
                  </a:cubicBezTo>
                  <a:lnTo>
                    <a:pt x="578"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692;p62"/>
            <p:cNvSpPr/>
            <p:nvPr/>
          </p:nvSpPr>
          <p:spPr>
            <a:xfrm>
              <a:off x="2845912" y="2245234"/>
              <a:ext cx="60481" cy="32994"/>
            </a:xfrm>
            <a:custGeom>
              <a:avLst/>
              <a:gdLst/>
              <a:ahLst/>
              <a:cxnLst/>
              <a:rect l="l" t="t" r="r" b="b"/>
              <a:pathLst>
                <a:path w="2306" h="1258" extrusionOk="0">
                  <a:moveTo>
                    <a:pt x="232" y="0"/>
                  </a:moveTo>
                  <a:lnTo>
                    <a:pt x="1" y="390"/>
                  </a:lnTo>
                  <a:lnTo>
                    <a:pt x="1454" y="1184"/>
                  </a:lnTo>
                  <a:cubicBezTo>
                    <a:pt x="1546" y="1234"/>
                    <a:pt x="1645" y="1257"/>
                    <a:pt x="1742" y="1257"/>
                  </a:cubicBezTo>
                  <a:cubicBezTo>
                    <a:pt x="1980" y="1257"/>
                    <a:pt x="2210" y="1115"/>
                    <a:pt x="2306" y="876"/>
                  </a:cubicBezTo>
                  <a:lnTo>
                    <a:pt x="2306" y="876"/>
                  </a:lnTo>
                  <a:cubicBezTo>
                    <a:pt x="2232" y="905"/>
                    <a:pt x="2154" y="920"/>
                    <a:pt x="2076" y="920"/>
                  </a:cubicBezTo>
                  <a:cubicBezTo>
                    <a:pt x="1975" y="920"/>
                    <a:pt x="1875" y="896"/>
                    <a:pt x="1786" y="847"/>
                  </a:cubicBezTo>
                  <a:lnTo>
                    <a:pt x="23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693;p62"/>
            <p:cNvSpPr/>
            <p:nvPr/>
          </p:nvSpPr>
          <p:spPr>
            <a:xfrm>
              <a:off x="2752411" y="2212791"/>
              <a:ext cx="132790" cy="88256"/>
            </a:xfrm>
            <a:custGeom>
              <a:avLst/>
              <a:gdLst/>
              <a:ahLst/>
              <a:cxnLst/>
              <a:rect l="l" t="t" r="r" b="b"/>
              <a:pathLst>
                <a:path w="5063" h="3365" extrusionOk="0">
                  <a:moveTo>
                    <a:pt x="583" y="1"/>
                  </a:moveTo>
                  <a:lnTo>
                    <a:pt x="0" y="1064"/>
                  </a:lnTo>
                  <a:lnTo>
                    <a:pt x="4081" y="3292"/>
                  </a:lnTo>
                  <a:cubicBezTo>
                    <a:pt x="4172" y="3341"/>
                    <a:pt x="4271" y="3364"/>
                    <a:pt x="4368" y="3364"/>
                  </a:cubicBezTo>
                  <a:cubicBezTo>
                    <a:pt x="4584" y="3364"/>
                    <a:pt x="4794" y="3250"/>
                    <a:pt x="4904" y="3051"/>
                  </a:cubicBezTo>
                  <a:cubicBezTo>
                    <a:pt x="5062" y="2758"/>
                    <a:pt x="4956" y="2387"/>
                    <a:pt x="4663" y="2228"/>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694;p62"/>
            <p:cNvSpPr/>
            <p:nvPr/>
          </p:nvSpPr>
          <p:spPr>
            <a:xfrm>
              <a:off x="2830018" y="2271724"/>
              <a:ext cx="52035" cy="29349"/>
            </a:xfrm>
            <a:custGeom>
              <a:avLst/>
              <a:gdLst/>
              <a:ahLst/>
              <a:cxnLst/>
              <a:rect l="l" t="t" r="r" b="b"/>
              <a:pathLst>
                <a:path w="1984" h="1119" extrusionOk="0">
                  <a:moveTo>
                    <a:pt x="246" y="1"/>
                  </a:moveTo>
                  <a:lnTo>
                    <a:pt x="1" y="434"/>
                  </a:lnTo>
                  <a:lnTo>
                    <a:pt x="1122" y="1045"/>
                  </a:lnTo>
                  <a:cubicBezTo>
                    <a:pt x="1214" y="1095"/>
                    <a:pt x="1314" y="1118"/>
                    <a:pt x="1412" y="1118"/>
                  </a:cubicBezTo>
                  <a:cubicBezTo>
                    <a:pt x="1627" y="1118"/>
                    <a:pt x="1836" y="1005"/>
                    <a:pt x="1945" y="804"/>
                  </a:cubicBezTo>
                  <a:cubicBezTo>
                    <a:pt x="1959" y="775"/>
                    <a:pt x="1973" y="746"/>
                    <a:pt x="1983" y="718"/>
                  </a:cubicBezTo>
                  <a:lnTo>
                    <a:pt x="1983" y="718"/>
                  </a:lnTo>
                  <a:cubicBezTo>
                    <a:pt x="1917" y="741"/>
                    <a:pt x="1848" y="753"/>
                    <a:pt x="1779" y="753"/>
                  </a:cubicBezTo>
                  <a:cubicBezTo>
                    <a:pt x="1679" y="753"/>
                    <a:pt x="1579" y="728"/>
                    <a:pt x="1487" y="679"/>
                  </a:cubicBezTo>
                  <a:lnTo>
                    <a:pt x="2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695;p62"/>
            <p:cNvSpPr/>
            <p:nvPr/>
          </p:nvSpPr>
          <p:spPr>
            <a:xfrm>
              <a:off x="2672260" y="2102871"/>
              <a:ext cx="169010" cy="153116"/>
            </a:xfrm>
            <a:custGeom>
              <a:avLst/>
              <a:gdLst/>
              <a:ahLst/>
              <a:cxnLst/>
              <a:rect l="l" t="t" r="r" b="b"/>
              <a:pathLst>
                <a:path w="6444" h="5838" extrusionOk="0">
                  <a:moveTo>
                    <a:pt x="2017" y="1"/>
                  </a:moveTo>
                  <a:lnTo>
                    <a:pt x="1" y="3638"/>
                  </a:lnTo>
                  <a:lnTo>
                    <a:pt x="4125" y="5837"/>
                  </a:lnTo>
                  <a:lnTo>
                    <a:pt x="6444" y="1579"/>
                  </a:lnTo>
                  <a:lnTo>
                    <a:pt x="4351" y="698"/>
                  </a:lnTo>
                  <a:lnTo>
                    <a:pt x="3412" y="809"/>
                  </a:lnTo>
                  <a:lnTo>
                    <a:pt x="2017"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696;p62"/>
            <p:cNvSpPr/>
            <p:nvPr/>
          </p:nvSpPr>
          <p:spPr>
            <a:xfrm>
              <a:off x="2664942" y="2085718"/>
              <a:ext cx="93160" cy="134914"/>
            </a:xfrm>
            <a:custGeom>
              <a:avLst/>
              <a:gdLst/>
              <a:ahLst/>
              <a:cxnLst/>
              <a:rect l="l" t="t" r="r" b="b"/>
              <a:pathLst>
                <a:path w="3552" h="5144" extrusionOk="0">
                  <a:moveTo>
                    <a:pt x="2676" y="0"/>
                  </a:moveTo>
                  <a:lnTo>
                    <a:pt x="1" y="4639"/>
                  </a:lnTo>
                  <a:lnTo>
                    <a:pt x="872" y="5144"/>
                  </a:lnTo>
                  <a:lnTo>
                    <a:pt x="3552" y="505"/>
                  </a:lnTo>
                  <a:lnTo>
                    <a:pt x="2676"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697;p62"/>
            <p:cNvSpPr/>
            <p:nvPr/>
          </p:nvSpPr>
          <p:spPr>
            <a:xfrm>
              <a:off x="2661664" y="2043308"/>
              <a:ext cx="79915" cy="167882"/>
            </a:xfrm>
            <a:custGeom>
              <a:avLst/>
              <a:gdLst/>
              <a:ahLst/>
              <a:cxnLst/>
              <a:rect l="l" t="t" r="r" b="b"/>
              <a:pathLst>
                <a:path w="3047" h="6401" extrusionOk="0">
                  <a:moveTo>
                    <a:pt x="1" y="0"/>
                  </a:moveTo>
                  <a:lnTo>
                    <a:pt x="1" y="6183"/>
                  </a:lnTo>
                  <a:lnTo>
                    <a:pt x="366" y="6400"/>
                  </a:lnTo>
                  <a:lnTo>
                    <a:pt x="3047" y="1762"/>
                  </a:lnTo>
                  <a:lnTo>
                    <a:pt x="1"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698;p62"/>
            <p:cNvSpPr/>
            <p:nvPr/>
          </p:nvSpPr>
          <p:spPr>
            <a:xfrm>
              <a:off x="2664942" y="2178092"/>
              <a:ext cx="40049" cy="42672"/>
            </a:xfrm>
            <a:custGeom>
              <a:avLst/>
              <a:gdLst/>
              <a:ahLst/>
              <a:cxnLst/>
              <a:rect l="l" t="t" r="r" b="b"/>
              <a:pathLst>
                <a:path w="1527" h="1627" extrusionOk="0">
                  <a:moveTo>
                    <a:pt x="646" y="0"/>
                  </a:moveTo>
                  <a:lnTo>
                    <a:pt x="1" y="1121"/>
                  </a:lnTo>
                  <a:lnTo>
                    <a:pt x="872" y="1627"/>
                  </a:lnTo>
                  <a:lnTo>
                    <a:pt x="1526" y="496"/>
                  </a:lnTo>
                  <a:lnTo>
                    <a:pt x="646"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699;p62"/>
            <p:cNvSpPr/>
            <p:nvPr/>
          </p:nvSpPr>
          <p:spPr>
            <a:xfrm>
              <a:off x="2661664" y="2166604"/>
              <a:ext cx="26673" cy="44587"/>
            </a:xfrm>
            <a:custGeom>
              <a:avLst/>
              <a:gdLst/>
              <a:ahLst/>
              <a:cxnLst/>
              <a:rect l="l" t="t" r="r" b="b"/>
              <a:pathLst>
                <a:path w="1017" h="1700" extrusionOk="0">
                  <a:moveTo>
                    <a:pt x="1" y="0"/>
                  </a:moveTo>
                  <a:lnTo>
                    <a:pt x="1" y="1482"/>
                  </a:lnTo>
                  <a:lnTo>
                    <a:pt x="366" y="1699"/>
                  </a:lnTo>
                  <a:lnTo>
                    <a:pt x="1016" y="578"/>
                  </a:lnTo>
                  <a:lnTo>
                    <a:pt x="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00;p62"/>
            <p:cNvSpPr/>
            <p:nvPr/>
          </p:nvSpPr>
          <p:spPr>
            <a:xfrm>
              <a:off x="2707221" y="2190576"/>
              <a:ext cx="71208" cy="57281"/>
            </a:xfrm>
            <a:custGeom>
              <a:avLst/>
              <a:gdLst/>
              <a:ahLst/>
              <a:cxnLst/>
              <a:rect l="l" t="t" r="r" b="b"/>
              <a:pathLst>
                <a:path w="2715" h="2184" extrusionOk="0">
                  <a:moveTo>
                    <a:pt x="2026" y="1"/>
                  </a:moveTo>
                  <a:cubicBezTo>
                    <a:pt x="1902" y="1"/>
                    <a:pt x="1778" y="38"/>
                    <a:pt x="1670" y="116"/>
                  </a:cubicBezTo>
                  <a:lnTo>
                    <a:pt x="333" y="1088"/>
                  </a:lnTo>
                  <a:cubicBezTo>
                    <a:pt x="59" y="1281"/>
                    <a:pt x="1" y="1661"/>
                    <a:pt x="193" y="1935"/>
                  </a:cubicBezTo>
                  <a:cubicBezTo>
                    <a:pt x="312" y="2098"/>
                    <a:pt x="498" y="2183"/>
                    <a:pt x="685" y="2183"/>
                  </a:cubicBezTo>
                  <a:cubicBezTo>
                    <a:pt x="809" y="2183"/>
                    <a:pt x="933" y="2146"/>
                    <a:pt x="1040" y="2070"/>
                  </a:cubicBezTo>
                  <a:lnTo>
                    <a:pt x="2383" y="1098"/>
                  </a:lnTo>
                  <a:cubicBezTo>
                    <a:pt x="2657" y="900"/>
                    <a:pt x="2715" y="511"/>
                    <a:pt x="2508" y="241"/>
                  </a:cubicBezTo>
                  <a:lnTo>
                    <a:pt x="2508" y="236"/>
                  </a:lnTo>
                  <a:cubicBezTo>
                    <a:pt x="2387" y="82"/>
                    <a:pt x="2208" y="1"/>
                    <a:pt x="20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01;p62"/>
            <p:cNvSpPr/>
            <p:nvPr/>
          </p:nvSpPr>
          <p:spPr>
            <a:xfrm>
              <a:off x="2710394" y="2191730"/>
              <a:ext cx="68034" cy="56048"/>
            </a:xfrm>
            <a:custGeom>
              <a:avLst/>
              <a:gdLst/>
              <a:ahLst/>
              <a:cxnLst/>
              <a:rect l="l" t="t" r="r" b="b"/>
              <a:pathLst>
                <a:path w="2594" h="2137" extrusionOk="0">
                  <a:moveTo>
                    <a:pt x="2132" y="0"/>
                  </a:moveTo>
                  <a:cubicBezTo>
                    <a:pt x="2233" y="260"/>
                    <a:pt x="2146" y="553"/>
                    <a:pt x="1925" y="717"/>
                  </a:cubicBezTo>
                  <a:lnTo>
                    <a:pt x="582" y="1684"/>
                  </a:lnTo>
                  <a:cubicBezTo>
                    <a:pt x="478" y="1762"/>
                    <a:pt x="355" y="1800"/>
                    <a:pt x="230" y="1800"/>
                  </a:cubicBezTo>
                  <a:cubicBezTo>
                    <a:pt x="153" y="1800"/>
                    <a:pt x="75" y="1786"/>
                    <a:pt x="0" y="1756"/>
                  </a:cubicBezTo>
                  <a:lnTo>
                    <a:pt x="0" y="1756"/>
                  </a:lnTo>
                  <a:cubicBezTo>
                    <a:pt x="99" y="1998"/>
                    <a:pt x="329" y="2136"/>
                    <a:pt x="566" y="2136"/>
                  </a:cubicBezTo>
                  <a:cubicBezTo>
                    <a:pt x="688" y="2136"/>
                    <a:pt x="811" y="2099"/>
                    <a:pt x="919" y="2021"/>
                  </a:cubicBezTo>
                  <a:lnTo>
                    <a:pt x="2262" y="1054"/>
                  </a:lnTo>
                  <a:cubicBezTo>
                    <a:pt x="2536" y="852"/>
                    <a:pt x="2594" y="462"/>
                    <a:pt x="2387" y="192"/>
                  </a:cubicBezTo>
                  <a:cubicBezTo>
                    <a:pt x="2319" y="106"/>
                    <a:pt x="2233" y="38"/>
                    <a:pt x="213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02;p62"/>
            <p:cNvSpPr/>
            <p:nvPr/>
          </p:nvSpPr>
          <p:spPr>
            <a:xfrm>
              <a:off x="2734498" y="2215754"/>
              <a:ext cx="63366" cy="51642"/>
            </a:xfrm>
            <a:custGeom>
              <a:avLst/>
              <a:gdLst/>
              <a:ahLst/>
              <a:cxnLst/>
              <a:rect l="l" t="t" r="r" b="b"/>
              <a:pathLst>
                <a:path w="2416" h="1969" extrusionOk="0">
                  <a:moveTo>
                    <a:pt x="1726" y="1"/>
                  </a:moveTo>
                  <a:cubicBezTo>
                    <a:pt x="1602" y="1"/>
                    <a:pt x="1478" y="39"/>
                    <a:pt x="1371" y="119"/>
                  </a:cubicBezTo>
                  <a:lnTo>
                    <a:pt x="342" y="864"/>
                  </a:lnTo>
                  <a:cubicBezTo>
                    <a:pt x="63" y="1062"/>
                    <a:pt x="0" y="1451"/>
                    <a:pt x="202" y="1726"/>
                  </a:cubicBezTo>
                  <a:cubicBezTo>
                    <a:pt x="320" y="1884"/>
                    <a:pt x="502" y="1968"/>
                    <a:pt x="686" y="1968"/>
                  </a:cubicBezTo>
                  <a:cubicBezTo>
                    <a:pt x="810" y="1968"/>
                    <a:pt x="936" y="1930"/>
                    <a:pt x="1044" y="1851"/>
                  </a:cubicBezTo>
                  <a:lnTo>
                    <a:pt x="2084" y="1100"/>
                  </a:lnTo>
                  <a:cubicBezTo>
                    <a:pt x="2358" y="898"/>
                    <a:pt x="2416" y="508"/>
                    <a:pt x="2209" y="239"/>
                  </a:cubicBezTo>
                  <a:cubicBezTo>
                    <a:pt x="2088" y="84"/>
                    <a:pt x="1908" y="1"/>
                    <a:pt x="17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03;p62"/>
            <p:cNvSpPr/>
            <p:nvPr/>
          </p:nvSpPr>
          <p:spPr>
            <a:xfrm>
              <a:off x="2737776" y="2216961"/>
              <a:ext cx="60087" cy="50435"/>
            </a:xfrm>
            <a:custGeom>
              <a:avLst/>
              <a:gdLst/>
              <a:ahLst/>
              <a:cxnLst/>
              <a:rect l="l" t="t" r="r" b="b"/>
              <a:pathLst>
                <a:path w="2291" h="1923" extrusionOk="0">
                  <a:moveTo>
                    <a:pt x="1829" y="0"/>
                  </a:moveTo>
                  <a:cubicBezTo>
                    <a:pt x="1930" y="260"/>
                    <a:pt x="1848" y="554"/>
                    <a:pt x="1622" y="717"/>
                  </a:cubicBezTo>
                  <a:lnTo>
                    <a:pt x="578" y="1473"/>
                  </a:lnTo>
                  <a:cubicBezTo>
                    <a:pt x="472" y="1548"/>
                    <a:pt x="348" y="1586"/>
                    <a:pt x="223" y="1586"/>
                  </a:cubicBezTo>
                  <a:cubicBezTo>
                    <a:pt x="148" y="1586"/>
                    <a:pt x="72" y="1572"/>
                    <a:pt x="0" y="1545"/>
                  </a:cubicBezTo>
                  <a:lnTo>
                    <a:pt x="0" y="1545"/>
                  </a:lnTo>
                  <a:cubicBezTo>
                    <a:pt x="19" y="1593"/>
                    <a:pt x="44" y="1636"/>
                    <a:pt x="77" y="1680"/>
                  </a:cubicBezTo>
                  <a:cubicBezTo>
                    <a:pt x="195" y="1838"/>
                    <a:pt x="377" y="1922"/>
                    <a:pt x="561" y="1922"/>
                  </a:cubicBezTo>
                  <a:cubicBezTo>
                    <a:pt x="685" y="1922"/>
                    <a:pt x="811" y="1884"/>
                    <a:pt x="919" y="1805"/>
                  </a:cubicBezTo>
                  <a:lnTo>
                    <a:pt x="1959" y="1054"/>
                  </a:lnTo>
                  <a:cubicBezTo>
                    <a:pt x="2233" y="852"/>
                    <a:pt x="2291" y="462"/>
                    <a:pt x="2079" y="193"/>
                  </a:cubicBezTo>
                  <a:cubicBezTo>
                    <a:pt x="2016" y="106"/>
                    <a:pt x="1925" y="39"/>
                    <a:pt x="1829"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04;p62"/>
            <p:cNvSpPr/>
            <p:nvPr/>
          </p:nvSpPr>
          <p:spPr>
            <a:xfrm>
              <a:off x="2761617" y="2241064"/>
              <a:ext cx="55550" cy="45819"/>
            </a:xfrm>
            <a:custGeom>
              <a:avLst/>
              <a:gdLst/>
              <a:ahLst/>
              <a:cxnLst/>
              <a:rect l="l" t="t" r="r" b="b"/>
              <a:pathLst>
                <a:path w="2118" h="1747" extrusionOk="0">
                  <a:moveTo>
                    <a:pt x="1429" y="0"/>
                  </a:moveTo>
                  <a:cubicBezTo>
                    <a:pt x="1305" y="0"/>
                    <a:pt x="1181" y="38"/>
                    <a:pt x="1074" y="116"/>
                  </a:cubicBezTo>
                  <a:lnTo>
                    <a:pt x="333" y="650"/>
                  </a:lnTo>
                  <a:cubicBezTo>
                    <a:pt x="63" y="847"/>
                    <a:pt x="1" y="1227"/>
                    <a:pt x="198" y="1497"/>
                  </a:cubicBezTo>
                  <a:cubicBezTo>
                    <a:pt x="317" y="1660"/>
                    <a:pt x="501" y="1747"/>
                    <a:pt x="689" y="1747"/>
                  </a:cubicBezTo>
                  <a:cubicBezTo>
                    <a:pt x="812" y="1747"/>
                    <a:pt x="936" y="1710"/>
                    <a:pt x="1045" y="1632"/>
                  </a:cubicBezTo>
                  <a:lnTo>
                    <a:pt x="1786" y="1097"/>
                  </a:lnTo>
                  <a:cubicBezTo>
                    <a:pt x="2060" y="895"/>
                    <a:pt x="2118" y="506"/>
                    <a:pt x="1911" y="236"/>
                  </a:cubicBezTo>
                  <a:cubicBezTo>
                    <a:pt x="1791" y="82"/>
                    <a:pt x="1611" y="0"/>
                    <a:pt x="142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05;p62"/>
            <p:cNvSpPr/>
            <p:nvPr/>
          </p:nvSpPr>
          <p:spPr>
            <a:xfrm>
              <a:off x="2764659" y="2241955"/>
              <a:ext cx="52507" cy="45006"/>
            </a:xfrm>
            <a:custGeom>
              <a:avLst/>
              <a:gdLst/>
              <a:ahLst/>
              <a:cxnLst/>
              <a:rect l="l" t="t" r="r" b="b"/>
              <a:pathLst>
                <a:path w="2002" h="1716" extrusionOk="0">
                  <a:moveTo>
                    <a:pt x="1516" y="0"/>
                  </a:moveTo>
                  <a:cubicBezTo>
                    <a:pt x="1602" y="255"/>
                    <a:pt x="1516" y="534"/>
                    <a:pt x="1299" y="693"/>
                  </a:cubicBezTo>
                  <a:lnTo>
                    <a:pt x="558" y="1227"/>
                  </a:lnTo>
                  <a:cubicBezTo>
                    <a:pt x="451" y="1306"/>
                    <a:pt x="324" y="1346"/>
                    <a:pt x="197" y="1346"/>
                  </a:cubicBezTo>
                  <a:cubicBezTo>
                    <a:pt x="131" y="1346"/>
                    <a:pt x="64" y="1335"/>
                    <a:pt x="0" y="1314"/>
                  </a:cubicBezTo>
                  <a:lnTo>
                    <a:pt x="0" y="1314"/>
                  </a:lnTo>
                  <a:cubicBezTo>
                    <a:pt x="19" y="1367"/>
                    <a:pt x="43" y="1420"/>
                    <a:pt x="77" y="1468"/>
                  </a:cubicBezTo>
                  <a:cubicBezTo>
                    <a:pt x="196" y="1630"/>
                    <a:pt x="382" y="1716"/>
                    <a:pt x="569" y="1716"/>
                  </a:cubicBezTo>
                  <a:cubicBezTo>
                    <a:pt x="693" y="1716"/>
                    <a:pt x="817" y="1679"/>
                    <a:pt x="924" y="1602"/>
                  </a:cubicBezTo>
                  <a:lnTo>
                    <a:pt x="1665" y="1063"/>
                  </a:lnTo>
                  <a:cubicBezTo>
                    <a:pt x="1944" y="866"/>
                    <a:pt x="2002" y="476"/>
                    <a:pt x="1795" y="202"/>
                  </a:cubicBezTo>
                  <a:cubicBezTo>
                    <a:pt x="1723" y="111"/>
                    <a:pt x="1626" y="39"/>
                    <a:pt x="1516"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06;p62"/>
            <p:cNvSpPr/>
            <p:nvPr/>
          </p:nvSpPr>
          <p:spPr>
            <a:xfrm>
              <a:off x="2788867" y="2266295"/>
              <a:ext cx="47734" cy="40154"/>
            </a:xfrm>
            <a:custGeom>
              <a:avLst/>
              <a:gdLst/>
              <a:ahLst/>
              <a:cxnLst/>
              <a:rect l="l" t="t" r="r" b="b"/>
              <a:pathLst>
                <a:path w="1820" h="1531" extrusionOk="0">
                  <a:moveTo>
                    <a:pt x="1131" y="1"/>
                  </a:moveTo>
                  <a:cubicBezTo>
                    <a:pt x="1007" y="1"/>
                    <a:pt x="883" y="38"/>
                    <a:pt x="776" y="116"/>
                  </a:cubicBezTo>
                  <a:lnTo>
                    <a:pt x="333" y="434"/>
                  </a:lnTo>
                  <a:cubicBezTo>
                    <a:pt x="64" y="631"/>
                    <a:pt x="1" y="1011"/>
                    <a:pt x="198" y="1281"/>
                  </a:cubicBezTo>
                  <a:cubicBezTo>
                    <a:pt x="315" y="1444"/>
                    <a:pt x="499" y="1531"/>
                    <a:pt x="688" y="1531"/>
                  </a:cubicBezTo>
                  <a:cubicBezTo>
                    <a:pt x="812" y="1531"/>
                    <a:pt x="937" y="1493"/>
                    <a:pt x="1045" y="1415"/>
                  </a:cubicBezTo>
                  <a:lnTo>
                    <a:pt x="1483" y="1098"/>
                  </a:lnTo>
                  <a:cubicBezTo>
                    <a:pt x="1762" y="896"/>
                    <a:pt x="1820" y="506"/>
                    <a:pt x="1608" y="237"/>
                  </a:cubicBezTo>
                  <a:cubicBezTo>
                    <a:pt x="1491" y="82"/>
                    <a:pt x="1312" y="1"/>
                    <a:pt x="113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07;p62"/>
            <p:cNvSpPr/>
            <p:nvPr/>
          </p:nvSpPr>
          <p:spPr>
            <a:xfrm>
              <a:off x="2792041" y="2267317"/>
              <a:ext cx="44561" cy="39184"/>
            </a:xfrm>
            <a:custGeom>
              <a:avLst/>
              <a:gdLst/>
              <a:ahLst/>
              <a:cxnLst/>
              <a:rect l="l" t="t" r="r" b="b"/>
              <a:pathLst>
                <a:path w="1699" h="1494" extrusionOk="0">
                  <a:moveTo>
                    <a:pt x="1227" y="0"/>
                  </a:moveTo>
                  <a:lnTo>
                    <a:pt x="1227" y="0"/>
                  </a:lnTo>
                  <a:cubicBezTo>
                    <a:pt x="1328" y="260"/>
                    <a:pt x="1242" y="549"/>
                    <a:pt x="1020" y="712"/>
                  </a:cubicBezTo>
                  <a:lnTo>
                    <a:pt x="578" y="1030"/>
                  </a:lnTo>
                  <a:cubicBezTo>
                    <a:pt x="470" y="1107"/>
                    <a:pt x="344" y="1146"/>
                    <a:pt x="216" y="1146"/>
                  </a:cubicBezTo>
                  <a:cubicBezTo>
                    <a:pt x="143" y="1146"/>
                    <a:pt x="70" y="1133"/>
                    <a:pt x="0" y="1107"/>
                  </a:cubicBezTo>
                  <a:lnTo>
                    <a:pt x="0" y="1107"/>
                  </a:lnTo>
                  <a:cubicBezTo>
                    <a:pt x="96" y="1352"/>
                    <a:pt x="328" y="1494"/>
                    <a:pt x="567" y="1494"/>
                  </a:cubicBezTo>
                  <a:cubicBezTo>
                    <a:pt x="690" y="1494"/>
                    <a:pt x="815" y="1456"/>
                    <a:pt x="924" y="1376"/>
                  </a:cubicBezTo>
                  <a:lnTo>
                    <a:pt x="1367" y="1059"/>
                  </a:lnTo>
                  <a:cubicBezTo>
                    <a:pt x="1641" y="857"/>
                    <a:pt x="1699" y="467"/>
                    <a:pt x="1492" y="198"/>
                  </a:cubicBezTo>
                  <a:cubicBezTo>
                    <a:pt x="1420" y="111"/>
                    <a:pt x="1333" y="39"/>
                    <a:pt x="1227"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08;p62"/>
            <p:cNvSpPr/>
            <p:nvPr/>
          </p:nvSpPr>
          <p:spPr>
            <a:xfrm>
              <a:off x="2794060" y="2108169"/>
              <a:ext cx="68926" cy="106038"/>
            </a:xfrm>
            <a:custGeom>
              <a:avLst/>
              <a:gdLst/>
              <a:ahLst/>
              <a:cxnLst/>
              <a:rect l="l" t="t" r="r" b="b"/>
              <a:pathLst>
                <a:path w="2628" h="4043" extrusionOk="0">
                  <a:moveTo>
                    <a:pt x="404" y="1"/>
                  </a:moveTo>
                  <a:lnTo>
                    <a:pt x="0" y="1617"/>
                  </a:lnTo>
                  <a:lnTo>
                    <a:pt x="0" y="3234"/>
                  </a:lnTo>
                  <a:cubicBezTo>
                    <a:pt x="0" y="3682"/>
                    <a:pt x="361" y="4042"/>
                    <a:pt x="809" y="4042"/>
                  </a:cubicBezTo>
                  <a:cubicBezTo>
                    <a:pt x="1256" y="4042"/>
                    <a:pt x="1617" y="3682"/>
                    <a:pt x="1617" y="3234"/>
                  </a:cubicBezTo>
                  <a:lnTo>
                    <a:pt x="1617" y="1617"/>
                  </a:lnTo>
                  <a:lnTo>
                    <a:pt x="262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09;p62"/>
            <p:cNvSpPr/>
            <p:nvPr/>
          </p:nvSpPr>
          <p:spPr>
            <a:xfrm>
              <a:off x="2794060" y="2108169"/>
              <a:ext cx="29165" cy="106038"/>
            </a:xfrm>
            <a:custGeom>
              <a:avLst/>
              <a:gdLst/>
              <a:ahLst/>
              <a:cxnLst/>
              <a:rect l="l" t="t" r="r" b="b"/>
              <a:pathLst>
                <a:path w="1112" h="4043" extrusionOk="0">
                  <a:moveTo>
                    <a:pt x="404" y="1"/>
                  </a:moveTo>
                  <a:lnTo>
                    <a:pt x="0" y="1617"/>
                  </a:lnTo>
                  <a:lnTo>
                    <a:pt x="0" y="3234"/>
                  </a:lnTo>
                  <a:cubicBezTo>
                    <a:pt x="0" y="3682"/>
                    <a:pt x="366" y="4042"/>
                    <a:pt x="809" y="4042"/>
                  </a:cubicBezTo>
                  <a:cubicBezTo>
                    <a:pt x="914" y="4042"/>
                    <a:pt x="1016" y="4023"/>
                    <a:pt x="1112" y="3985"/>
                  </a:cubicBezTo>
                  <a:cubicBezTo>
                    <a:pt x="809" y="3860"/>
                    <a:pt x="607" y="3561"/>
                    <a:pt x="607" y="3234"/>
                  </a:cubicBezTo>
                  <a:lnTo>
                    <a:pt x="607" y="1617"/>
                  </a:lnTo>
                  <a:lnTo>
                    <a:pt x="1011"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10;p62"/>
            <p:cNvSpPr/>
            <p:nvPr/>
          </p:nvSpPr>
          <p:spPr>
            <a:xfrm>
              <a:off x="2654399" y="2038404"/>
              <a:ext cx="342977" cy="272976"/>
            </a:xfrm>
            <a:custGeom>
              <a:avLst/>
              <a:gdLst/>
              <a:ahLst/>
              <a:cxnLst/>
              <a:rect l="l" t="t" r="r" b="b"/>
              <a:pathLst>
                <a:path w="13077" h="10408" extrusionOk="0">
                  <a:moveTo>
                    <a:pt x="7924" y="2853"/>
                  </a:moveTo>
                  <a:lnTo>
                    <a:pt x="8958" y="3195"/>
                  </a:lnTo>
                  <a:cubicBezTo>
                    <a:pt x="8976" y="3201"/>
                    <a:pt x="8994" y="3203"/>
                    <a:pt x="9013" y="3203"/>
                  </a:cubicBezTo>
                  <a:cubicBezTo>
                    <a:pt x="9055" y="3203"/>
                    <a:pt x="9098" y="3189"/>
                    <a:pt x="9131" y="3166"/>
                  </a:cubicBezTo>
                  <a:lnTo>
                    <a:pt x="9459" y="2916"/>
                  </a:lnTo>
                  <a:lnTo>
                    <a:pt x="11725" y="5894"/>
                  </a:lnTo>
                  <a:lnTo>
                    <a:pt x="11374" y="6140"/>
                  </a:lnTo>
                  <a:cubicBezTo>
                    <a:pt x="11345" y="6125"/>
                    <a:pt x="11321" y="6111"/>
                    <a:pt x="11297" y="6096"/>
                  </a:cubicBezTo>
                  <a:lnTo>
                    <a:pt x="7370" y="3955"/>
                  </a:lnTo>
                  <a:lnTo>
                    <a:pt x="7515" y="3719"/>
                  </a:lnTo>
                  <a:cubicBezTo>
                    <a:pt x="7602" y="3572"/>
                    <a:pt x="7476" y="3433"/>
                    <a:pt x="7346" y="3433"/>
                  </a:cubicBezTo>
                  <a:cubicBezTo>
                    <a:pt x="7290" y="3433"/>
                    <a:pt x="7233" y="3459"/>
                    <a:pt x="7192" y="3522"/>
                  </a:cubicBezTo>
                  <a:lnTo>
                    <a:pt x="6783" y="4176"/>
                  </a:lnTo>
                  <a:cubicBezTo>
                    <a:pt x="6764" y="4205"/>
                    <a:pt x="6754" y="4239"/>
                    <a:pt x="6754" y="4277"/>
                  </a:cubicBezTo>
                  <a:lnTo>
                    <a:pt x="6754" y="5894"/>
                  </a:lnTo>
                  <a:cubicBezTo>
                    <a:pt x="6754" y="6236"/>
                    <a:pt x="6475" y="6510"/>
                    <a:pt x="6134" y="6510"/>
                  </a:cubicBezTo>
                  <a:cubicBezTo>
                    <a:pt x="5792" y="6510"/>
                    <a:pt x="5518" y="6236"/>
                    <a:pt x="5518" y="5894"/>
                  </a:cubicBezTo>
                  <a:lnTo>
                    <a:pt x="5518" y="4301"/>
                  </a:lnTo>
                  <a:lnTo>
                    <a:pt x="5879" y="2853"/>
                  </a:lnTo>
                  <a:close/>
                  <a:moveTo>
                    <a:pt x="3396" y="2208"/>
                  </a:moveTo>
                  <a:lnTo>
                    <a:pt x="3694" y="2382"/>
                  </a:lnTo>
                  <a:lnTo>
                    <a:pt x="1206" y="6693"/>
                  </a:lnTo>
                  <a:lnTo>
                    <a:pt x="908" y="6515"/>
                  </a:lnTo>
                  <a:lnTo>
                    <a:pt x="3396" y="2208"/>
                  </a:lnTo>
                  <a:close/>
                  <a:moveTo>
                    <a:pt x="4041" y="5990"/>
                  </a:moveTo>
                  <a:cubicBezTo>
                    <a:pt x="4170" y="5990"/>
                    <a:pt x="4296" y="6051"/>
                    <a:pt x="4377" y="6164"/>
                  </a:cubicBezTo>
                  <a:cubicBezTo>
                    <a:pt x="4512" y="6351"/>
                    <a:pt x="4474" y="6611"/>
                    <a:pt x="4286" y="6746"/>
                  </a:cubicBezTo>
                  <a:lnTo>
                    <a:pt x="2943" y="7713"/>
                  </a:lnTo>
                  <a:cubicBezTo>
                    <a:pt x="2870" y="7767"/>
                    <a:pt x="2784" y="7793"/>
                    <a:pt x="2698" y="7793"/>
                  </a:cubicBezTo>
                  <a:cubicBezTo>
                    <a:pt x="2570" y="7793"/>
                    <a:pt x="2442" y="7734"/>
                    <a:pt x="2361" y="7622"/>
                  </a:cubicBezTo>
                  <a:cubicBezTo>
                    <a:pt x="2227" y="7434"/>
                    <a:pt x="2270" y="7174"/>
                    <a:pt x="2457" y="7039"/>
                  </a:cubicBezTo>
                  <a:lnTo>
                    <a:pt x="3795" y="6072"/>
                  </a:lnTo>
                  <a:cubicBezTo>
                    <a:pt x="3870" y="6017"/>
                    <a:pt x="3956" y="5990"/>
                    <a:pt x="4041" y="5990"/>
                  </a:cubicBezTo>
                  <a:close/>
                  <a:moveTo>
                    <a:pt x="4778" y="6954"/>
                  </a:moveTo>
                  <a:cubicBezTo>
                    <a:pt x="4904" y="6954"/>
                    <a:pt x="5028" y="7012"/>
                    <a:pt x="5109" y="7116"/>
                  </a:cubicBezTo>
                  <a:cubicBezTo>
                    <a:pt x="5248" y="7304"/>
                    <a:pt x="5210" y="7569"/>
                    <a:pt x="5022" y="7708"/>
                  </a:cubicBezTo>
                  <a:lnTo>
                    <a:pt x="3983" y="8464"/>
                  </a:lnTo>
                  <a:cubicBezTo>
                    <a:pt x="3910" y="8515"/>
                    <a:pt x="3826" y="8540"/>
                    <a:pt x="3743" y="8540"/>
                  </a:cubicBezTo>
                  <a:cubicBezTo>
                    <a:pt x="3616" y="8540"/>
                    <a:pt x="3490" y="8482"/>
                    <a:pt x="3405" y="8372"/>
                  </a:cubicBezTo>
                  <a:cubicBezTo>
                    <a:pt x="3271" y="8180"/>
                    <a:pt x="3314" y="7915"/>
                    <a:pt x="3506" y="7776"/>
                  </a:cubicBezTo>
                  <a:lnTo>
                    <a:pt x="4507" y="7054"/>
                  </a:lnTo>
                  <a:cubicBezTo>
                    <a:pt x="4541" y="7030"/>
                    <a:pt x="4579" y="7006"/>
                    <a:pt x="4618" y="6986"/>
                  </a:cubicBezTo>
                  <a:cubicBezTo>
                    <a:pt x="4670" y="6965"/>
                    <a:pt x="4724" y="6954"/>
                    <a:pt x="4778" y="6954"/>
                  </a:cubicBezTo>
                  <a:close/>
                  <a:moveTo>
                    <a:pt x="5517" y="7914"/>
                  </a:moveTo>
                  <a:cubicBezTo>
                    <a:pt x="5642" y="7914"/>
                    <a:pt x="5765" y="7970"/>
                    <a:pt x="5845" y="8079"/>
                  </a:cubicBezTo>
                  <a:cubicBezTo>
                    <a:pt x="5989" y="8266"/>
                    <a:pt x="5951" y="8531"/>
                    <a:pt x="5758" y="8670"/>
                  </a:cubicBezTo>
                  <a:lnTo>
                    <a:pt x="5017" y="9205"/>
                  </a:lnTo>
                  <a:cubicBezTo>
                    <a:pt x="4947" y="9259"/>
                    <a:pt x="4860" y="9286"/>
                    <a:pt x="4771" y="9286"/>
                  </a:cubicBezTo>
                  <a:cubicBezTo>
                    <a:pt x="4750" y="9286"/>
                    <a:pt x="4730" y="9284"/>
                    <a:pt x="4709" y="9282"/>
                  </a:cubicBezTo>
                  <a:cubicBezTo>
                    <a:pt x="4344" y="9224"/>
                    <a:pt x="4228" y="8747"/>
                    <a:pt x="4531" y="8531"/>
                  </a:cubicBezTo>
                  <a:lnTo>
                    <a:pt x="5243" y="8016"/>
                  </a:lnTo>
                  <a:lnTo>
                    <a:pt x="5272" y="7992"/>
                  </a:lnTo>
                  <a:cubicBezTo>
                    <a:pt x="5346" y="7940"/>
                    <a:pt x="5432" y="7914"/>
                    <a:pt x="5517" y="7914"/>
                  </a:cubicBezTo>
                  <a:close/>
                  <a:moveTo>
                    <a:pt x="3646" y="3224"/>
                  </a:moveTo>
                  <a:lnTo>
                    <a:pt x="3997" y="3426"/>
                  </a:lnTo>
                  <a:cubicBezTo>
                    <a:pt x="4022" y="3444"/>
                    <a:pt x="4052" y="3453"/>
                    <a:pt x="4082" y="3453"/>
                  </a:cubicBezTo>
                  <a:cubicBezTo>
                    <a:pt x="4092" y="3453"/>
                    <a:pt x="4103" y="3452"/>
                    <a:pt x="4113" y="3450"/>
                  </a:cubicBezTo>
                  <a:lnTo>
                    <a:pt x="5008" y="3349"/>
                  </a:lnTo>
                  <a:lnTo>
                    <a:pt x="5330" y="3483"/>
                  </a:lnTo>
                  <a:lnTo>
                    <a:pt x="5142" y="4229"/>
                  </a:lnTo>
                  <a:cubicBezTo>
                    <a:pt x="5138" y="4244"/>
                    <a:pt x="5138" y="4258"/>
                    <a:pt x="5138" y="4273"/>
                  </a:cubicBezTo>
                  <a:lnTo>
                    <a:pt x="5138" y="5889"/>
                  </a:lnTo>
                  <a:cubicBezTo>
                    <a:pt x="5138" y="6443"/>
                    <a:pt x="5585" y="6890"/>
                    <a:pt x="6138" y="6890"/>
                  </a:cubicBezTo>
                  <a:cubicBezTo>
                    <a:pt x="6687" y="6890"/>
                    <a:pt x="7134" y="6443"/>
                    <a:pt x="7134" y="5889"/>
                  </a:cubicBezTo>
                  <a:lnTo>
                    <a:pt x="7134" y="4325"/>
                  </a:lnTo>
                  <a:lnTo>
                    <a:pt x="7168" y="4273"/>
                  </a:lnTo>
                  <a:lnTo>
                    <a:pt x="11114" y="6428"/>
                  </a:lnTo>
                  <a:cubicBezTo>
                    <a:pt x="11316" y="6539"/>
                    <a:pt x="11388" y="6789"/>
                    <a:pt x="11282" y="6996"/>
                  </a:cubicBezTo>
                  <a:lnTo>
                    <a:pt x="11282" y="6991"/>
                  </a:lnTo>
                  <a:cubicBezTo>
                    <a:pt x="11206" y="7131"/>
                    <a:pt x="11061" y="7208"/>
                    <a:pt x="10912" y="7208"/>
                  </a:cubicBezTo>
                  <a:cubicBezTo>
                    <a:pt x="10845" y="7208"/>
                    <a:pt x="10777" y="7192"/>
                    <a:pt x="10714" y="7160"/>
                  </a:cubicBezTo>
                  <a:lnTo>
                    <a:pt x="8525" y="5966"/>
                  </a:lnTo>
                  <a:cubicBezTo>
                    <a:pt x="8495" y="5951"/>
                    <a:pt x="8465" y="5945"/>
                    <a:pt x="8437" y="5945"/>
                  </a:cubicBezTo>
                  <a:cubicBezTo>
                    <a:pt x="8269" y="5945"/>
                    <a:pt x="8169" y="6191"/>
                    <a:pt x="8347" y="6298"/>
                  </a:cubicBezTo>
                  <a:lnTo>
                    <a:pt x="10180" y="7299"/>
                  </a:lnTo>
                  <a:cubicBezTo>
                    <a:pt x="10387" y="7405"/>
                    <a:pt x="10464" y="7660"/>
                    <a:pt x="10354" y="7867"/>
                  </a:cubicBezTo>
                  <a:cubicBezTo>
                    <a:pt x="10278" y="8005"/>
                    <a:pt x="10133" y="8084"/>
                    <a:pt x="9984" y="8084"/>
                  </a:cubicBezTo>
                  <a:cubicBezTo>
                    <a:pt x="9915" y="8084"/>
                    <a:pt x="9845" y="8067"/>
                    <a:pt x="9781" y="8031"/>
                  </a:cubicBezTo>
                  <a:lnTo>
                    <a:pt x="7919" y="7015"/>
                  </a:lnTo>
                  <a:cubicBezTo>
                    <a:pt x="7888" y="7000"/>
                    <a:pt x="7859" y="6994"/>
                    <a:pt x="7831" y="6994"/>
                  </a:cubicBezTo>
                  <a:cubicBezTo>
                    <a:pt x="7662" y="6994"/>
                    <a:pt x="7562" y="7240"/>
                    <a:pt x="7736" y="7347"/>
                  </a:cubicBezTo>
                  <a:lnTo>
                    <a:pt x="9242" y="8170"/>
                  </a:lnTo>
                  <a:cubicBezTo>
                    <a:pt x="9449" y="8281"/>
                    <a:pt x="9521" y="8536"/>
                    <a:pt x="9410" y="8738"/>
                  </a:cubicBezTo>
                  <a:cubicBezTo>
                    <a:pt x="9335" y="8876"/>
                    <a:pt x="9194" y="8953"/>
                    <a:pt x="9047" y="8953"/>
                  </a:cubicBezTo>
                  <a:cubicBezTo>
                    <a:pt x="8978" y="8953"/>
                    <a:pt x="8908" y="8937"/>
                    <a:pt x="8843" y="8901"/>
                  </a:cubicBezTo>
                  <a:lnTo>
                    <a:pt x="7269" y="8040"/>
                  </a:lnTo>
                  <a:cubicBezTo>
                    <a:pt x="7240" y="8026"/>
                    <a:pt x="7211" y="8020"/>
                    <a:pt x="7184" y="8020"/>
                  </a:cubicBezTo>
                  <a:cubicBezTo>
                    <a:pt x="7014" y="8020"/>
                    <a:pt x="6913" y="8265"/>
                    <a:pt x="7091" y="8377"/>
                  </a:cubicBezTo>
                  <a:lnTo>
                    <a:pt x="8313" y="9041"/>
                  </a:lnTo>
                  <a:cubicBezTo>
                    <a:pt x="8515" y="9152"/>
                    <a:pt x="8592" y="9407"/>
                    <a:pt x="8482" y="9609"/>
                  </a:cubicBezTo>
                  <a:cubicBezTo>
                    <a:pt x="8407" y="9749"/>
                    <a:pt x="8265" y="9827"/>
                    <a:pt x="8119" y="9827"/>
                  </a:cubicBezTo>
                  <a:cubicBezTo>
                    <a:pt x="8050" y="9827"/>
                    <a:pt x="7979" y="9810"/>
                    <a:pt x="7914" y="9772"/>
                  </a:cubicBezTo>
                  <a:lnTo>
                    <a:pt x="7053" y="9306"/>
                  </a:lnTo>
                  <a:cubicBezTo>
                    <a:pt x="7062" y="8877"/>
                    <a:pt x="6725" y="8521"/>
                    <a:pt x="6297" y="8497"/>
                  </a:cubicBezTo>
                  <a:cubicBezTo>
                    <a:pt x="6302" y="8483"/>
                    <a:pt x="6307" y="8464"/>
                    <a:pt x="6307" y="8449"/>
                  </a:cubicBezTo>
                  <a:cubicBezTo>
                    <a:pt x="6374" y="7982"/>
                    <a:pt x="6028" y="7559"/>
                    <a:pt x="5561" y="7535"/>
                  </a:cubicBezTo>
                  <a:cubicBezTo>
                    <a:pt x="5561" y="7520"/>
                    <a:pt x="5566" y="7501"/>
                    <a:pt x="5571" y="7487"/>
                  </a:cubicBezTo>
                  <a:cubicBezTo>
                    <a:pt x="5638" y="7020"/>
                    <a:pt x="5292" y="6597"/>
                    <a:pt x="4820" y="6573"/>
                  </a:cubicBezTo>
                  <a:cubicBezTo>
                    <a:pt x="4825" y="6558"/>
                    <a:pt x="4825" y="6539"/>
                    <a:pt x="4830" y="6524"/>
                  </a:cubicBezTo>
                  <a:cubicBezTo>
                    <a:pt x="4863" y="6308"/>
                    <a:pt x="4806" y="6091"/>
                    <a:pt x="4676" y="5923"/>
                  </a:cubicBezTo>
                  <a:cubicBezTo>
                    <a:pt x="4518" y="5716"/>
                    <a:pt x="4281" y="5607"/>
                    <a:pt x="4041" y="5607"/>
                  </a:cubicBezTo>
                  <a:cubicBezTo>
                    <a:pt x="3879" y="5607"/>
                    <a:pt x="3715" y="5657"/>
                    <a:pt x="3574" y="5759"/>
                  </a:cubicBezTo>
                  <a:lnTo>
                    <a:pt x="2251" y="6717"/>
                  </a:lnTo>
                  <a:lnTo>
                    <a:pt x="1774" y="6462"/>
                  </a:lnTo>
                  <a:lnTo>
                    <a:pt x="3646" y="3224"/>
                  </a:lnTo>
                  <a:close/>
                  <a:moveTo>
                    <a:pt x="6259" y="8876"/>
                  </a:moveTo>
                  <a:cubicBezTo>
                    <a:pt x="6384" y="8876"/>
                    <a:pt x="6506" y="8931"/>
                    <a:pt x="6586" y="9036"/>
                  </a:cubicBezTo>
                  <a:cubicBezTo>
                    <a:pt x="6658" y="9128"/>
                    <a:pt x="6687" y="9243"/>
                    <a:pt x="6668" y="9354"/>
                  </a:cubicBezTo>
                  <a:cubicBezTo>
                    <a:pt x="6653" y="9464"/>
                    <a:pt x="6591" y="9565"/>
                    <a:pt x="6499" y="9633"/>
                  </a:cubicBezTo>
                  <a:lnTo>
                    <a:pt x="6061" y="9950"/>
                  </a:lnTo>
                  <a:cubicBezTo>
                    <a:pt x="5986" y="10007"/>
                    <a:pt x="5898" y="10034"/>
                    <a:pt x="5810" y="10034"/>
                  </a:cubicBezTo>
                  <a:cubicBezTo>
                    <a:pt x="5681" y="10034"/>
                    <a:pt x="5553" y="9974"/>
                    <a:pt x="5470" y="9859"/>
                  </a:cubicBezTo>
                  <a:cubicBezTo>
                    <a:pt x="5335" y="9671"/>
                    <a:pt x="5378" y="9407"/>
                    <a:pt x="5571" y="9277"/>
                  </a:cubicBezTo>
                  <a:lnTo>
                    <a:pt x="5984" y="8974"/>
                  </a:lnTo>
                  <a:lnTo>
                    <a:pt x="6013" y="8954"/>
                  </a:lnTo>
                  <a:cubicBezTo>
                    <a:pt x="6088" y="8902"/>
                    <a:pt x="6174" y="8876"/>
                    <a:pt x="6259" y="8876"/>
                  </a:cubicBezTo>
                  <a:close/>
                  <a:moveTo>
                    <a:pt x="272" y="0"/>
                  </a:moveTo>
                  <a:cubicBezTo>
                    <a:pt x="104" y="0"/>
                    <a:pt x="0" y="240"/>
                    <a:pt x="177" y="351"/>
                  </a:cubicBezTo>
                  <a:lnTo>
                    <a:pt x="3059" y="2016"/>
                  </a:lnTo>
                  <a:lnTo>
                    <a:pt x="571" y="6327"/>
                  </a:lnTo>
                  <a:lnTo>
                    <a:pt x="364" y="6207"/>
                  </a:lnTo>
                  <a:cubicBezTo>
                    <a:pt x="332" y="6189"/>
                    <a:pt x="300" y="6182"/>
                    <a:pt x="270" y="6182"/>
                  </a:cubicBezTo>
                  <a:cubicBezTo>
                    <a:pt x="103" y="6182"/>
                    <a:pt x="1" y="6424"/>
                    <a:pt x="177" y="6534"/>
                  </a:cubicBezTo>
                  <a:lnTo>
                    <a:pt x="1178" y="7111"/>
                  </a:lnTo>
                  <a:cubicBezTo>
                    <a:pt x="1206" y="7129"/>
                    <a:pt x="1237" y="7137"/>
                    <a:pt x="1268" y="7137"/>
                  </a:cubicBezTo>
                  <a:cubicBezTo>
                    <a:pt x="1333" y="7137"/>
                    <a:pt x="1397" y="7102"/>
                    <a:pt x="1433" y="7044"/>
                  </a:cubicBezTo>
                  <a:lnTo>
                    <a:pt x="1582" y="6794"/>
                  </a:lnTo>
                  <a:lnTo>
                    <a:pt x="1986" y="7010"/>
                  </a:lnTo>
                  <a:cubicBezTo>
                    <a:pt x="1705" y="7560"/>
                    <a:pt x="2127" y="8173"/>
                    <a:pt x="2686" y="8173"/>
                  </a:cubicBezTo>
                  <a:cubicBezTo>
                    <a:pt x="2768" y="8173"/>
                    <a:pt x="2853" y="8160"/>
                    <a:pt x="2939" y="8132"/>
                  </a:cubicBezTo>
                  <a:cubicBezTo>
                    <a:pt x="2939" y="8300"/>
                    <a:pt x="2996" y="8464"/>
                    <a:pt x="3097" y="8598"/>
                  </a:cubicBezTo>
                  <a:cubicBezTo>
                    <a:pt x="3250" y="8801"/>
                    <a:pt x="3487" y="8914"/>
                    <a:pt x="3732" y="8914"/>
                  </a:cubicBezTo>
                  <a:cubicBezTo>
                    <a:pt x="3813" y="8914"/>
                    <a:pt x="3894" y="8902"/>
                    <a:pt x="3973" y="8877"/>
                  </a:cubicBezTo>
                  <a:cubicBezTo>
                    <a:pt x="3978" y="9262"/>
                    <a:pt x="4262" y="9590"/>
                    <a:pt x="4642" y="9652"/>
                  </a:cubicBezTo>
                  <a:cubicBezTo>
                    <a:pt x="4685" y="9657"/>
                    <a:pt x="4729" y="9662"/>
                    <a:pt x="4772" y="9662"/>
                  </a:cubicBezTo>
                  <a:cubicBezTo>
                    <a:pt x="4854" y="9662"/>
                    <a:pt x="4936" y="9647"/>
                    <a:pt x="5012" y="9623"/>
                  </a:cubicBezTo>
                  <a:cubicBezTo>
                    <a:pt x="5017" y="10008"/>
                    <a:pt x="5301" y="10335"/>
                    <a:pt x="5681" y="10398"/>
                  </a:cubicBezTo>
                  <a:cubicBezTo>
                    <a:pt x="5725" y="10403"/>
                    <a:pt x="5768" y="10408"/>
                    <a:pt x="5806" y="10408"/>
                  </a:cubicBezTo>
                  <a:cubicBezTo>
                    <a:pt x="5975" y="10408"/>
                    <a:pt x="6138" y="10355"/>
                    <a:pt x="6273" y="10258"/>
                  </a:cubicBezTo>
                  <a:lnTo>
                    <a:pt x="6716" y="9936"/>
                  </a:lnTo>
                  <a:cubicBezTo>
                    <a:pt x="6812" y="9869"/>
                    <a:pt x="6889" y="9782"/>
                    <a:pt x="6942" y="9681"/>
                  </a:cubicBezTo>
                  <a:lnTo>
                    <a:pt x="7722" y="10100"/>
                  </a:lnTo>
                  <a:cubicBezTo>
                    <a:pt x="7847" y="10168"/>
                    <a:pt x="7978" y="10199"/>
                    <a:pt x="8105" y="10199"/>
                  </a:cubicBezTo>
                  <a:cubicBezTo>
                    <a:pt x="8552" y="10199"/>
                    <a:pt x="8952" y="9814"/>
                    <a:pt x="8896" y="9315"/>
                  </a:cubicBezTo>
                  <a:lnTo>
                    <a:pt x="8896" y="9315"/>
                  </a:lnTo>
                  <a:cubicBezTo>
                    <a:pt x="8945" y="9324"/>
                    <a:pt x="8993" y="9329"/>
                    <a:pt x="9041" y="9329"/>
                  </a:cubicBezTo>
                  <a:cubicBezTo>
                    <a:pt x="9503" y="9329"/>
                    <a:pt x="9881" y="8924"/>
                    <a:pt x="9829" y="8444"/>
                  </a:cubicBezTo>
                  <a:lnTo>
                    <a:pt x="9829" y="8444"/>
                  </a:lnTo>
                  <a:cubicBezTo>
                    <a:pt x="9878" y="8453"/>
                    <a:pt x="9927" y="8458"/>
                    <a:pt x="9975" y="8458"/>
                  </a:cubicBezTo>
                  <a:cubicBezTo>
                    <a:pt x="10437" y="8458"/>
                    <a:pt x="10819" y="8053"/>
                    <a:pt x="10763" y="7573"/>
                  </a:cubicBezTo>
                  <a:lnTo>
                    <a:pt x="10763" y="7573"/>
                  </a:lnTo>
                  <a:cubicBezTo>
                    <a:pt x="10811" y="7583"/>
                    <a:pt x="10859" y="7583"/>
                    <a:pt x="10907" y="7588"/>
                  </a:cubicBezTo>
                  <a:cubicBezTo>
                    <a:pt x="10984" y="7588"/>
                    <a:pt x="11061" y="7573"/>
                    <a:pt x="11133" y="7554"/>
                  </a:cubicBezTo>
                  <a:cubicBezTo>
                    <a:pt x="11556" y="7429"/>
                    <a:pt x="11797" y="6986"/>
                    <a:pt x="11672" y="6563"/>
                  </a:cubicBezTo>
                  <a:cubicBezTo>
                    <a:pt x="11662" y="6515"/>
                    <a:pt x="11643" y="6472"/>
                    <a:pt x="11619" y="6423"/>
                  </a:cubicBezTo>
                  <a:lnTo>
                    <a:pt x="11951" y="6188"/>
                  </a:lnTo>
                  <a:lnTo>
                    <a:pt x="12124" y="6419"/>
                  </a:lnTo>
                  <a:cubicBezTo>
                    <a:pt x="12164" y="6467"/>
                    <a:pt x="12222" y="6493"/>
                    <a:pt x="12279" y="6493"/>
                  </a:cubicBezTo>
                  <a:cubicBezTo>
                    <a:pt x="12320" y="6493"/>
                    <a:pt x="12360" y="6480"/>
                    <a:pt x="12394" y="6452"/>
                  </a:cubicBezTo>
                  <a:lnTo>
                    <a:pt x="12918" y="6038"/>
                  </a:lnTo>
                  <a:cubicBezTo>
                    <a:pt x="13076" y="5911"/>
                    <a:pt x="12957" y="5695"/>
                    <a:pt x="12801" y="5695"/>
                  </a:cubicBezTo>
                  <a:cubicBezTo>
                    <a:pt x="12763" y="5695"/>
                    <a:pt x="12722" y="5708"/>
                    <a:pt x="12682" y="5740"/>
                  </a:cubicBezTo>
                  <a:lnTo>
                    <a:pt x="12687" y="5745"/>
                  </a:lnTo>
                  <a:lnTo>
                    <a:pt x="12312" y="6038"/>
                  </a:lnTo>
                  <a:lnTo>
                    <a:pt x="9309" y="2098"/>
                  </a:lnTo>
                  <a:lnTo>
                    <a:pt x="11027" y="996"/>
                  </a:lnTo>
                  <a:cubicBezTo>
                    <a:pt x="11196" y="879"/>
                    <a:pt x="11086" y="644"/>
                    <a:pt x="10924" y="644"/>
                  </a:cubicBezTo>
                  <a:cubicBezTo>
                    <a:pt x="10892" y="644"/>
                    <a:pt x="10859" y="653"/>
                    <a:pt x="10825" y="673"/>
                  </a:cubicBezTo>
                  <a:lnTo>
                    <a:pt x="8934" y="1886"/>
                  </a:lnTo>
                  <a:cubicBezTo>
                    <a:pt x="8843" y="1949"/>
                    <a:pt x="8819" y="2074"/>
                    <a:pt x="8886" y="2160"/>
                  </a:cubicBezTo>
                  <a:lnTo>
                    <a:pt x="9228" y="2613"/>
                  </a:lnTo>
                  <a:lnTo>
                    <a:pt x="8987" y="2800"/>
                  </a:lnTo>
                  <a:lnTo>
                    <a:pt x="8015" y="2483"/>
                  </a:lnTo>
                  <a:cubicBezTo>
                    <a:pt x="7996" y="2473"/>
                    <a:pt x="7972" y="2473"/>
                    <a:pt x="7952" y="2473"/>
                  </a:cubicBezTo>
                  <a:lnTo>
                    <a:pt x="5729" y="2473"/>
                  </a:lnTo>
                  <a:cubicBezTo>
                    <a:pt x="5726" y="2473"/>
                    <a:pt x="5723" y="2473"/>
                    <a:pt x="5720" y="2473"/>
                  </a:cubicBezTo>
                  <a:cubicBezTo>
                    <a:pt x="5637" y="2473"/>
                    <a:pt x="5565" y="2534"/>
                    <a:pt x="5547" y="2613"/>
                  </a:cubicBezTo>
                  <a:lnTo>
                    <a:pt x="5421" y="3113"/>
                  </a:lnTo>
                  <a:lnTo>
                    <a:pt x="5104" y="2983"/>
                  </a:lnTo>
                  <a:cubicBezTo>
                    <a:pt x="5082" y="2972"/>
                    <a:pt x="5058" y="2967"/>
                    <a:pt x="5033" y="2967"/>
                  </a:cubicBezTo>
                  <a:cubicBezTo>
                    <a:pt x="5025" y="2967"/>
                    <a:pt x="5016" y="2967"/>
                    <a:pt x="5008" y="2969"/>
                  </a:cubicBezTo>
                  <a:lnTo>
                    <a:pt x="4132" y="3070"/>
                  </a:lnTo>
                  <a:lnTo>
                    <a:pt x="3829" y="2896"/>
                  </a:lnTo>
                  <a:lnTo>
                    <a:pt x="4113" y="2406"/>
                  </a:lnTo>
                  <a:cubicBezTo>
                    <a:pt x="4166" y="2314"/>
                    <a:pt x="4132" y="2199"/>
                    <a:pt x="4045" y="2146"/>
                  </a:cubicBezTo>
                  <a:lnTo>
                    <a:pt x="364" y="24"/>
                  </a:lnTo>
                  <a:cubicBezTo>
                    <a:pt x="332" y="7"/>
                    <a:pt x="301" y="0"/>
                    <a:pt x="2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11;p62"/>
            <p:cNvSpPr/>
            <p:nvPr/>
          </p:nvSpPr>
          <p:spPr>
            <a:xfrm>
              <a:off x="2955464" y="2023716"/>
              <a:ext cx="41833" cy="27827"/>
            </a:xfrm>
            <a:custGeom>
              <a:avLst/>
              <a:gdLst/>
              <a:ahLst/>
              <a:cxnLst/>
              <a:rect l="l" t="t" r="r" b="b"/>
              <a:pathLst>
                <a:path w="1595" h="1061" extrusionOk="0">
                  <a:moveTo>
                    <a:pt x="1324" y="1"/>
                  </a:moveTo>
                  <a:cubicBezTo>
                    <a:pt x="1292" y="1"/>
                    <a:pt x="1258" y="10"/>
                    <a:pt x="1223" y="30"/>
                  </a:cubicBezTo>
                  <a:lnTo>
                    <a:pt x="159" y="714"/>
                  </a:lnTo>
                  <a:cubicBezTo>
                    <a:pt x="0" y="815"/>
                    <a:pt x="73" y="1060"/>
                    <a:pt x="265" y="1060"/>
                  </a:cubicBezTo>
                  <a:cubicBezTo>
                    <a:pt x="299" y="1060"/>
                    <a:pt x="337" y="1051"/>
                    <a:pt x="366" y="1031"/>
                  </a:cubicBezTo>
                  <a:lnTo>
                    <a:pt x="1430" y="348"/>
                  </a:lnTo>
                  <a:cubicBezTo>
                    <a:pt x="1594" y="232"/>
                    <a:pt x="1487" y="1"/>
                    <a:pt x="13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 name="Google Shape;10443;p62"/>
          <p:cNvGrpSpPr/>
          <p:nvPr/>
        </p:nvGrpSpPr>
        <p:grpSpPr>
          <a:xfrm>
            <a:off x="2864980" y="3402023"/>
            <a:ext cx="322861" cy="292227"/>
            <a:chOff x="2666332" y="1538324"/>
            <a:chExt cx="322861" cy="292227"/>
          </a:xfrm>
        </p:grpSpPr>
        <p:sp>
          <p:nvSpPr>
            <p:cNvPr id="216" name="Google Shape;10444;p62"/>
            <p:cNvSpPr/>
            <p:nvPr/>
          </p:nvSpPr>
          <p:spPr>
            <a:xfrm>
              <a:off x="2711260" y="1803537"/>
              <a:ext cx="265317" cy="22608"/>
            </a:xfrm>
            <a:custGeom>
              <a:avLst/>
              <a:gdLst/>
              <a:ahLst/>
              <a:cxnLst/>
              <a:rect l="l" t="t" r="r" b="b"/>
              <a:pathLst>
                <a:path w="10116" h="862" extrusionOk="0">
                  <a:moveTo>
                    <a:pt x="1" y="0"/>
                  </a:moveTo>
                  <a:lnTo>
                    <a:pt x="150" y="505"/>
                  </a:lnTo>
                  <a:cubicBezTo>
                    <a:pt x="217" y="712"/>
                    <a:pt x="405" y="852"/>
                    <a:pt x="621" y="861"/>
                  </a:cubicBezTo>
                  <a:lnTo>
                    <a:pt x="9499" y="861"/>
                  </a:lnTo>
                  <a:cubicBezTo>
                    <a:pt x="9716" y="852"/>
                    <a:pt x="9903" y="712"/>
                    <a:pt x="9971" y="505"/>
                  </a:cubicBezTo>
                  <a:lnTo>
                    <a:pt x="10115" y="0"/>
                  </a:ln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10445;p62"/>
            <p:cNvSpPr/>
            <p:nvPr/>
          </p:nvSpPr>
          <p:spPr>
            <a:xfrm>
              <a:off x="2672653" y="1637700"/>
              <a:ext cx="266812" cy="146323"/>
            </a:xfrm>
            <a:custGeom>
              <a:avLst/>
              <a:gdLst/>
              <a:ahLst/>
              <a:cxnLst/>
              <a:rect l="l" t="t" r="r" b="b"/>
              <a:pathLst>
                <a:path w="10173" h="5579" extrusionOk="0">
                  <a:moveTo>
                    <a:pt x="2892" y="742"/>
                  </a:moveTo>
                  <a:lnTo>
                    <a:pt x="2892" y="1944"/>
                  </a:lnTo>
                  <a:cubicBezTo>
                    <a:pt x="2892" y="2166"/>
                    <a:pt x="2911" y="2392"/>
                    <a:pt x="2955" y="2613"/>
                  </a:cubicBezTo>
                  <a:lnTo>
                    <a:pt x="2724" y="2613"/>
                  </a:lnTo>
                  <a:cubicBezTo>
                    <a:pt x="1757" y="2613"/>
                    <a:pt x="1093" y="1641"/>
                    <a:pt x="1449" y="742"/>
                  </a:cubicBezTo>
                  <a:close/>
                  <a:moveTo>
                    <a:pt x="1016" y="1"/>
                  </a:moveTo>
                  <a:cubicBezTo>
                    <a:pt x="0" y="1396"/>
                    <a:pt x="996" y="3354"/>
                    <a:pt x="2724" y="3354"/>
                  </a:cubicBezTo>
                  <a:lnTo>
                    <a:pt x="3176" y="3354"/>
                  </a:lnTo>
                  <a:cubicBezTo>
                    <a:pt x="3753" y="4719"/>
                    <a:pt x="5087" y="5579"/>
                    <a:pt x="6525" y="5579"/>
                  </a:cubicBezTo>
                  <a:cubicBezTo>
                    <a:pt x="6766" y="5579"/>
                    <a:pt x="7009" y="5555"/>
                    <a:pt x="7252" y="5505"/>
                  </a:cubicBezTo>
                  <a:cubicBezTo>
                    <a:pt x="8945" y="5164"/>
                    <a:pt x="10168" y="3672"/>
                    <a:pt x="10172" y="1944"/>
                  </a:cubicBezTo>
                  <a:lnTo>
                    <a:pt x="10172" y="1"/>
                  </a:ln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10446;p62"/>
            <p:cNvSpPr/>
            <p:nvPr/>
          </p:nvSpPr>
          <p:spPr>
            <a:xfrm>
              <a:off x="2837204" y="1671927"/>
              <a:ext cx="81174" cy="84689"/>
            </a:xfrm>
            <a:custGeom>
              <a:avLst/>
              <a:gdLst/>
              <a:ahLst/>
              <a:cxnLst/>
              <a:rect l="l" t="t" r="r" b="b"/>
              <a:pathLst>
                <a:path w="3095" h="3229" extrusionOk="0">
                  <a:moveTo>
                    <a:pt x="2910" y="1"/>
                  </a:moveTo>
                  <a:cubicBezTo>
                    <a:pt x="2821" y="1"/>
                    <a:pt x="2732" y="60"/>
                    <a:pt x="2724" y="178"/>
                  </a:cubicBezTo>
                  <a:lnTo>
                    <a:pt x="2724" y="389"/>
                  </a:lnTo>
                  <a:cubicBezTo>
                    <a:pt x="2720" y="1751"/>
                    <a:pt x="1618" y="2858"/>
                    <a:pt x="256" y="2858"/>
                  </a:cubicBezTo>
                  <a:cubicBezTo>
                    <a:pt x="251" y="2857"/>
                    <a:pt x="247" y="2857"/>
                    <a:pt x="242" y="2857"/>
                  </a:cubicBezTo>
                  <a:cubicBezTo>
                    <a:pt x="1" y="2857"/>
                    <a:pt x="1" y="3229"/>
                    <a:pt x="242" y="3229"/>
                  </a:cubicBezTo>
                  <a:cubicBezTo>
                    <a:pt x="247" y="3229"/>
                    <a:pt x="251" y="3228"/>
                    <a:pt x="256" y="3228"/>
                  </a:cubicBezTo>
                  <a:cubicBezTo>
                    <a:pt x="1825" y="3223"/>
                    <a:pt x="3090" y="1958"/>
                    <a:pt x="3095" y="389"/>
                  </a:cubicBezTo>
                  <a:lnTo>
                    <a:pt x="3095" y="178"/>
                  </a:lnTo>
                  <a:cubicBezTo>
                    <a:pt x="3088" y="60"/>
                    <a:pt x="2999" y="1"/>
                    <a:pt x="2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10447;p62"/>
            <p:cNvSpPr/>
            <p:nvPr/>
          </p:nvSpPr>
          <p:spPr>
            <a:xfrm>
              <a:off x="2908648" y="1626632"/>
              <a:ext cx="9730" cy="35328"/>
            </a:xfrm>
            <a:custGeom>
              <a:avLst/>
              <a:gdLst/>
              <a:ahLst/>
              <a:cxnLst/>
              <a:rect l="l" t="t" r="r" b="b"/>
              <a:pathLst>
                <a:path w="371" h="1347" extrusionOk="0">
                  <a:moveTo>
                    <a:pt x="186" y="0"/>
                  </a:moveTo>
                  <a:cubicBezTo>
                    <a:pt x="97" y="0"/>
                    <a:pt x="8" y="59"/>
                    <a:pt x="0" y="177"/>
                  </a:cubicBezTo>
                  <a:lnTo>
                    <a:pt x="0" y="1164"/>
                  </a:lnTo>
                  <a:cubicBezTo>
                    <a:pt x="0" y="1265"/>
                    <a:pt x="82" y="1346"/>
                    <a:pt x="183" y="1346"/>
                  </a:cubicBezTo>
                  <a:cubicBezTo>
                    <a:pt x="284" y="1346"/>
                    <a:pt x="371" y="1265"/>
                    <a:pt x="371" y="1164"/>
                  </a:cubicBezTo>
                  <a:lnTo>
                    <a:pt x="371" y="177"/>
                  </a:lnTo>
                  <a:cubicBezTo>
                    <a:pt x="364" y="59"/>
                    <a:pt x="275" y="0"/>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10448;p62"/>
            <p:cNvSpPr/>
            <p:nvPr/>
          </p:nvSpPr>
          <p:spPr>
            <a:xfrm>
              <a:off x="2698776" y="1798239"/>
              <a:ext cx="290417" cy="32312"/>
            </a:xfrm>
            <a:custGeom>
              <a:avLst/>
              <a:gdLst/>
              <a:ahLst/>
              <a:cxnLst/>
              <a:rect l="l" t="t" r="r" b="b"/>
              <a:pathLst>
                <a:path w="11073" h="1232" extrusionOk="0">
                  <a:moveTo>
                    <a:pt x="10346" y="371"/>
                  </a:moveTo>
                  <a:lnTo>
                    <a:pt x="10269" y="640"/>
                  </a:lnTo>
                  <a:cubicBezTo>
                    <a:pt x="10225" y="765"/>
                    <a:pt x="10110" y="852"/>
                    <a:pt x="9975" y="861"/>
                  </a:cubicBezTo>
                  <a:lnTo>
                    <a:pt x="1097" y="861"/>
                  </a:lnTo>
                  <a:cubicBezTo>
                    <a:pt x="963" y="852"/>
                    <a:pt x="847" y="765"/>
                    <a:pt x="799" y="640"/>
                  </a:cubicBezTo>
                  <a:lnTo>
                    <a:pt x="722" y="371"/>
                  </a:lnTo>
                  <a:close/>
                  <a:moveTo>
                    <a:pt x="231" y="0"/>
                  </a:moveTo>
                  <a:cubicBezTo>
                    <a:pt x="0" y="14"/>
                    <a:pt x="0" y="356"/>
                    <a:pt x="231" y="371"/>
                  </a:cubicBezTo>
                  <a:lnTo>
                    <a:pt x="337" y="371"/>
                  </a:lnTo>
                  <a:lnTo>
                    <a:pt x="448" y="741"/>
                  </a:lnTo>
                  <a:cubicBezTo>
                    <a:pt x="535" y="1025"/>
                    <a:pt x="794" y="1222"/>
                    <a:pt x="1097" y="1232"/>
                  </a:cubicBezTo>
                  <a:lnTo>
                    <a:pt x="9975" y="1232"/>
                  </a:lnTo>
                  <a:cubicBezTo>
                    <a:pt x="10273" y="1222"/>
                    <a:pt x="10533" y="1025"/>
                    <a:pt x="10625" y="741"/>
                  </a:cubicBezTo>
                  <a:lnTo>
                    <a:pt x="10731" y="371"/>
                  </a:lnTo>
                  <a:lnTo>
                    <a:pt x="10836" y="371"/>
                  </a:lnTo>
                  <a:cubicBezTo>
                    <a:pt x="11072" y="356"/>
                    <a:pt x="11072" y="14"/>
                    <a:pt x="10836"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10449;p62"/>
            <p:cNvSpPr/>
            <p:nvPr/>
          </p:nvSpPr>
          <p:spPr>
            <a:xfrm>
              <a:off x="2695497" y="1651837"/>
              <a:ext cx="59956" cy="58828"/>
            </a:xfrm>
            <a:custGeom>
              <a:avLst/>
              <a:gdLst/>
              <a:ahLst/>
              <a:cxnLst/>
              <a:rect l="l" t="t" r="r" b="b"/>
              <a:pathLst>
                <a:path w="2286" h="2243" extrusionOk="0">
                  <a:moveTo>
                    <a:pt x="712" y="366"/>
                  </a:moveTo>
                  <a:lnTo>
                    <a:pt x="712" y="371"/>
                  </a:lnTo>
                  <a:lnTo>
                    <a:pt x="1838" y="371"/>
                  </a:lnTo>
                  <a:lnTo>
                    <a:pt x="1838" y="1386"/>
                  </a:lnTo>
                  <a:cubicBezTo>
                    <a:pt x="1838" y="1550"/>
                    <a:pt x="1848" y="1713"/>
                    <a:pt x="1872" y="1872"/>
                  </a:cubicBezTo>
                  <a:lnTo>
                    <a:pt x="1853" y="1872"/>
                  </a:lnTo>
                  <a:cubicBezTo>
                    <a:pt x="1068" y="1872"/>
                    <a:pt x="501" y="1126"/>
                    <a:pt x="712" y="366"/>
                  </a:cubicBezTo>
                  <a:close/>
                  <a:moveTo>
                    <a:pt x="573" y="0"/>
                  </a:moveTo>
                  <a:cubicBezTo>
                    <a:pt x="496" y="0"/>
                    <a:pt x="429" y="44"/>
                    <a:pt x="400" y="116"/>
                  </a:cubicBezTo>
                  <a:cubicBezTo>
                    <a:pt x="0" y="1141"/>
                    <a:pt x="756" y="2243"/>
                    <a:pt x="1853" y="2243"/>
                  </a:cubicBezTo>
                  <a:lnTo>
                    <a:pt x="2084" y="2243"/>
                  </a:lnTo>
                  <a:cubicBezTo>
                    <a:pt x="2199" y="2243"/>
                    <a:pt x="2286" y="2137"/>
                    <a:pt x="2267" y="2021"/>
                  </a:cubicBezTo>
                  <a:cubicBezTo>
                    <a:pt x="2228" y="1814"/>
                    <a:pt x="2204" y="1603"/>
                    <a:pt x="2204" y="1386"/>
                  </a:cubicBezTo>
                  <a:lnTo>
                    <a:pt x="2204" y="183"/>
                  </a:lnTo>
                  <a:cubicBezTo>
                    <a:pt x="2204" y="82"/>
                    <a:pt x="2122" y="0"/>
                    <a:pt x="202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10450;p62"/>
            <p:cNvSpPr/>
            <p:nvPr/>
          </p:nvSpPr>
          <p:spPr>
            <a:xfrm>
              <a:off x="2666332" y="1632402"/>
              <a:ext cx="277933" cy="156159"/>
            </a:xfrm>
            <a:custGeom>
              <a:avLst/>
              <a:gdLst/>
              <a:ahLst/>
              <a:cxnLst/>
              <a:rect l="l" t="t" r="r" b="b"/>
              <a:pathLst>
                <a:path w="10597" h="5954" extrusionOk="0">
                  <a:moveTo>
                    <a:pt x="10226" y="376"/>
                  </a:moveTo>
                  <a:lnTo>
                    <a:pt x="10226" y="2132"/>
                  </a:lnTo>
                  <a:cubicBezTo>
                    <a:pt x="10226" y="3773"/>
                    <a:pt x="9066" y="5192"/>
                    <a:pt x="7454" y="5515"/>
                  </a:cubicBezTo>
                  <a:cubicBezTo>
                    <a:pt x="7224" y="5561"/>
                    <a:pt x="6994" y="5584"/>
                    <a:pt x="6767" y="5584"/>
                  </a:cubicBezTo>
                  <a:cubicBezTo>
                    <a:pt x="5401" y="5584"/>
                    <a:pt x="4134" y="4769"/>
                    <a:pt x="3586" y="3470"/>
                  </a:cubicBezTo>
                  <a:cubicBezTo>
                    <a:pt x="3557" y="3398"/>
                    <a:pt x="3489" y="3354"/>
                    <a:pt x="3417" y="3354"/>
                  </a:cubicBezTo>
                  <a:lnTo>
                    <a:pt x="2965" y="3354"/>
                  </a:lnTo>
                  <a:cubicBezTo>
                    <a:pt x="1901" y="3354"/>
                    <a:pt x="1040" y="2493"/>
                    <a:pt x="1040" y="1430"/>
                  </a:cubicBezTo>
                  <a:cubicBezTo>
                    <a:pt x="1040" y="1054"/>
                    <a:pt x="1146" y="689"/>
                    <a:pt x="1353" y="376"/>
                  </a:cubicBezTo>
                  <a:close/>
                  <a:moveTo>
                    <a:pt x="1257" y="0"/>
                  </a:moveTo>
                  <a:cubicBezTo>
                    <a:pt x="1199" y="0"/>
                    <a:pt x="1141" y="29"/>
                    <a:pt x="1107" y="77"/>
                  </a:cubicBezTo>
                  <a:cubicBezTo>
                    <a:pt x="1" y="1593"/>
                    <a:pt x="1088" y="3725"/>
                    <a:pt x="2965" y="3725"/>
                  </a:cubicBezTo>
                  <a:lnTo>
                    <a:pt x="3297" y="3725"/>
                  </a:lnTo>
                  <a:cubicBezTo>
                    <a:pt x="3931" y="5104"/>
                    <a:pt x="5305" y="5953"/>
                    <a:pt x="6776" y="5953"/>
                  </a:cubicBezTo>
                  <a:cubicBezTo>
                    <a:pt x="7045" y="5953"/>
                    <a:pt x="7317" y="5925"/>
                    <a:pt x="7589" y="5866"/>
                  </a:cubicBezTo>
                  <a:cubicBezTo>
                    <a:pt x="9345" y="5481"/>
                    <a:pt x="10596" y="3927"/>
                    <a:pt x="10596" y="2127"/>
                  </a:cubicBezTo>
                  <a:lnTo>
                    <a:pt x="10596" y="188"/>
                  </a:lnTo>
                  <a:cubicBezTo>
                    <a:pt x="10596" y="82"/>
                    <a:pt x="10514" y="0"/>
                    <a:pt x="104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10451;p62"/>
            <p:cNvSpPr/>
            <p:nvPr/>
          </p:nvSpPr>
          <p:spPr>
            <a:xfrm>
              <a:off x="2816275" y="1538324"/>
              <a:ext cx="16497" cy="84374"/>
            </a:xfrm>
            <a:custGeom>
              <a:avLst/>
              <a:gdLst/>
              <a:ahLst/>
              <a:cxnLst/>
              <a:rect l="l" t="t" r="r" b="b"/>
              <a:pathLst>
                <a:path w="629" h="3217" extrusionOk="0">
                  <a:moveTo>
                    <a:pt x="436" y="0"/>
                  </a:moveTo>
                  <a:cubicBezTo>
                    <a:pt x="341" y="0"/>
                    <a:pt x="246" y="65"/>
                    <a:pt x="255" y="195"/>
                  </a:cubicBezTo>
                  <a:cubicBezTo>
                    <a:pt x="255" y="335"/>
                    <a:pt x="221" y="469"/>
                    <a:pt x="149" y="585"/>
                  </a:cubicBezTo>
                  <a:cubicBezTo>
                    <a:pt x="53" y="753"/>
                    <a:pt x="0" y="946"/>
                    <a:pt x="5" y="1143"/>
                  </a:cubicBezTo>
                  <a:cubicBezTo>
                    <a:pt x="0" y="1340"/>
                    <a:pt x="53" y="1533"/>
                    <a:pt x="149" y="1701"/>
                  </a:cubicBezTo>
                  <a:cubicBezTo>
                    <a:pt x="221" y="1817"/>
                    <a:pt x="255" y="1951"/>
                    <a:pt x="255" y="2086"/>
                  </a:cubicBezTo>
                  <a:cubicBezTo>
                    <a:pt x="255" y="2226"/>
                    <a:pt x="221" y="2360"/>
                    <a:pt x="149" y="2476"/>
                  </a:cubicBezTo>
                  <a:cubicBezTo>
                    <a:pt x="53" y="2644"/>
                    <a:pt x="0" y="2837"/>
                    <a:pt x="5" y="3034"/>
                  </a:cubicBezTo>
                  <a:cubicBezTo>
                    <a:pt x="5" y="3135"/>
                    <a:pt x="87" y="3217"/>
                    <a:pt x="193" y="3217"/>
                  </a:cubicBezTo>
                  <a:cubicBezTo>
                    <a:pt x="294" y="3217"/>
                    <a:pt x="375" y="3135"/>
                    <a:pt x="375" y="3034"/>
                  </a:cubicBezTo>
                  <a:cubicBezTo>
                    <a:pt x="371" y="2899"/>
                    <a:pt x="409" y="2765"/>
                    <a:pt x="476" y="2644"/>
                  </a:cubicBezTo>
                  <a:cubicBezTo>
                    <a:pt x="578" y="2476"/>
                    <a:pt x="626" y="2283"/>
                    <a:pt x="621" y="2086"/>
                  </a:cubicBezTo>
                  <a:cubicBezTo>
                    <a:pt x="626" y="1894"/>
                    <a:pt x="578" y="1701"/>
                    <a:pt x="476" y="1528"/>
                  </a:cubicBezTo>
                  <a:cubicBezTo>
                    <a:pt x="409" y="1413"/>
                    <a:pt x="371" y="1278"/>
                    <a:pt x="375" y="1143"/>
                  </a:cubicBezTo>
                  <a:cubicBezTo>
                    <a:pt x="371" y="1008"/>
                    <a:pt x="409" y="874"/>
                    <a:pt x="476" y="753"/>
                  </a:cubicBezTo>
                  <a:cubicBezTo>
                    <a:pt x="578" y="585"/>
                    <a:pt x="626" y="392"/>
                    <a:pt x="621" y="195"/>
                  </a:cubicBezTo>
                  <a:cubicBezTo>
                    <a:pt x="628" y="65"/>
                    <a:pt x="532" y="0"/>
                    <a:pt x="43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10452;p62"/>
            <p:cNvSpPr/>
            <p:nvPr/>
          </p:nvSpPr>
          <p:spPr>
            <a:xfrm>
              <a:off x="2855144" y="1538875"/>
              <a:ext cx="16418" cy="83823"/>
            </a:xfrm>
            <a:custGeom>
              <a:avLst/>
              <a:gdLst/>
              <a:ahLst/>
              <a:cxnLst/>
              <a:rect l="l" t="t" r="r" b="b"/>
              <a:pathLst>
                <a:path w="626" h="3196" extrusionOk="0">
                  <a:moveTo>
                    <a:pt x="436" y="1"/>
                  </a:moveTo>
                  <a:cubicBezTo>
                    <a:pt x="347" y="1"/>
                    <a:pt x="258" y="59"/>
                    <a:pt x="250" y="174"/>
                  </a:cubicBezTo>
                  <a:cubicBezTo>
                    <a:pt x="255" y="314"/>
                    <a:pt x="221" y="448"/>
                    <a:pt x="149" y="564"/>
                  </a:cubicBezTo>
                  <a:cubicBezTo>
                    <a:pt x="48" y="732"/>
                    <a:pt x="0" y="925"/>
                    <a:pt x="5" y="1122"/>
                  </a:cubicBezTo>
                  <a:cubicBezTo>
                    <a:pt x="0" y="1319"/>
                    <a:pt x="48" y="1512"/>
                    <a:pt x="149" y="1680"/>
                  </a:cubicBezTo>
                  <a:cubicBezTo>
                    <a:pt x="221" y="1796"/>
                    <a:pt x="255" y="1930"/>
                    <a:pt x="250" y="2065"/>
                  </a:cubicBezTo>
                  <a:cubicBezTo>
                    <a:pt x="255" y="2205"/>
                    <a:pt x="221" y="2339"/>
                    <a:pt x="149" y="2455"/>
                  </a:cubicBezTo>
                  <a:cubicBezTo>
                    <a:pt x="48" y="2623"/>
                    <a:pt x="0" y="2816"/>
                    <a:pt x="5" y="3013"/>
                  </a:cubicBezTo>
                  <a:cubicBezTo>
                    <a:pt x="5" y="3114"/>
                    <a:pt x="87" y="3196"/>
                    <a:pt x="188" y="3196"/>
                  </a:cubicBezTo>
                  <a:cubicBezTo>
                    <a:pt x="294" y="3196"/>
                    <a:pt x="375" y="3114"/>
                    <a:pt x="375" y="3013"/>
                  </a:cubicBezTo>
                  <a:cubicBezTo>
                    <a:pt x="371" y="2878"/>
                    <a:pt x="404" y="2744"/>
                    <a:pt x="477" y="2623"/>
                  </a:cubicBezTo>
                  <a:cubicBezTo>
                    <a:pt x="578" y="2455"/>
                    <a:pt x="626" y="2262"/>
                    <a:pt x="621" y="2065"/>
                  </a:cubicBezTo>
                  <a:cubicBezTo>
                    <a:pt x="626" y="1873"/>
                    <a:pt x="578" y="1680"/>
                    <a:pt x="477" y="1507"/>
                  </a:cubicBezTo>
                  <a:cubicBezTo>
                    <a:pt x="404" y="1392"/>
                    <a:pt x="371" y="1257"/>
                    <a:pt x="375" y="1122"/>
                  </a:cubicBezTo>
                  <a:cubicBezTo>
                    <a:pt x="371" y="987"/>
                    <a:pt x="404" y="853"/>
                    <a:pt x="477" y="732"/>
                  </a:cubicBezTo>
                  <a:cubicBezTo>
                    <a:pt x="578" y="564"/>
                    <a:pt x="626" y="371"/>
                    <a:pt x="621" y="174"/>
                  </a:cubicBezTo>
                  <a:cubicBezTo>
                    <a:pt x="614" y="59"/>
                    <a:pt x="525" y="1"/>
                    <a:pt x="436"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The Beginning of a Beautiful Friendship - Waterville Cre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677" y="536608"/>
            <a:ext cx="8600191" cy="3909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60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6" presetClass="emph" presetSubtype="0" fill="hold" nodeType="afterEffect">
                                  <p:stCondLst>
                                    <p:cond delay="500"/>
                                  </p:stCondLst>
                                  <p:childTnLst>
                                    <p:animEffect transition="out" filter="fade">
                                      <p:cBhvr>
                                        <p:cTn id="12" dur="6000" tmFilter="0, 0; .2, .5; .8, .5; 1, 0"/>
                                        <p:tgtEl>
                                          <p:spTgt spid="3074"/>
                                        </p:tgtEl>
                                      </p:cBhvr>
                                    </p:animEffect>
                                    <p:animScale>
                                      <p:cBhvr>
                                        <p:cTn id="13" dur="300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622"/>
        <p:cNvGrpSpPr/>
        <p:nvPr/>
      </p:nvGrpSpPr>
      <p:grpSpPr>
        <a:xfrm>
          <a:off x="0" y="0"/>
          <a:ext cx="0" cy="0"/>
          <a:chOff x="0" y="0"/>
          <a:chExt cx="0" cy="0"/>
        </a:xfrm>
      </p:grpSpPr>
      <p:sp>
        <p:nvSpPr>
          <p:cNvPr id="1623" name="Google Shape;1623;p34"/>
          <p:cNvSpPr/>
          <p:nvPr/>
        </p:nvSpPr>
        <p:spPr>
          <a:xfrm>
            <a:off x="3816705" y="1405364"/>
            <a:ext cx="819190"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4"/>
          <p:cNvSpPr/>
          <p:nvPr/>
        </p:nvSpPr>
        <p:spPr>
          <a:xfrm>
            <a:off x="6378134" y="1359685"/>
            <a:ext cx="819190"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4"/>
          <p:cNvSpPr/>
          <p:nvPr/>
        </p:nvSpPr>
        <p:spPr>
          <a:xfrm>
            <a:off x="1371600" y="1371600"/>
            <a:ext cx="819190"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4"/>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Let’s Review Some Takeaways!</a:t>
            </a:r>
            <a:endParaRPr dirty="0"/>
          </a:p>
        </p:txBody>
      </p:sp>
      <p:sp>
        <p:nvSpPr>
          <p:cNvPr id="1627" name="Google Shape;1627;p34"/>
          <p:cNvSpPr txBox="1">
            <a:spLocks noGrp="1"/>
          </p:cNvSpPr>
          <p:nvPr>
            <p:ph type="title"/>
          </p:nvPr>
        </p:nvSpPr>
        <p:spPr>
          <a:xfrm>
            <a:off x="294093" y="2138680"/>
            <a:ext cx="3242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Active Listening! </a:t>
            </a:r>
            <a:endParaRPr dirty="0"/>
          </a:p>
        </p:txBody>
      </p:sp>
      <p:sp>
        <p:nvSpPr>
          <p:cNvPr id="1628" name="Google Shape;1628;p34"/>
          <p:cNvSpPr txBox="1">
            <a:spLocks noGrp="1"/>
          </p:cNvSpPr>
          <p:nvPr>
            <p:ph type="subTitle" idx="1"/>
          </p:nvPr>
        </p:nvSpPr>
        <p:spPr>
          <a:xfrm>
            <a:off x="682811" y="2492459"/>
            <a:ext cx="2479963" cy="776400"/>
          </a:xfrm>
          <a:prstGeom prst="rect">
            <a:avLst/>
          </a:prstGeom>
        </p:spPr>
        <p:txBody>
          <a:bodyPr spcFirstLastPara="1" wrap="square" lIns="91425" tIns="91425" rIns="91425" bIns="91425" anchor="t" anchorCtr="0">
            <a:noAutofit/>
          </a:bodyPr>
          <a:lstStyle/>
          <a:p>
            <a:pPr marL="0" lvl="0" indent="0"/>
            <a:r>
              <a:rPr lang="en-US" sz="1200" dirty="0" smtClean="0"/>
              <a:t>“[A]</a:t>
            </a:r>
            <a:r>
              <a:rPr lang="en-US" sz="1200" dirty="0" err="1" smtClean="0"/>
              <a:t>ctive</a:t>
            </a:r>
            <a:r>
              <a:rPr lang="en-US" sz="1200" dirty="0" smtClean="0"/>
              <a:t> </a:t>
            </a:r>
            <a:r>
              <a:rPr lang="en-US" sz="1200" dirty="0"/>
              <a:t>listening goes well beyond mechanical </a:t>
            </a:r>
            <a:r>
              <a:rPr lang="en-US" sz="1200" dirty="0" smtClean="0"/>
              <a:t>hearing…As </a:t>
            </a:r>
            <a:r>
              <a:rPr lang="en-US" sz="1200" dirty="0"/>
              <a:t>the label suggests, the listener is an active participant in the </a:t>
            </a:r>
            <a:r>
              <a:rPr lang="en-US" sz="1200" dirty="0" smtClean="0"/>
              <a:t>conversation</a:t>
            </a:r>
            <a:r>
              <a:rPr lang="en-US" sz="1200" dirty="0"/>
              <a:t> </a:t>
            </a:r>
            <a:r>
              <a:rPr lang="en-US" sz="1200" dirty="0" smtClean="0"/>
              <a:t>… </a:t>
            </a:r>
            <a:r>
              <a:rPr lang="en-US" sz="1200" u="sng" dirty="0" smtClean="0"/>
              <a:t>probing</a:t>
            </a:r>
            <a:r>
              <a:rPr lang="en-US" sz="1200" u="sng" dirty="0"/>
              <a:t>, encouraging, and supporting the speaker</a:t>
            </a:r>
            <a:r>
              <a:rPr lang="en-US" sz="1200" dirty="0"/>
              <a:t>. </a:t>
            </a:r>
            <a:r>
              <a:rPr lang="en-US" sz="1200" dirty="0" smtClean="0"/>
              <a:t>In </a:t>
            </a:r>
            <a:r>
              <a:rPr lang="en-US" sz="1200" dirty="0"/>
              <a:t>this way, the listener and speaker are actually </a:t>
            </a:r>
            <a:r>
              <a:rPr lang="en-US" sz="1200" u="sng" dirty="0"/>
              <a:t>creating a shared </a:t>
            </a:r>
            <a:r>
              <a:rPr lang="en-US" sz="1200" u="sng" dirty="0" smtClean="0"/>
              <a:t>meaning together</a:t>
            </a:r>
            <a:r>
              <a:rPr lang="en-US" sz="1200" dirty="0" smtClean="0"/>
              <a:t>.”</a:t>
            </a:r>
            <a:endParaRPr sz="1200" dirty="0"/>
          </a:p>
        </p:txBody>
      </p:sp>
      <p:sp>
        <p:nvSpPr>
          <p:cNvPr id="1629" name="Google Shape;1629;p34"/>
          <p:cNvSpPr txBox="1">
            <a:spLocks noGrp="1"/>
          </p:cNvSpPr>
          <p:nvPr>
            <p:ph type="title" idx="2"/>
          </p:nvPr>
        </p:nvSpPr>
        <p:spPr>
          <a:xfrm>
            <a:off x="2658193" y="2074963"/>
            <a:ext cx="3242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A</a:t>
            </a:r>
            <a:r>
              <a:rPr lang="en-US" dirty="0" smtClean="0"/>
              <a:t>s</a:t>
            </a:r>
            <a:r>
              <a:rPr lang="en" dirty="0" smtClean="0"/>
              <a:t>k Questions!</a:t>
            </a:r>
            <a:endParaRPr dirty="0"/>
          </a:p>
        </p:txBody>
      </p:sp>
      <p:sp>
        <p:nvSpPr>
          <p:cNvPr id="1630" name="Google Shape;1630;p34"/>
          <p:cNvSpPr txBox="1">
            <a:spLocks noGrp="1"/>
          </p:cNvSpPr>
          <p:nvPr>
            <p:ph type="subTitle" idx="3"/>
          </p:nvPr>
        </p:nvSpPr>
        <p:spPr>
          <a:xfrm>
            <a:off x="3111046" y="2417782"/>
            <a:ext cx="2336400" cy="776400"/>
          </a:xfrm>
          <a:prstGeom prst="rect">
            <a:avLst/>
          </a:prstGeom>
        </p:spPr>
        <p:txBody>
          <a:bodyPr spcFirstLastPara="1" wrap="square" lIns="91425" tIns="91425" rIns="91425" bIns="91425" anchor="t" anchorCtr="0">
            <a:noAutofit/>
          </a:bodyPr>
          <a:lstStyle/>
          <a:p>
            <a:pPr marL="0" lvl="0" indent="0"/>
            <a:r>
              <a:rPr lang="en-US" sz="1200" dirty="0" smtClean="0"/>
              <a:t>“If </a:t>
            </a:r>
            <a:r>
              <a:rPr lang="en-US" sz="1200" dirty="0"/>
              <a:t>a speaker's narrative fails to </a:t>
            </a:r>
            <a:r>
              <a:rPr lang="en-US" sz="1200" dirty="0" smtClean="0"/>
              <a:t>provide key </a:t>
            </a:r>
            <a:r>
              <a:rPr lang="en-US" sz="1200" dirty="0"/>
              <a:t>information, then the listener </a:t>
            </a:r>
            <a:r>
              <a:rPr lang="en-US" sz="1200" u="sng" dirty="0"/>
              <a:t>may ask open-ended questions intended to redirect the conversation </a:t>
            </a:r>
            <a:r>
              <a:rPr lang="en-US" sz="1200" dirty="0"/>
              <a:t>while still showing </a:t>
            </a:r>
            <a:r>
              <a:rPr lang="en-US" sz="1200" dirty="0" smtClean="0"/>
              <a:t>a commitment </a:t>
            </a:r>
            <a:r>
              <a:rPr lang="en-US" sz="1200" dirty="0"/>
              <a:t>and engagement with the conversation</a:t>
            </a:r>
            <a:r>
              <a:rPr lang="en-US" sz="1200" dirty="0" smtClean="0"/>
              <a:t>.”</a:t>
            </a:r>
            <a:endParaRPr sz="1200" dirty="0"/>
          </a:p>
        </p:txBody>
      </p:sp>
      <p:sp>
        <p:nvSpPr>
          <p:cNvPr id="1631" name="Google Shape;1631;p34"/>
          <p:cNvSpPr txBox="1">
            <a:spLocks noGrp="1"/>
          </p:cNvSpPr>
          <p:nvPr>
            <p:ph type="title" idx="4"/>
          </p:nvPr>
        </p:nvSpPr>
        <p:spPr>
          <a:xfrm>
            <a:off x="5220213" y="2005667"/>
            <a:ext cx="32421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Keep in mind ethics!</a:t>
            </a:r>
            <a:endParaRPr dirty="0"/>
          </a:p>
        </p:txBody>
      </p:sp>
      <p:sp>
        <p:nvSpPr>
          <p:cNvPr id="1632" name="Google Shape;1632;p34"/>
          <p:cNvSpPr txBox="1">
            <a:spLocks noGrp="1"/>
          </p:cNvSpPr>
          <p:nvPr>
            <p:ph type="subTitle" idx="5"/>
          </p:nvPr>
        </p:nvSpPr>
        <p:spPr>
          <a:xfrm>
            <a:off x="5526874" y="2400022"/>
            <a:ext cx="2636465" cy="77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smtClean="0"/>
              <a:t>From determining who is your client in the corporation context (Rule 4.2) to briefly explaining confidentiality (Rule 1.6) and conflicts (e.g., Rule 1.9) to a prospective client, and further understanding other related obligations to said prospective client (Rule 1.18), your ethical responsibilities cannot be overlooked at this stage! </a:t>
            </a:r>
            <a:endParaRPr sz="1200" dirty="0"/>
          </a:p>
        </p:txBody>
      </p:sp>
      <p:grpSp>
        <p:nvGrpSpPr>
          <p:cNvPr id="69" name="Google Shape;2396;p47"/>
          <p:cNvGrpSpPr/>
          <p:nvPr/>
        </p:nvGrpSpPr>
        <p:grpSpPr>
          <a:xfrm>
            <a:off x="1588176" y="1572094"/>
            <a:ext cx="379738" cy="347174"/>
            <a:chOff x="2282182" y="3410805"/>
            <a:chExt cx="379738" cy="347174"/>
          </a:xfrm>
        </p:grpSpPr>
        <p:sp>
          <p:nvSpPr>
            <p:cNvPr id="70" name="Google Shape;2397;p47"/>
            <p:cNvSpPr/>
            <p:nvPr/>
          </p:nvSpPr>
          <p:spPr>
            <a:xfrm>
              <a:off x="2290221" y="3418156"/>
              <a:ext cx="100786" cy="84571"/>
            </a:xfrm>
            <a:custGeom>
              <a:avLst/>
              <a:gdLst/>
              <a:ahLst/>
              <a:cxnLst/>
              <a:rect l="l" t="t" r="r" b="b"/>
              <a:pathLst>
                <a:path w="62991" h="52857" extrusionOk="0">
                  <a:moveTo>
                    <a:pt x="19160" y="1"/>
                  </a:moveTo>
                  <a:cubicBezTo>
                    <a:pt x="14695" y="1"/>
                    <a:pt x="10229" y="1704"/>
                    <a:pt x="6812" y="5109"/>
                  </a:cubicBezTo>
                  <a:cubicBezTo>
                    <a:pt x="1" y="11920"/>
                    <a:pt x="1" y="22970"/>
                    <a:pt x="6812" y="29781"/>
                  </a:cubicBezTo>
                  <a:lnTo>
                    <a:pt x="28769" y="51714"/>
                  </a:lnTo>
                  <a:cubicBezTo>
                    <a:pt x="29519" y="52476"/>
                    <a:pt x="30507" y="52857"/>
                    <a:pt x="31499" y="52857"/>
                  </a:cubicBezTo>
                  <a:cubicBezTo>
                    <a:pt x="32490" y="52857"/>
                    <a:pt x="33484" y="52476"/>
                    <a:pt x="34246" y="51714"/>
                  </a:cubicBezTo>
                  <a:lnTo>
                    <a:pt x="56179" y="29781"/>
                  </a:lnTo>
                  <a:cubicBezTo>
                    <a:pt x="62990" y="22970"/>
                    <a:pt x="62990" y="11920"/>
                    <a:pt x="56179" y="5109"/>
                  </a:cubicBezTo>
                  <a:cubicBezTo>
                    <a:pt x="52774" y="1704"/>
                    <a:pt x="48309" y="1"/>
                    <a:pt x="43843" y="1"/>
                  </a:cubicBezTo>
                  <a:cubicBezTo>
                    <a:pt x="39378" y="1"/>
                    <a:pt x="34913" y="1704"/>
                    <a:pt x="31508" y="5109"/>
                  </a:cubicBezTo>
                  <a:cubicBezTo>
                    <a:pt x="28090" y="1704"/>
                    <a:pt x="23625" y="1"/>
                    <a:pt x="19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398;p47"/>
            <p:cNvSpPr/>
            <p:nvPr/>
          </p:nvSpPr>
          <p:spPr>
            <a:xfrm>
              <a:off x="2318189" y="3549916"/>
              <a:ext cx="75141" cy="63043"/>
            </a:xfrm>
            <a:custGeom>
              <a:avLst/>
              <a:gdLst/>
              <a:ahLst/>
              <a:cxnLst/>
              <a:rect l="l" t="t" r="r" b="b"/>
              <a:pathLst>
                <a:path w="46963" h="39402" extrusionOk="0">
                  <a:moveTo>
                    <a:pt x="14281" y="1"/>
                  </a:moveTo>
                  <a:cubicBezTo>
                    <a:pt x="10955" y="1"/>
                    <a:pt x="7633" y="1275"/>
                    <a:pt x="5097" y="3823"/>
                  </a:cubicBezTo>
                  <a:cubicBezTo>
                    <a:pt x="1" y="8896"/>
                    <a:pt x="1" y="17159"/>
                    <a:pt x="5121" y="22208"/>
                  </a:cubicBezTo>
                  <a:lnTo>
                    <a:pt x="21458" y="38545"/>
                  </a:lnTo>
                  <a:cubicBezTo>
                    <a:pt x="22029" y="39116"/>
                    <a:pt x="22767" y="39402"/>
                    <a:pt x="23503" y="39402"/>
                  </a:cubicBezTo>
                  <a:cubicBezTo>
                    <a:pt x="24238" y="39402"/>
                    <a:pt x="24970" y="39116"/>
                    <a:pt x="25530" y="38545"/>
                  </a:cubicBezTo>
                  <a:lnTo>
                    <a:pt x="41891" y="22208"/>
                  </a:lnTo>
                  <a:cubicBezTo>
                    <a:pt x="46963" y="17112"/>
                    <a:pt x="46963" y="8896"/>
                    <a:pt x="41891" y="3823"/>
                  </a:cubicBezTo>
                  <a:cubicBezTo>
                    <a:pt x="39342" y="1275"/>
                    <a:pt x="36014" y="1"/>
                    <a:pt x="32686" y="1"/>
                  </a:cubicBezTo>
                  <a:cubicBezTo>
                    <a:pt x="29358" y="1"/>
                    <a:pt x="26030" y="1275"/>
                    <a:pt x="23482" y="3823"/>
                  </a:cubicBezTo>
                  <a:cubicBezTo>
                    <a:pt x="20934" y="1275"/>
                    <a:pt x="17606" y="1"/>
                    <a:pt x="142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399;p47"/>
            <p:cNvSpPr/>
            <p:nvPr/>
          </p:nvSpPr>
          <p:spPr>
            <a:xfrm>
              <a:off x="2377973" y="3441189"/>
              <a:ext cx="276630" cy="309475"/>
            </a:xfrm>
            <a:custGeom>
              <a:avLst/>
              <a:gdLst/>
              <a:ahLst/>
              <a:cxnLst/>
              <a:rect l="l" t="t" r="r" b="b"/>
              <a:pathLst>
                <a:path w="172894" h="193422" extrusionOk="0">
                  <a:moveTo>
                    <a:pt x="172846" y="1"/>
                  </a:moveTo>
                  <a:lnTo>
                    <a:pt x="39533" y="36365"/>
                  </a:lnTo>
                  <a:lnTo>
                    <a:pt x="39533" y="137505"/>
                  </a:lnTo>
                  <a:cubicBezTo>
                    <a:pt x="37268" y="136924"/>
                    <a:pt x="34933" y="136635"/>
                    <a:pt x="32587" y="136635"/>
                  </a:cubicBezTo>
                  <a:cubicBezTo>
                    <a:pt x="25118" y="136635"/>
                    <a:pt x="17535" y="139570"/>
                    <a:pt x="11717" y="145387"/>
                  </a:cubicBezTo>
                  <a:cubicBezTo>
                    <a:pt x="382" y="156723"/>
                    <a:pt x="1" y="174703"/>
                    <a:pt x="10860" y="185538"/>
                  </a:cubicBezTo>
                  <a:cubicBezTo>
                    <a:pt x="16127" y="190805"/>
                    <a:pt x="23081" y="193421"/>
                    <a:pt x="30139" y="193421"/>
                  </a:cubicBezTo>
                  <a:cubicBezTo>
                    <a:pt x="37604" y="193421"/>
                    <a:pt x="45185" y="190495"/>
                    <a:pt x="51011" y="184681"/>
                  </a:cubicBezTo>
                  <a:cubicBezTo>
                    <a:pt x="56751" y="178942"/>
                    <a:pt x="59704" y="171464"/>
                    <a:pt x="59775" y="164082"/>
                  </a:cubicBezTo>
                  <a:lnTo>
                    <a:pt x="59775" y="67205"/>
                  </a:lnTo>
                  <a:lnTo>
                    <a:pt x="152652" y="41890"/>
                  </a:lnTo>
                  <a:lnTo>
                    <a:pt x="152652" y="111071"/>
                  </a:lnTo>
                  <a:cubicBezTo>
                    <a:pt x="150386" y="110490"/>
                    <a:pt x="148052" y="110201"/>
                    <a:pt x="145706" y="110201"/>
                  </a:cubicBezTo>
                  <a:cubicBezTo>
                    <a:pt x="138237" y="110201"/>
                    <a:pt x="130654" y="113136"/>
                    <a:pt x="124836" y="118953"/>
                  </a:cubicBezTo>
                  <a:cubicBezTo>
                    <a:pt x="113501" y="130289"/>
                    <a:pt x="113120" y="148269"/>
                    <a:pt x="123979" y="159104"/>
                  </a:cubicBezTo>
                  <a:cubicBezTo>
                    <a:pt x="129257" y="164371"/>
                    <a:pt x="136211" y="166988"/>
                    <a:pt x="143267" y="166988"/>
                  </a:cubicBezTo>
                  <a:cubicBezTo>
                    <a:pt x="150729" y="166988"/>
                    <a:pt x="158304" y="164061"/>
                    <a:pt x="164130" y="158247"/>
                  </a:cubicBezTo>
                  <a:cubicBezTo>
                    <a:pt x="169869" y="152508"/>
                    <a:pt x="172822" y="145030"/>
                    <a:pt x="172894" y="137648"/>
                  </a:cubicBezTo>
                  <a:lnTo>
                    <a:pt x="1728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400;p47"/>
            <p:cNvSpPr/>
            <p:nvPr/>
          </p:nvSpPr>
          <p:spPr>
            <a:xfrm>
              <a:off x="2369858" y="3433821"/>
              <a:ext cx="292062" cy="324158"/>
            </a:xfrm>
            <a:custGeom>
              <a:avLst/>
              <a:gdLst/>
              <a:ahLst/>
              <a:cxnLst/>
              <a:rect l="l" t="t" r="r" b="b"/>
              <a:pathLst>
                <a:path w="182539" h="202599" extrusionOk="0">
                  <a:moveTo>
                    <a:pt x="178195" y="0"/>
                  </a:moveTo>
                  <a:cubicBezTo>
                    <a:pt x="177784" y="0"/>
                    <a:pt x="177371" y="57"/>
                    <a:pt x="176966" y="176"/>
                  </a:cubicBezTo>
                  <a:lnTo>
                    <a:pt x="129646" y="13084"/>
                  </a:lnTo>
                  <a:cubicBezTo>
                    <a:pt x="127193" y="13750"/>
                    <a:pt x="125741" y="16275"/>
                    <a:pt x="126431" y="18751"/>
                  </a:cubicBezTo>
                  <a:cubicBezTo>
                    <a:pt x="126966" y="20770"/>
                    <a:pt x="128816" y="22115"/>
                    <a:pt x="130834" y="22115"/>
                  </a:cubicBezTo>
                  <a:cubicBezTo>
                    <a:pt x="131244" y="22115"/>
                    <a:pt x="131661" y="22059"/>
                    <a:pt x="132075" y="21943"/>
                  </a:cubicBezTo>
                  <a:lnTo>
                    <a:pt x="173822" y="10607"/>
                  </a:lnTo>
                  <a:lnTo>
                    <a:pt x="173822" y="141991"/>
                  </a:lnTo>
                  <a:lnTo>
                    <a:pt x="173822" y="142181"/>
                  </a:lnTo>
                  <a:cubicBezTo>
                    <a:pt x="173751" y="148706"/>
                    <a:pt x="171131" y="154874"/>
                    <a:pt x="166416" y="159566"/>
                  </a:cubicBezTo>
                  <a:cubicBezTo>
                    <a:pt x="161488" y="164493"/>
                    <a:pt x="155069" y="166980"/>
                    <a:pt x="148771" y="166980"/>
                  </a:cubicBezTo>
                  <a:cubicBezTo>
                    <a:pt x="142894" y="166980"/>
                    <a:pt x="137123" y="164815"/>
                    <a:pt x="132766" y="160447"/>
                  </a:cubicBezTo>
                  <a:cubicBezTo>
                    <a:pt x="123717" y="151397"/>
                    <a:pt x="124145" y="136299"/>
                    <a:pt x="133623" y="126797"/>
                  </a:cubicBezTo>
                  <a:cubicBezTo>
                    <a:pt x="138426" y="122013"/>
                    <a:pt x="144837" y="119388"/>
                    <a:pt x="151292" y="119388"/>
                  </a:cubicBezTo>
                  <a:cubicBezTo>
                    <a:pt x="153224" y="119388"/>
                    <a:pt x="155159" y="119623"/>
                    <a:pt x="157057" y="120105"/>
                  </a:cubicBezTo>
                  <a:cubicBezTo>
                    <a:pt x="157423" y="120197"/>
                    <a:pt x="157796" y="120242"/>
                    <a:pt x="158168" y="120242"/>
                  </a:cubicBezTo>
                  <a:cubicBezTo>
                    <a:pt x="159730" y="120242"/>
                    <a:pt x="161268" y="119448"/>
                    <a:pt x="162153" y="117986"/>
                  </a:cubicBezTo>
                  <a:cubicBezTo>
                    <a:pt x="162606" y="117248"/>
                    <a:pt x="162772" y="116414"/>
                    <a:pt x="162772" y="115557"/>
                  </a:cubicBezTo>
                  <a:lnTo>
                    <a:pt x="162772" y="46495"/>
                  </a:lnTo>
                  <a:cubicBezTo>
                    <a:pt x="162772" y="45614"/>
                    <a:pt x="162558" y="44757"/>
                    <a:pt x="162129" y="44018"/>
                  </a:cubicBezTo>
                  <a:cubicBezTo>
                    <a:pt x="161227" y="42590"/>
                    <a:pt x="159716" y="41799"/>
                    <a:pt x="158170" y="41799"/>
                  </a:cubicBezTo>
                  <a:cubicBezTo>
                    <a:pt x="157758" y="41799"/>
                    <a:pt x="157344" y="41855"/>
                    <a:pt x="156938" y="41970"/>
                  </a:cubicBezTo>
                  <a:lnTo>
                    <a:pt x="63656" y="67452"/>
                  </a:lnTo>
                  <a:cubicBezTo>
                    <a:pt x="61632" y="67976"/>
                    <a:pt x="60251" y="69833"/>
                    <a:pt x="60251" y="71905"/>
                  </a:cubicBezTo>
                  <a:lnTo>
                    <a:pt x="60251" y="168401"/>
                  </a:lnTo>
                  <a:lnTo>
                    <a:pt x="60251" y="168615"/>
                  </a:lnTo>
                  <a:cubicBezTo>
                    <a:pt x="60203" y="175140"/>
                    <a:pt x="57584" y="181308"/>
                    <a:pt x="52845" y="186000"/>
                  </a:cubicBezTo>
                  <a:cubicBezTo>
                    <a:pt x="48201" y="190643"/>
                    <a:pt x="42128" y="193263"/>
                    <a:pt x="35722" y="193430"/>
                  </a:cubicBezTo>
                  <a:cubicBezTo>
                    <a:pt x="35539" y="193434"/>
                    <a:pt x="35357" y="193436"/>
                    <a:pt x="35175" y="193436"/>
                  </a:cubicBezTo>
                  <a:cubicBezTo>
                    <a:pt x="29072" y="193436"/>
                    <a:pt x="23403" y="191113"/>
                    <a:pt x="19171" y="186905"/>
                  </a:cubicBezTo>
                  <a:cubicBezTo>
                    <a:pt x="10121" y="177855"/>
                    <a:pt x="10550" y="162757"/>
                    <a:pt x="20028" y="153255"/>
                  </a:cubicBezTo>
                  <a:cubicBezTo>
                    <a:pt x="24816" y="148467"/>
                    <a:pt x="31258" y="145855"/>
                    <a:pt x="37720" y="145855"/>
                  </a:cubicBezTo>
                  <a:cubicBezTo>
                    <a:pt x="39646" y="145855"/>
                    <a:pt x="41575" y="146087"/>
                    <a:pt x="43462" y="146563"/>
                  </a:cubicBezTo>
                  <a:cubicBezTo>
                    <a:pt x="43833" y="146656"/>
                    <a:pt x="44211" y="146702"/>
                    <a:pt x="44586" y="146702"/>
                  </a:cubicBezTo>
                  <a:cubicBezTo>
                    <a:pt x="46138" y="146702"/>
                    <a:pt x="47657" y="145920"/>
                    <a:pt x="48558" y="144444"/>
                  </a:cubicBezTo>
                  <a:cubicBezTo>
                    <a:pt x="49010" y="143705"/>
                    <a:pt x="49177" y="142872"/>
                    <a:pt x="49177" y="142015"/>
                  </a:cubicBezTo>
                  <a:lnTo>
                    <a:pt x="49177" y="44495"/>
                  </a:lnTo>
                  <a:lnTo>
                    <a:pt x="91996" y="32826"/>
                  </a:lnTo>
                  <a:cubicBezTo>
                    <a:pt x="94425" y="32159"/>
                    <a:pt x="95877" y="29635"/>
                    <a:pt x="95211" y="27158"/>
                  </a:cubicBezTo>
                  <a:cubicBezTo>
                    <a:pt x="94655" y="25135"/>
                    <a:pt x="92812" y="23773"/>
                    <a:pt x="90780" y="23773"/>
                  </a:cubicBezTo>
                  <a:cubicBezTo>
                    <a:pt x="90372" y="23773"/>
                    <a:pt x="89957" y="23827"/>
                    <a:pt x="89543" y="23943"/>
                  </a:cubicBezTo>
                  <a:lnTo>
                    <a:pt x="43343" y="36541"/>
                  </a:lnTo>
                  <a:cubicBezTo>
                    <a:pt x="41342" y="37065"/>
                    <a:pt x="39961" y="38898"/>
                    <a:pt x="39961" y="40970"/>
                  </a:cubicBezTo>
                  <a:lnTo>
                    <a:pt x="39961" y="136704"/>
                  </a:lnTo>
                  <a:cubicBezTo>
                    <a:pt x="39203" y="136651"/>
                    <a:pt x="38444" y="136625"/>
                    <a:pt x="37686" y="136625"/>
                  </a:cubicBezTo>
                  <a:cubicBezTo>
                    <a:pt x="28818" y="136625"/>
                    <a:pt x="20017" y="140190"/>
                    <a:pt x="13479" y="146706"/>
                  </a:cubicBezTo>
                  <a:cubicBezTo>
                    <a:pt x="381" y="159804"/>
                    <a:pt x="0" y="180737"/>
                    <a:pt x="12622" y="193358"/>
                  </a:cubicBezTo>
                  <a:cubicBezTo>
                    <a:pt x="18790" y="199526"/>
                    <a:pt x="26911" y="202598"/>
                    <a:pt x="35150" y="202598"/>
                  </a:cubicBezTo>
                  <a:cubicBezTo>
                    <a:pt x="43819" y="202598"/>
                    <a:pt x="52583" y="199217"/>
                    <a:pt x="59298" y="192501"/>
                  </a:cubicBezTo>
                  <a:cubicBezTo>
                    <a:pt x="65681" y="186119"/>
                    <a:pt x="69253" y="177784"/>
                    <a:pt x="69396" y="168972"/>
                  </a:cubicBezTo>
                  <a:lnTo>
                    <a:pt x="69396" y="168639"/>
                  </a:lnTo>
                  <a:lnTo>
                    <a:pt x="69396" y="75334"/>
                  </a:lnTo>
                  <a:lnTo>
                    <a:pt x="153080" y="52496"/>
                  </a:lnTo>
                  <a:lnTo>
                    <a:pt x="153080" y="110270"/>
                  </a:lnTo>
                  <a:cubicBezTo>
                    <a:pt x="152322" y="110217"/>
                    <a:pt x="151563" y="110191"/>
                    <a:pt x="150805" y="110191"/>
                  </a:cubicBezTo>
                  <a:cubicBezTo>
                    <a:pt x="141937" y="110191"/>
                    <a:pt x="133136" y="113756"/>
                    <a:pt x="126598" y="120272"/>
                  </a:cubicBezTo>
                  <a:cubicBezTo>
                    <a:pt x="113500" y="133370"/>
                    <a:pt x="113119" y="154303"/>
                    <a:pt x="125741" y="166924"/>
                  </a:cubicBezTo>
                  <a:cubicBezTo>
                    <a:pt x="131909" y="173092"/>
                    <a:pt x="140029" y="176141"/>
                    <a:pt x="148269" y="176141"/>
                  </a:cubicBezTo>
                  <a:cubicBezTo>
                    <a:pt x="156938" y="176141"/>
                    <a:pt x="165701" y="172783"/>
                    <a:pt x="172417" y="166067"/>
                  </a:cubicBezTo>
                  <a:cubicBezTo>
                    <a:pt x="178799" y="159685"/>
                    <a:pt x="182372" y="151350"/>
                    <a:pt x="182514" y="142538"/>
                  </a:cubicBezTo>
                  <a:lnTo>
                    <a:pt x="182514" y="142205"/>
                  </a:lnTo>
                  <a:lnTo>
                    <a:pt x="182514" y="4606"/>
                  </a:lnTo>
                  <a:cubicBezTo>
                    <a:pt x="182538" y="4606"/>
                    <a:pt x="182086" y="1796"/>
                    <a:pt x="180967" y="938"/>
                  </a:cubicBezTo>
                  <a:cubicBezTo>
                    <a:pt x="180159" y="332"/>
                    <a:pt x="179185" y="0"/>
                    <a:pt x="1781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401;p47"/>
            <p:cNvSpPr/>
            <p:nvPr/>
          </p:nvSpPr>
          <p:spPr>
            <a:xfrm>
              <a:off x="2282182" y="3410805"/>
              <a:ext cx="113434" cy="99314"/>
            </a:xfrm>
            <a:custGeom>
              <a:avLst/>
              <a:gdLst/>
              <a:ahLst/>
              <a:cxnLst/>
              <a:rect l="l" t="t" r="r" b="b"/>
              <a:pathLst>
                <a:path w="70896" h="62071" extrusionOk="0">
                  <a:moveTo>
                    <a:pt x="48882" y="9215"/>
                  </a:moveTo>
                  <a:cubicBezTo>
                    <a:pt x="52178" y="9215"/>
                    <a:pt x="55476" y="10465"/>
                    <a:pt x="57988" y="12966"/>
                  </a:cubicBezTo>
                  <a:cubicBezTo>
                    <a:pt x="60417" y="15419"/>
                    <a:pt x="61727" y="18633"/>
                    <a:pt x="61727" y="22063"/>
                  </a:cubicBezTo>
                  <a:cubicBezTo>
                    <a:pt x="61727" y="25468"/>
                    <a:pt x="60394" y="28731"/>
                    <a:pt x="57965" y="31136"/>
                  </a:cubicBezTo>
                  <a:lnTo>
                    <a:pt x="36532" y="52569"/>
                  </a:lnTo>
                  <a:lnTo>
                    <a:pt x="15099" y="31136"/>
                  </a:lnTo>
                  <a:cubicBezTo>
                    <a:pt x="12669" y="28683"/>
                    <a:pt x="11336" y="25468"/>
                    <a:pt x="11336" y="22063"/>
                  </a:cubicBezTo>
                  <a:cubicBezTo>
                    <a:pt x="11336" y="18633"/>
                    <a:pt x="12669" y="15395"/>
                    <a:pt x="15122" y="12966"/>
                  </a:cubicBezTo>
                  <a:cubicBezTo>
                    <a:pt x="17623" y="10465"/>
                    <a:pt x="20909" y="9215"/>
                    <a:pt x="24202" y="9215"/>
                  </a:cubicBezTo>
                  <a:cubicBezTo>
                    <a:pt x="27494" y="9215"/>
                    <a:pt x="30792" y="10465"/>
                    <a:pt x="33317" y="12966"/>
                  </a:cubicBezTo>
                  <a:cubicBezTo>
                    <a:pt x="34210" y="13859"/>
                    <a:pt x="35383" y="14305"/>
                    <a:pt x="36555" y="14305"/>
                  </a:cubicBezTo>
                  <a:cubicBezTo>
                    <a:pt x="37728" y="14305"/>
                    <a:pt x="38901" y="13859"/>
                    <a:pt x="39794" y="12966"/>
                  </a:cubicBezTo>
                  <a:cubicBezTo>
                    <a:pt x="42295" y="10465"/>
                    <a:pt x="45587" y="9215"/>
                    <a:pt x="48882" y="9215"/>
                  </a:cubicBezTo>
                  <a:close/>
                  <a:moveTo>
                    <a:pt x="24191" y="1"/>
                  </a:moveTo>
                  <a:cubicBezTo>
                    <a:pt x="18541" y="1"/>
                    <a:pt x="12891" y="2157"/>
                    <a:pt x="8597" y="6464"/>
                  </a:cubicBezTo>
                  <a:cubicBezTo>
                    <a:pt x="0" y="15061"/>
                    <a:pt x="0" y="29040"/>
                    <a:pt x="8597" y="37661"/>
                  </a:cubicBezTo>
                  <a:lnTo>
                    <a:pt x="30530" y="59594"/>
                  </a:lnTo>
                  <a:cubicBezTo>
                    <a:pt x="32150" y="61166"/>
                    <a:pt x="34269" y="62071"/>
                    <a:pt x="36532" y="62071"/>
                  </a:cubicBezTo>
                  <a:cubicBezTo>
                    <a:pt x="38794" y="62071"/>
                    <a:pt x="40937" y="61166"/>
                    <a:pt x="42509" y="59594"/>
                  </a:cubicBezTo>
                  <a:lnTo>
                    <a:pt x="64442" y="37661"/>
                  </a:lnTo>
                  <a:cubicBezTo>
                    <a:pt x="68610" y="33494"/>
                    <a:pt x="70896" y="27945"/>
                    <a:pt x="70896" y="22063"/>
                  </a:cubicBezTo>
                  <a:cubicBezTo>
                    <a:pt x="70896" y="16157"/>
                    <a:pt x="68610" y="10632"/>
                    <a:pt x="64442" y="6464"/>
                  </a:cubicBezTo>
                  <a:cubicBezTo>
                    <a:pt x="60134" y="2157"/>
                    <a:pt x="54494" y="1"/>
                    <a:pt x="48855" y="1"/>
                  </a:cubicBezTo>
                  <a:cubicBezTo>
                    <a:pt x="44549" y="1"/>
                    <a:pt x="40243" y="1258"/>
                    <a:pt x="36532" y="3773"/>
                  </a:cubicBezTo>
                  <a:cubicBezTo>
                    <a:pt x="32820" y="1258"/>
                    <a:pt x="28505" y="1"/>
                    <a:pt x="241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402;p47"/>
            <p:cNvSpPr/>
            <p:nvPr/>
          </p:nvSpPr>
          <p:spPr>
            <a:xfrm>
              <a:off x="2310149" y="3542581"/>
              <a:ext cx="91221" cy="77808"/>
            </a:xfrm>
            <a:custGeom>
              <a:avLst/>
              <a:gdLst/>
              <a:ahLst/>
              <a:cxnLst/>
              <a:rect l="l" t="t" r="r" b="b"/>
              <a:pathLst>
                <a:path w="57013" h="48630" extrusionOk="0">
                  <a:moveTo>
                    <a:pt x="19315" y="9169"/>
                  </a:moveTo>
                  <a:cubicBezTo>
                    <a:pt x="21553" y="9169"/>
                    <a:pt x="23649" y="10027"/>
                    <a:pt x="25268" y="11646"/>
                  </a:cubicBezTo>
                  <a:cubicBezTo>
                    <a:pt x="26125" y="12503"/>
                    <a:pt x="27292" y="12980"/>
                    <a:pt x="28507" y="12980"/>
                  </a:cubicBezTo>
                  <a:cubicBezTo>
                    <a:pt x="29721" y="12980"/>
                    <a:pt x="30888" y="12503"/>
                    <a:pt x="31746" y="11646"/>
                  </a:cubicBezTo>
                  <a:cubicBezTo>
                    <a:pt x="33389" y="10003"/>
                    <a:pt x="35538" y="9181"/>
                    <a:pt x="37690" y="9181"/>
                  </a:cubicBezTo>
                  <a:cubicBezTo>
                    <a:pt x="39843" y="9181"/>
                    <a:pt x="41998" y="10003"/>
                    <a:pt x="43653" y="11646"/>
                  </a:cubicBezTo>
                  <a:cubicBezTo>
                    <a:pt x="46939" y="14956"/>
                    <a:pt x="46939" y="20267"/>
                    <a:pt x="43653" y="23553"/>
                  </a:cubicBezTo>
                  <a:lnTo>
                    <a:pt x="28507" y="38699"/>
                  </a:lnTo>
                  <a:lnTo>
                    <a:pt x="13361" y="23553"/>
                  </a:lnTo>
                  <a:cubicBezTo>
                    <a:pt x="10074" y="20267"/>
                    <a:pt x="10074" y="14956"/>
                    <a:pt x="13361" y="11646"/>
                  </a:cubicBezTo>
                  <a:cubicBezTo>
                    <a:pt x="14933" y="10074"/>
                    <a:pt x="17052" y="9169"/>
                    <a:pt x="19315" y="9169"/>
                  </a:cubicBezTo>
                  <a:close/>
                  <a:moveTo>
                    <a:pt x="19315" y="1"/>
                  </a:moveTo>
                  <a:cubicBezTo>
                    <a:pt x="14599" y="1"/>
                    <a:pt x="10170" y="1858"/>
                    <a:pt x="6860" y="5145"/>
                  </a:cubicBezTo>
                  <a:cubicBezTo>
                    <a:pt x="1" y="12027"/>
                    <a:pt x="1" y="23196"/>
                    <a:pt x="6860" y="30078"/>
                  </a:cubicBezTo>
                  <a:lnTo>
                    <a:pt x="23244" y="46439"/>
                  </a:lnTo>
                  <a:cubicBezTo>
                    <a:pt x="24697" y="47891"/>
                    <a:pt x="26602" y="48630"/>
                    <a:pt x="28531" y="48630"/>
                  </a:cubicBezTo>
                  <a:cubicBezTo>
                    <a:pt x="30436" y="48630"/>
                    <a:pt x="32389" y="47891"/>
                    <a:pt x="33841" y="46439"/>
                  </a:cubicBezTo>
                  <a:lnTo>
                    <a:pt x="50178" y="30102"/>
                  </a:lnTo>
                  <a:cubicBezTo>
                    <a:pt x="57013" y="23196"/>
                    <a:pt x="57013" y="12027"/>
                    <a:pt x="50154" y="5145"/>
                  </a:cubicBezTo>
                  <a:cubicBezTo>
                    <a:pt x="46728" y="1718"/>
                    <a:pt x="42226" y="2"/>
                    <a:pt x="37721" y="2"/>
                  </a:cubicBezTo>
                  <a:cubicBezTo>
                    <a:pt x="34523" y="2"/>
                    <a:pt x="31324" y="867"/>
                    <a:pt x="28507" y="2596"/>
                  </a:cubicBezTo>
                  <a:cubicBezTo>
                    <a:pt x="25768" y="906"/>
                    <a:pt x="22625" y="1"/>
                    <a:pt x="19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403;p47"/>
            <p:cNvSpPr/>
            <p:nvPr/>
          </p:nvSpPr>
          <p:spPr>
            <a:xfrm>
              <a:off x="2539950" y="3463252"/>
              <a:ext cx="14670" cy="14670"/>
            </a:xfrm>
            <a:custGeom>
              <a:avLst/>
              <a:gdLst/>
              <a:ahLst/>
              <a:cxnLst/>
              <a:rect l="l" t="t" r="r" b="b"/>
              <a:pathLst>
                <a:path w="9169" h="9169" extrusionOk="0">
                  <a:moveTo>
                    <a:pt x="4573" y="0"/>
                  </a:moveTo>
                  <a:cubicBezTo>
                    <a:pt x="3358" y="0"/>
                    <a:pt x="2191" y="500"/>
                    <a:pt x="1334" y="1334"/>
                  </a:cubicBezTo>
                  <a:cubicBezTo>
                    <a:pt x="476" y="2167"/>
                    <a:pt x="0" y="3382"/>
                    <a:pt x="0" y="4573"/>
                  </a:cubicBezTo>
                  <a:cubicBezTo>
                    <a:pt x="0" y="5787"/>
                    <a:pt x="500" y="6954"/>
                    <a:pt x="1334" y="7811"/>
                  </a:cubicBezTo>
                  <a:cubicBezTo>
                    <a:pt x="2167" y="8692"/>
                    <a:pt x="3358" y="9169"/>
                    <a:pt x="4573" y="9169"/>
                  </a:cubicBezTo>
                  <a:cubicBezTo>
                    <a:pt x="5811" y="9169"/>
                    <a:pt x="6954" y="8692"/>
                    <a:pt x="7811" y="7811"/>
                  </a:cubicBezTo>
                  <a:cubicBezTo>
                    <a:pt x="8692" y="6954"/>
                    <a:pt x="9169" y="5787"/>
                    <a:pt x="9169" y="4573"/>
                  </a:cubicBezTo>
                  <a:cubicBezTo>
                    <a:pt x="9169" y="3358"/>
                    <a:pt x="8645" y="2191"/>
                    <a:pt x="7811" y="1334"/>
                  </a:cubicBezTo>
                  <a:cubicBezTo>
                    <a:pt x="6978" y="476"/>
                    <a:pt x="5763" y="0"/>
                    <a:pt x="4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2262;p47"/>
          <p:cNvGrpSpPr/>
          <p:nvPr/>
        </p:nvGrpSpPr>
        <p:grpSpPr>
          <a:xfrm>
            <a:off x="4037974" y="1660459"/>
            <a:ext cx="376651" cy="258910"/>
            <a:chOff x="1502819" y="2774197"/>
            <a:chExt cx="376651" cy="258910"/>
          </a:xfrm>
        </p:grpSpPr>
        <p:sp>
          <p:nvSpPr>
            <p:cNvPr id="78" name="Google Shape;2263;p47"/>
            <p:cNvSpPr/>
            <p:nvPr/>
          </p:nvSpPr>
          <p:spPr>
            <a:xfrm>
              <a:off x="1510136" y="2813863"/>
              <a:ext cx="362019" cy="211891"/>
            </a:xfrm>
            <a:custGeom>
              <a:avLst/>
              <a:gdLst/>
              <a:ahLst/>
              <a:cxnLst/>
              <a:rect l="l" t="t" r="r" b="b"/>
              <a:pathLst>
                <a:path w="226262" h="132432" extrusionOk="0">
                  <a:moveTo>
                    <a:pt x="18409" y="0"/>
                  </a:moveTo>
                  <a:cubicBezTo>
                    <a:pt x="8264" y="0"/>
                    <a:pt x="0" y="8240"/>
                    <a:pt x="0" y="18385"/>
                  </a:cubicBezTo>
                  <a:lnTo>
                    <a:pt x="0" y="114047"/>
                  </a:lnTo>
                  <a:cubicBezTo>
                    <a:pt x="0" y="124192"/>
                    <a:pt x="8264" y="132432"/>
                    <a:pt x="18409" y="132432"/>
                  </a:cubicBezTo>
                  <a:lnTo>
                    <a:pt x="207829" y="132432"/>
                  </a:lnTo>
                  <a:cubicBezTo>
                    <a:pt x="217974" y="132432"/>
                    <a:pt x="226214" y="124192"/>
                    <a:pt x="226261" y="114047"/>
                  </a:cubicBezTo>
                  <a:lnTo>
                    <a:pt x="226261" y="18385"/>
                  </a:lnTo>
                  <a:cubicBezTo>
                    <a:pt x="226261" y="8240"/>
                    <a:pt x="217998" y="0"/>
                    <a:pt x="2078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64;p47"/>
            <p:cNvSpPr/>
            <p:nvPr/>
          </p:nvSpPr>
          <p:spPr>
            <a:xfrm>
              <a:off x="1542485" y="2846250"/>
              <a:ext cx="297206" cy="147117"/>
            </a:xfrm>
            <a:custGeom>
              <a:avLst/>
              <a:gdLst/>
              <a:ahLst/>
              <a:cxnLst/>
              <a:rect l="l" t="t" r="r" b="b"/>
              <a:pathLst>
                <a:path w="185754" h="91948" extrusionOk="0">
                  <a:moveTo>
                    <a:pt x="1" y="0"/>
                  </a:moveTo>
                  <a:lnTo>
                    <a:pt x="1" y="91948"/>
                  </a:lnTo>
                  <a:lnTo>
                    <a:pt x="185754" y="91948"/>
                  </a:lnTo>
                  <a:lnTo>
                    <a:pt x="1857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265;p47"/>
            <p:cNvSpPr/>
            <p:nvPr/>
          </p:nvSpPr>
          <p:spPr>
            <a:xfrm>
              <a:off x="1744088" y="2781512"/>
              <a:ext cx="88325" cy="32389"/>
            </a:xfrm>
            <a:custGeom>
              <a:avLst/>
              <a:gdLst/>
              <a:ahLst/>
              <a:cxnLst/>
              <a:rect l="l" t="t" r="r" b="b"/>
              <a:pathLst>
                <a:path w="55203" h="20243" extrusionOk="0">
                  <a:moveTo>
                    <a:pt x="9217" y="1"/>
                  </a:moveTo>
                  <a:cubicBezTo>
                    <a:pt x="4121" y="1"/>
                    <a:pt x="1" y="4121"/>
                    <a:pt x="1" y="9193"/>
                  </a:cubicBezTo>
                  <a:lnTo>
                    <a:pt x="1" y="20243"/>
                  </a:lnTo>
                  <a:lnTo>
                    <a:pt x="55203" y="20243"/>
                  </a:lnTo>
                  <a:lnTo>
                    <a:pt x="55203" y="9193"/>
                  </a:lnTo>
                  <a:cubicBezTo>
                    <a:pt x="55203" y="4121"/>
                    <a:pt x="51083" y="1"/>
                    <a:pt x="4601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266;p47"/>
            <p:cNvSpPr/>
            <p:nvPr/>
          </p:nvSpPr>
          <p:spPr>
            <a:xfrm>
              <a:off x="1502819" y="2774197"/>
              <a:ext cx="376651" cy="258910"/>
            </a:xfrm>
            <a:custGeom>
              <a:avLst/>
              <a:gdLst/>
              <a:ahLst/>
              <a:cxnLst/>
              <a:rect l="l" t="t" r="r" b="b"/>
              <a:pathLst>
                <a:path w="235407" h="161819" extrusionOk="0">
                  <a:moveTo>
                    <a:pt x="196780" y="9169"/>
                  </a:moveTo>
                  <a:cubicBezTo>
                    <a:pt x="199304" y="9169"/>
                    <a:pt x="201352" y="11217"/>
                    <a:pt x="201352" y="13741"/>
                  </a:cubicBezTo>
                  <a:lnTo>
                    <a:pt x="201352" y="20171"/>
                  </a:lnTo>
                  <a:lnTo>
                    <a:pt x="155366" y="20171"/>
                  </a:lnTo>
                  <a:lnTo>
                    <a:pt x="155366" y="13741"/>
                  </a:lnTo>
                  <a:cubicBezTo>
                    <a:pt x="155390" y="11241"/>
                    <a:pt x="157438" y="9169"/>
                    <a:pt x="159986" y="9169"/>
                  </a:cubicBezTo>
                  <a:close/>
                  <a:moveTo>
                    <a:pt x="159986" y="0"/>
                  </a:moveTo>
                  <a:cubicBezTo>
                    <a:pt x="152366" y="0"/>
                    <a:pt x="146198" y="6144"/>
                    <a:pt x="146198" y="13765"/>
                  </a:cubicBezTo>
                  <a:lnTo>
                    <a:pt x="146198" y="20195"/>
                  </a:lnTo>
                  <a:lnTo>
                    <a:pt x="104975" y="20195"/>
                  </a:lnTo>
                  <a:cubicBezTo>
                    <a:pt x="102665" y="20195"/>
                    <a:pt x="100593" y="21838"/>
                    <a:pt x="100260" y="24124"/>
                  </a:cubicBezTo>
                  <a:cubicBezTo>
                    <a:pt x="99855" y="26958"/>
                    <a:pt x="102046" y="29411"/>
                    <a:pt x="104808" y="29411"/>
                  </a:cubicBezTo>
                  <a:lnTo>
                    <a:pt x="212402" y="29411"/>
                  </a:lnTo>
                  <a:cubicBezTo>
                    <a:pt x="220023" y="29411"/>
                    <a:pt x="226191" y="35579"/>
                    <a:pt x="226191" y="43176"/>
                  </a:cubicBezTo>
                  <a:lnTo>
                    <a:pt x="226191" y="138838"/>
                  </a:lnTo>
                  <a:cubicBezTo>
                    <a:pt x="226191" y="146459"/>
                    <a:pt x="220023" y="152627"/>
                    <a:pt x="212402" y="152627"/>
                  </a:cubicBezTo>
                  <a:lnTo>
                    <a:pt x="22982" y="152627"/>
                  </a:lnTo>
                  <a:cubicBezTo>
                    <a:pt x="15361" y="152627"/>
                    <a:pt x="9193" y="146459"/>
                    <a:pt x="9193" y="138838"/>
                  </a:cubicBezTo>
                  <a:lnTo>
                    <a:pt x="9193" y="34198"/>
                  </a:lnTo>
                  <a:cubicBezTo>
                    <a:pt x="9193" y="31554"/>
                    <a:pt x="11336" y="29411"/>
                    <a:pt x="13980" y="29411"/>
                  </a:cubicBezTo>
                  <a:lnTo>
                    <a:pt x="65014" y="29411"/>
                  </a:lnTo>
                  <a:cubicBezTo>
                    <a:pt x="65467" y="29411"/>
                    <a:pt x="65895" y="29221"/>
                    <a:pt x="66205" y="28887"/>
                  </a:cubicBezTo>
                  <a:cubicBezTo>
                    <a:pt x="70039" y="24934"/>
                    <a:pt x="67300" y="20195"/>
                    <a:pt x="63466" y="20195"/>
                  </a:cubicBezTo>
                  <a:lnTo>
                    <a:pt x="22982" y="20195"/>
                  </a:lnTo>
                  <a:cubicBezTo>
                    <a:pt x="10265" y="20195"/>
                    <a:pt x="1" y="30507"/>
                    <a:pt x="1" y="43176"/>
                  </a:cubicBezTo>
                  <a:lnTo>
                    <a:pt x="1" y="138838"/>
                  </a:lnTo>
                  <a:cubicBezTo>
                    <a:pt x="1" y="151531"/>
                    <a:pt x="10312" y="161819"/>
                    <a:pt x="22982" y="161819"/>
                  </a:cubicBezTo>
                  <a:lnTo>
                    <a:pt x="212426" y="161819"/>
                  </a:lnTo>
                  <a:cubicBezTo>
                    <a:pt x="225143" y="161819"/>
                    <a:pt x="235407" y="151507"/>
                    <a:pt x="235407" y="138838"/>
                  </a:cubicBezTo>
                  <a:lnTo>
                    <a:pt x="235407" y="43176"/>
                  </a:lnTo>
                  <a:cubicBezTo>
                    <a:pt x="235407" y="30507"/>
                    <a:pt x="225119" y="20195"/>
                    <a:pt x="212402" y="20195"/>
                  </a:cubicBezTo>
                  <a:lnTo>
                    <a:pt x="210545" y="20195"/>
                  </a:lnTo>
                  <a:lnTo>
                    <a:pt x="210545" y="13765"/>
                  </a:lnTo>
                  <a:cubicBezTo>
                    <a:pt x="210545" y="6144"/>
                    <a:pt x="204400" y="0"/>
                    <a:pt x="196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67;p47"/>
            <p:cNvSpPr/>
            <p:nvPr/>
          </p:nvSpPr>
          <p:spPr>
            <a:xfrm>
              <a:off x="1535170" y="2838933"/>
              <a:ext cx="311875" cy="161787"/>
            </a:xfrm>
            <a:custGeom>
              <a:avLst/>
              <a:gdLst/>
              <a:ahLst/>
              <a:cxnLst/>
              <a:rect l="l" t="t" r="r" b="b"/>
              <a:pathLst>
                <a:path w="194922" h="101117" extrusionOk="0">
                  <a:moveTo>
                    <a:pt x="185753" y="9193"/>
                  </a:moveTo>
                  <a:lnTo>
                    <a:pt x="185753" y="91948"/>
                  </a:lnTo>
                  <a:lnTo>
                    <a:pt x="9193" y="91948"/>
                  </a:lnTo>
                  <a:lnTo>
                    <a:pt x="9193" y="9193"/>
                  </a:lnTo>
                  <a:close/>
                  <a:moveTo>
                    <a:pt x="4529" y="1"/>
                  </a:moveTo>
                  <a:cubicBezTo>
                    <a:pt x="2025" y="1"/>
                    <a:pt x="0" y="2063"/>
                    <a:pt x="0" y="4573"/>
                  </a:cubicBezTo>
                  <a:lnTo>
                    <a:pt x="0" y="96521"/>
                  </a:lnTo>
                  <a:cubicBezTo>
                    <a:pt x="0" y="99069"/>
                    <a:pt x="2048" y="101117"/>
                    <a:pt x="4573" y="101117"/>
                  </a:cubicBezTo>
                  <a:lnTo>
                    <a:pt x="190326" y="101117"/>
                  </a:lnTo>
                  <a:cubicBezTo>
                    <a:pt x="192874" y="101117"/>
                    <a:pt x="194922" y="99069"/>
                    <a:pt x="194922" y="96521"/>
                  </a:cubicBezTo>
                  <a:lnTo>
                    <a:pt x="194922" y="4573"/>
                  </a:lnTo>
                  <a:cubicBezTo>
                    <a:pt x="194922" y="2049"/>
                    <a:pt x="192874" y="1"/>
                    <a:pt x="190326" y="1"/>
                  </a:cubicBezTo>
                  <a:lnTo>
                    <a:pt x="4573" y="1"/>
                  </a:lnTo>
                  <a:cubicBezTo>
                    <a:pt x="4558" y="1"/>
                    <a:pt x="4544" y="1"/>
                    <a:pt x="45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68;p47"/>
            <p:cNvSpPr/>
            <p:nvPr/>
          </p:nvSpPr>
          <p:spPr>
            <a:xfrm>
              <a:off x="1580854" y="2881341"/>
              <a:ext cx="50717" cy="76246"/>
            </a:xfrm>
            <a:custGeom>
              <a:avLst/>
              <a:gdLst/>
              <a:ahLst/>
              <a:cxnLst/>
              <a:rect l="l" t="t" r="r" b="b"/>
              <a:pathLst>
                <a:path w="31698" h="47654" extrusionOk="0">
                  <a:moveTo>
                    <a:pt x="15861" y="25197"/>
                  </a:moveTo>
                  <a:cubicBezTo>
                    <a:pt x="19529" y="25197"/>
                    <a:pt x="22505" y="28174"/>
                    <a:pt x="22505" y="31817"/>
                  </a:cubicBezTo>
                  <a:cubicBezTo>
                    <a:pt x="22482" y="35461"/>
                    <a:pt x="19505" y="38461"/>
                    <a:pt x="15861" y="38461"/>
                  </a:cubicBezTo>
                  <a:cubicBezTo>
                    <a:pt x="12194" y="38461"/>
                    <a:pt x="9217" y="35485"/>
                    <a:pt x="9217" y="31817"/>
                  </a:cubicBezTo>
                  <a:cubicBezTo>
                    <a:pt x="9217" y="28174"/>
                    <a:pt x="12194" y="25197"/>
                    <a:pt x="15861" y="25197"/>
                  </a:cubicBezTo>
                  <a:close/>
                  <a:moveTo>
                    <a:pt x="18503" y="0"/>
                  </a:moveTo>
                  <a:cubicBezTo>
                    <a:pt x="17556" y="0"/>
                    <a:pt x="16604" y="293"/>
                    <a:pt x="15790" y="906"/>
                  </a:cubicBezTo>
                  <a:cubicBezTo>
                    <a:pt x="15266" y="1311"/>
                    <a:pt x="2430" y="11051"/>
                    <a:pt x="191" y="29317"/>
                  </a:cubicBezTo>
                  <a:cubicBezTo>
                    <a:pt x="72" y="30126"/>
                    <a:pt x="1" y="30960"/>
                    <a:pt x="1" y="31817"/>
                  </a:cubicBezTo>
                  <a:cubicBezTo>
                    <a:pt x="1" y="40557"/>
                    <a:pt x="7097" y="47654"/>
                    <a:pt x="15814" y="47654"/>
                  </a:cubicBezTo>
                  <a:cubicBezTo>
                    <a:pt x="24553" y="47654"/>
                    <a:pt x="31650" y="40557"/>
                    <a:pt x="31650" y="31817"/>
                  </a:cubicBezTo>
                  <a:cubicBezTo>
                    <a:pt x="31698" y="23077"/>
                    <a:pt x="24577" y="15957"/>
                    <a:pt x="15861" y="15957"/>
                  </a:cubicBezTo>
                  <a:cubicBezTo>
                    <a:pt x="15432" y="15957"/>
                    <a:pt x="15004" y="15981"/>
                    <a:pt x="14575" y="16028"/>
                  </a:cubicBezTo>
                  <a:cubicBezTo>
                    <a:pt x="17790" y="11027"/>
                    <a:pt x="21219" y="8336"/>
                    <a:pt x="21291" y="8289"/>
                  </a:cubicBezTo>
                  <a:cubicBezTo>
                    <a:pt x="23339" y="6765"/>
                    <a:pt x="23744" y="3907"/>
                    <a:pt x="22220" y="1859"/>
                  </a:cubicBezTo>
                  <a:cubicBezTo>
                    <a:pt x="21308" y="649"/>
                    <a:pt x="19912" y="0"/>
                    <a:pt x="18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69;p47"/>
            <p:cNvSpPr/>
            <p:nvPr/>
          </p:nvSpPr>
          <p:spPr>
            <a:xfrm>
              <a:off x="1681562" y="2879666"/>
              <a:ext cx="50794" cy="79590"/>
            </a:xfrm>
            <a:custGeom>
              <a:avLst/>
              <a:gdLst/>
              <a:ahLst/>
              <a:cxnLst/>
              <a:rect l="l" t="t" r="r" b="b"/>
              <a:pathLst>
                <a:path w="31746" h="49744" extrusionOk="0">
                  <a:moveTo>
                    <a:pt x="15862" y="9182"/>
                  </a:moveTo>
                  <a:cubicBezTo>
                    <a:pt x="19563" y="9182"/>
                    <a:pt x="22553" y="12160"/>
                    <a:pt x="22553" y="15837"/>
                  </a:cubicBezTo>
                  <a:lnTo>
                    <a:pt x="22553" y="33888"/>
                  </a:lnTo>
                  <a:cubicBezTo>
                    <a:pt x="22553" y="37557"/>
                    <a:pt x="19557" y="40549"/>
                    <a:pt x="15881" y="40549"/>
                  </a:cubicBezTo>
                  <a:cubicBezTo>
                    <a:pt x="15477" y="40549"/>
                    <a:pt x="15064" y="40513"/>
                    <a:pt x="14646" y="40437"/>
                  </a:cubicBezTo>
                  <a:cubicBezTo>
                    <a:pt x="11479" y="39866"/>
                    <a:pt x="9217" y="36984"/>
                    <a:pt x="9217" y="33745"/>
                  </a:cubicBezTo>
                  <a:lnTo>
                    <a:pt x="9217" y="16004"/>
                  </a:lnTo>
                  <a:cubicBezTo>
                    <a:pt x="9217" y="12741"/>
                    <a:pt x="11479" y="9860"/>
                    <a:pt x="14646" y="9288"/>
                  </a:cubicBezTo>
                  <a:cubicBezTo>
                    <a:pt x="15058" y="9216"/>
                    <a:pt x="15464" y="9182"/>
                    <a:pt x="15862" y="9182"/>
                  </a:cubicBezTo>
                  <a:close/>
                  <a:moveTo>
                    <a:pt x="15885" y="0"/>
                  </a:moveTo>
                  <a:cubicBezTo>
                    <a:pt x="7121" y="0"/>
                    <a:pt x="0" y="7121"/>
                    <a:pt x="0" y="15885"/>
                  </a:cubicBezTo>
                  <a:lnTo>
                    <a:pt x="0" y="33626"/>
                  </a:lnTo>
                  <a:cubicBezTo>
                    <a:pt x="0" y="41485"/>
                    <a:pt x="6383" y="48820"/>
                    <a:pt x="14170" y="49653"/>
                  </a:cubicBezTo>
                  <a:cubicBezTo>
                    <a:pt x="14746" y="49714"/>
                    <a:pt x="15316" y="49744"/>
                    <a:pt x="15880" y="49744"/>
                  </a:cubicBezTo>
                  <a:cubicBezTo>
                    <a:pt x="24621" y="49744"/>
                    <a:pt x="31745" y="42636"/>
                    <a:pt x="31745" y="33888"/>
                  </a:cubicBezTo>
                  <a:lnTo>
                    <a:pt x="31745" y="15885"/>
                  </a:lnTo>
                  <a:cubicBezTo>
                    <a:pt x="31721" y="7121"/>
                    <a:pt x="24601" y="0"/>
                    <a:pt x="15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70;p47"/>
            <p:cNvSpPr/>
            <p:nvPr/>
          </p:nvSpPr>
          <p:spPr>
            <a:xfrm>
              <a:off x="1649250" y="2894450"/>
              <a:ext cx="14672" cy="14670"/>
            </a:xfrm>
            <a:custGeom>
              <a:avLst/>
              <a:gdLst/>
              <a:ahLst/>
              <a:cxnLst/>
              <a:rect l="l" t="t" r="r" b="b"/>
              <a:pathLst>
                <a:path w="9170" h="9169" extrusionOk="0">
                  <a:moveTo>
                    <a:pt x="4573" y="0"/>
                  </a:moveTo>
                  <a:cubicBezTo>
                    <a:pt x="3359" y="0"/>
                    <a:pt x="2192" y="501"/>
                    <a:pt x="1334" y="1334"/>
                  </a:cubicBezTo>
                  <a:cubicBezTo>
                    <a:pt x="477" y="2191"/>
                    <a:pt x="1" y="3382"/>
                    <a:pt x="1" y="4573"/>
                  </a:cubicBezTo>
                  <a:cubicBezTo>
                    <a:pt x="1" y="5811"/>
                    <a:pt x="501" y="6954"/>
                    <a:pt x="1334" y="7835"/>
                  </a:cubicBezTo>
                  <a:cubicBezTo>
                    <a:pt x="2168" y="8693"/>
                    <a:pt x="3382" y="9169"/>
                    <a:pt x="4573" y="9169"/>
                  </a:cubicBezTo>
                  <a:cubicBezTo>
                    <a:pt x="5764" y="9169"/>
                    <a:pt x="6955" y="8669"/>
                    <a:pt x="7812" y="7835"/>
                  </a:cubicBezTo>
                  <a:cubicBezTo>
                    <a:pt x="8693" y="6954"/>
                    <a:pt x="9169" y="5764"/>
                    <a:pt x="9169" y="4573"/>
                  </a:cubicBezTo>
                  <a:cubicBezTo>
                    <a:pt x="9169" y="3358"/>
                    <a:pt x="8645" y="2191"/>
                    <a:pt x="7812" y="1334"/>
                  </a:cubicBezTo>
                  <a:cubicBezTo>
                    <a:pt x="6978" y="477"/>
                    <a:pt x="5788" y="0"/>
                    <a:pt x="4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71;p47"/>
            <p:cNvSpPr/>
            <p:nvPr/>
          </p:nvSpPr>
          <p:spPr>
            <a:xfrm>
              <a:off x="1649250" y="2929733"/>
              <a:ext cx="14672" cy="14672"/>
            </a:xfrm>
            <a:custGeom>
              <a:avLst/>
              <a:gdLst/>
              <a:ahLst/>
              <a:cxnLst/>
              <a:rect l="l" t="t" r="r" b="b"/>
              <a:pathLst>
                <a:path w="9170" h="9170" extrusionOk="0">
                  <a:moveTo>
                    <a:pt x="4573" y="1"/>
                  </a:moveTo>
                  <a:cubicBezTo>
                    <a:pt x="3359" y="1"/>
                    <a:pt x="2192" y="501"/>
                    <a:pt x="1334" y="1334"/>
                  </a:cubicBezTo>
                  <a:cubicBezTo>
                    <a:pt x="477" y="2215"/>
                    <a:pt x="1" y="3406"/>
                    <a:pt x="1" y="4597"/>
                  </a:cubicBezTo>
                  <a:cubicBezTo>
                    <a:pt x="1" y="5787"/>
                    <a:pt x="501" y="6978"/>
                    <a:pt x="1334" y="7835"/>
                  </a:cubicBezTo>
                  <a:cubicBezTo>
                    <a:pt x="2192" y="8693"/>
                    <a:pt x="3382" y="9169"/>
                    <a:pt x="4573" y="9169"/>
                  </a:cubicBezTo>
                  <a:cubicBezTo>
                    <a:pt x="5764" y="9169"/>
                    <a:pt x="6955" y="8669"/>
                    <a:pt x="7812" y="7835"/>
                  </a:cubicBezTo>
                  <a:cubicBezTo>
                    <a:pt x="8693" y="6978"/>
                    <a:pt x="9169" y="5787"/>
                    <a:pt x="9169" y="4597"/>
                  </a:cubicBezTo>
                  <a:cubicBezTo>
                    <a:pt x="9169" y="3406"/>
                    <a:pt x="8645" y="2215"/>
                    <a:pt x="7812" y="1334"/>
                  </a:cubicBezTo>
                  <a:cubicBezTo>
                    <a:pt x="6978" y="501"/>
                    <a:pt x="5788" y="1"/>
                    <a:pt x="4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72;p47"/>
            <p:cNvSpPr/>
            <p:nvPr/>
          </p:nvSpPr>
          <p:spPr>
            <a:xfrm>
              <a:off x="1749957" y="2879666"/>
              <a:ext cx="50794" cy="79590"/>
            </a:xfrm>
            <a:custGeom>
              <a:avLst/>
              <a:gdLst/>
              <a:ahLst/>
              <a:cxnLst/>
              <a:rect l="l" t="t" r="r" b="b"/>
              <a:pathLst>
                <a:path w="31746" h="49744" extrusionOk="0">
                  <a:moveTo>
                    <a:pt x="15862" y="9182"/>
                  </a:moveTo>
                  <a:cubicBezTo>
                    <a:pt x="19563" y="9182"/>
                    <a:pt x="22553" y="12160"/>
                    <a:pt x="22553" y="15837"/>
                  </a:cubicBezTo>
                  <a:lnTo>
                    <a:pt x="22553" y="33888"/>
                  </a:lnTo>
                  <a:cubicBezTo>
                    <a:pt x="22553" y="37557"/>
                    <a:pt x="19557" y="40549"/>
                    <a:pt x="15881" y="40549"/>
                  </a:cubicBezTo>
                  <a:cubicBezTo>
                    <a:pt x="15477" y="40549"/>
                    <a:pt x="15064" y="40513"/>
                    <a:pt x="14646" y="40437"/>
                  </a:cubicBezTo>
                  <a:cubicBezTo>
                    <a:pt x="11479" y="39866"/>
                    <a:pt x="9217" y="36984"/>
                    <a:pt x="9217" y="33745"/>
                  </a:cubicBezTo>
                  <a:lnTo>
                    <a:pt x="9217" y="16004"/>
                  </a:lnTo>
                  <a:cubicBezTo>
                    <a:pt x="9217" y="12741"/>
                    <a:pt x="11479" y="9860"/>
                    <a:pt x="14646" y="9288"/>
                  </a:cubicBezTo>
                  <a:cubicBezTo>
                    <a:pt x="15058" y="9216"/>
                    <a:pt x="15464" y="9182"/>
                    <a:pt x="15862" y="9182"/>
                  </a:cubicBezTo>
                  <a:close/>
                  <a:moveTo>
                    <a:pt x="15885" y="0"/>
                  </a:moveTo>
                  <a:cubicBezTo>
                    <a:pt x="7121" y="0"/>
                    <a:pt x="0" y="7121"/>
                    <a:pt x="0" y="15885"/>
                  </a:cubicBezTo>
                  <a:lnTo>
                    <a:pt x="0" y="33626"/>
                  </a:lnTo>
                  <a:cubicBezTo>
                    <a:pt x="0" y="41485"/>
                    <a:pt x="6383" y="48820"/>
                    <a:pt x="14170" y="49653"/>
                  </a:cubicBezTo>
                  <a:cubicBezTo>
                    <a:pt x="14746" y="49714"/>
                    <a:pt x="15316" y="49744"/>
                    <a:pt x="15880" y="49744"/>
                  </a:cubicBezTo>
                  <a:cubicBezTo>
                    <a:pt x="24621" y="49744"/>
                    <a:pt x="31745" y="42636"/>
                    <a:pt x="31745" y="33888"/>
                  </a:cubicBezTo>
                  <a:lnTo>
                    <a:pt x="31745" y="15885"/>
                  </a:lnTo>
                  <a:cubicBezTo>
                    <a:pt x="31745" y="7121"/>
                    <a:pt x="24625" y="0"/>
                    <a:pt x="158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73;p47"/>
            <p:cNvSpPr/>
            <p:nvPr/>
          </p:nvSpPr>
          <p:spPr>
            <a:xfrm>
              <a:off x="1629741" y="2806204"/>
              <a:ext cx="14672" cy="14670"/>
            </a:xfrm>
            <a:custGeom>
              <a:avLst/>
              <a:gdLst/>
              <a:ahLst/>
              <a:cxnLst/>
              <a:rect l="l" t="t" r="r" b="b"/>
              <a:pathLst>
                <a:path w="9170" h="9169" extrusionOk="0">
                  <a:moveTo>
                    <a:pt x="4597" y="0"/>
                  </a:moveTo>
                  <a:cubicBezTo>
                    <a:pt x="3382" y="0"/>
                    <a:pt x="2215" y="500"/>
                    <a:pt x="1358" y="1334"/>
                  </a:cubicBezTo>
                  <a:cubicBezTo>
                    <a:pt x="477" y="2191"/>
                    <a:pt x="1" y="3382"/>
                    <a:pt x="1" y="4573"/>
                  </a:cubicBezTo>
                  <a:cubicBezTo>
                    <a:pt x="1" y="5787"/>
                    <a:pt x="501" y="6954"/>
                    <a:pt x="1358" y="7811"/>
                  </a:cubicBezTo>
                  <a:cubicBezTo>
                    <a:pt x="2192" y="8693"/>
                    <a:pt x="3382" y="9169"/>
                    <a:pt x="4597" y="9169"/>
                  </a:cubicBezTo>
                  <a:cubicBezTo>
                    <a:pt x="5811" y="9169"/>
                    <a:pt x="6978" y="8645"/>
                    <a:pt x="7836" y="7811"/>
                  </a:cubicBezTo>
                  <a:cubicBezTo>
                    <a:pt x="8693" y="6954"/>
                    <a:pt x="9169" y="5763"/>
                    <a:pt x="9169" y="4573"/>
                  </a:cubicBezTo>
                  <a:cubicBezTo>
                    <a:pt x="9169" y="3358"/>
                    <a:pt x="8693" y="2191"/>
                    <a:pt x="7836" y="1334"/>
                  </a:cubicBezTo>
                  <a:cubicBezTo>
                    <a:pt x="6978" y="477"/>
                    <a:pt x="5788" y="0"/>
                    <a:pt x="45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2205;p47"/>
          <p:cNvGrpSpPr/>
          <p:nvPr/>
        </p:nvGrpSpPr>
        <p:grpSpPr>
          <a:xfrm>
            <a:off x="6618854" y="1542047"/>
            <a:ext cx="377986" cy="366294"/>
            <a:chOff x="1551963" y="1398003"/>
            <a:chExt cx="377986" cy="366294"/>
          </a:xfrm>
        </p:grpSpPr>
        <p:sp>
          <p:nvSpPr>
            <p:cNvPr id="90" name="Google Shape;2206;p47"/>
            <p:cNvSpPr/>
            <p:nvPr/>
          </p:nvSpPr>
          <p:spPr>
            <a:xfrm>
              <a:off x="1558593" y="1474369"/>
              <a:ext cx="363734" cy="282459"/>
            </a:xfrm>
            <a:custGeom>
              <a:avLst/>
              <a:gdLst/>
              <a:ahLst/>
              <a:cxnLst/>
              <a:rect l="l" t="t" r="r" b="b"/>
              <a:pathLst>
                <a:path w="227334" h="176537" extrusionOk="0">
                  <a:moveTo>
                    <a:pt x="89376" y="1"/>
                  </a:moveTo>
                  <a:cubicBezTo>
                    <a:pt x="41104" y="1"/>
                    <a:pt x="1215" y="38461"/>
                    <a:pt x="382" y="86709"/>
                  </a:cubicBezTo>
                  <a:cubicBezTo>
                    <a:pt x="1" y="108404"/>
                    <a:pt x="7455" y="128336"/>
                    <a:pt x="20076" y="143887"/>
                  </a:cubicBezTo>
                  <a:cubicBezTo>
                    <a:pt x="15337" y="151103"/>
                    <a:pt x="8502" y="156818"/>
                    <a:pt x="358" y="160105"/>
                  </a:cubicBezTo>
                  <a:cubicBezTo>
                    <a:pt x="6359" y="163343"/>
                    <a:pt x="13218" y="165153"/>
                    <a:pt x="20481" y="165153"/>
                  </a:cubicBezTo>
                  <a:cubicBezTo>
                    <a:pt x="27006" y="165153"/>
                    <a:pt x="33174" y="163677"/>
                    <a:pt x="38675" y="161057"/>
                  </a:cubicBezTo>
                  <a:cubicBezTo>
                    <a:pt x="52869" y="170821"/>
                    <a:pt x="70087" y="176537"/>
                    <a:pt x="88638" y="176537"/>
                  </a:cubicBezTo>
                  <a:lnTo>
                    <a:pt x="137529" y="176537"/>
                  </a:lnTo>
                  <a:cubicBezTo>
                    <a:pt x="185325" y="176537"/>
                    <a:pt x="225810" y="137433"/>
                    <a:pt x="226548" y="89662"/>
                  </a:cubicBezTo>
                  <a:cubicBezTo>
                    <a:pt x="227334" y="40271"/>
                    <a:pt x="187540" y="1"/>
                    <a:pt x="1383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07;p47"/>
            <p:cNvSpPr/>
            <p:nvPr/>
          </p:nvSpPr>
          <p:spPr>
            <a:xfrm>
              <a:off x="1646193" y="1592222"/>
              <a:ext cx="188078" cy="164645"/>
            </a:xfrm>
            <a:custGeom>
              <a:avLst/>
              <a:gdLst/>
              <a:ahLst/>
              <a:cxnLst/>
              <a:rect l="l" t="t" r="r" b="b"/>
              <a:pathLst>
                <a:path w="117549" h="102903" extrusionOk="0">
                  <a:moveTo>
                    <a:pt x="58798" y="1"/>
                  </a:moveTo>
                  <a:cubicBezTo>
                    <a:pt x="35722" y="1"/>
                    <a:pt x="15861" y="16266"/>
                    <a:pt x="11360" y="38889"/>
                  </a:cubicBezTo>
                  <a:lnTo>
                    <a:pt x="0" y="96139"/>
                  </a:lnTo>
                  <a:cubicBezTo>
                    <a:pt x="10455" y="100497"/>
                    <a:pt x="21886" y="102902"/>
                    <a:pt x="33912" y="102902"/>
                  </a:cubicBezTo>
                  <a:lnTo>
                    <a:pt x="83565" y="102902"/>
                  </a:lnTo>
                  <a:cubicBezTo>
                    <a:pt x="95615" y="102902"/>
                    <a:pt x="107094" y="100497"/>
                    <a:pt x="117548" y="96115"/>
                  </a:cubicBezTo>
                  <a:lnTo>
                    <a:pt x="106213" y="38889"/>
                  </a:lnTo>
                  <a:cubicBezTo>
                    <a:pt x="101712" y="16266"/>
                    <a:pt x="81851" y="1"/>
                    <a:pt x="587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08;p47"/>
            <p:cNvSpPr/>
            <p:nvPr/>
          </p:nvSpPr>
          <p:spPr>
            <a:xfrm>
              <a:off x="1654195" y="1577019"/>
              <a:ext cx="49878" cy="49688"/>
            </a:xfrm>
            <a:custGeom>
              <a:avLst/>
              <a:gdLst/>
              <a:ahLst/>
              <a:cxnLst/>
              <a:rect l="l" t="t" r="r" b="b"/>
              <a:pathLst>
                <a:path w="31174" h="31055" extrusionOk="0">
                  <a:moveTo>
                    <a:pt x="15599" y="1"/>
                  </a:moveTo>
                  <a:cubicBezTo>
                    <a:pt x="7002" y="1"/>
                    <a:pt x="0" y="7002"/>
                    <a:pt x="0" y="15599"/>
                  </a:cubicBezTo>
                  <a:cubicBezTo>
                    <a:pt x="0" y="23458"/>
                    <a:pt x="5835" y="29983"/>
                    <a:pt x="13384" y="31055"/>
                  </a:cubicBezTo>
                  <a:lnTo>
                    <a:pt x="31173" y="14885"/>
                  </a:lnTo>
                  <a:cubicBezTo>
                    <a:pt x="30769" y="6597"/>
                    <a:pt x="23958" y="1"/>
                    <a:pt x="155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09;p47"/>
            <p:cNvSpPr/>
            <p:nvPr/>
          </p:nvSpPr>
          <p:spPr>
            <a:xfrm>
              <a:off x="1776467" y="1577019"/>
              <a:ext cx="49842" cy="49688"/>
            </a:xfrm>
            <a:custGeom>
              <a:avLst/>
              <a:gdLst/>
              <a:ahLst/>
              <a:cxnLst/>
              <a:rect l="l" t="t" r="r" b="b"/>
              <a:pathLst>
                <a:path w="31151" h="31055" extrusionOk="0">
                  <a:moveTo>
                    <a:pt x="15552" y="1"/>
                  </a:moveTo>
                  <a:cubicBezTo>
                    <a:pt x="7193" y="1"/>
                    <a:pt x="382" y="6597"/>
                    <a:pt x="1" y="14885"/>
                  </a:cubicBezTo>
                  <a:lnTo>
                    <a:pt x="17766" y="31055"/>
                  </a:lnTo>
                  <a:cubicBezTo>
                    <a:pt x="25316" y="29983"/>
                    <a:pt x="31150" y="23458"/>
                    <a:pt x="31150" y="15599"/>
                  </a:cubicBezTo>
                  <a:cubicBezTo>
                    <a:pt x="31150" y="7002"/>
                    <a:pt x="24173" y="1"/>
                    <a:pt x="155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10;p47"/>
            <p:cNvSpPr/>
            <p:nvPr/>
          </p:nvSpPr>
          <p:spPr>
            <a:xfrm>
              <a:off x="1599478" y="1432800"/>
              <a:ext cx="82381" cy="82418"/>
            </a:xfrm>
            <a:custGeom>
              <a:avLst/>
              <a:gdLst/>
              <a:ahLst/>
              <a:cxnLst/>
              <a:rect l="l" t="t" r="r" b="b"/>
              <a:pathLst>
                <a:path w="51488" h="51511" extrusionOk="0">
                  <a:moveTo>
                    <a:pt x="25744" y="0"/>
                  </a:moveTo>
                  <a:cubicBezTo>
                    <a:pt x="11527" y="0"/>
                    <a:pt x="1" y="11526"/>
                    <a:pt x="1" y="25744"/>
                  </a:cubicBezTo>
                  <a:cubicBezTo>
                    <a:pt x="1" y="39961"/>
                    <a:pt x="11527" y="51511"/>
                    <a:pt x="25744" y="51511"/>
                  </a:cubicBezTo>
                  <a:cubicBezTo>
                    <a:pt x="39961" y="51511"/>
                    <a:pt x="51488" y="39961"/>
                    <a:pt x="51488" y="25744"/>
                  </a:cubicBezTo>
                  <a:cubicBezTo>
                    <a:pt x="51488" y="11526"/>
                    <a:pt x="39961" y="0"/>
                    <a:pt x="2574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2211;p47"/>
            <p:cNvSpPr/>
            <p:nvPr/>
          </p:nvSpPr>
          <p:spPr>
            <a:xfrm>
              <a:off x="1705481" y="1670790"/>
              <a:ext cx="69387" cy="58518"/>
            </a:xfrm>
            <a:custGeom>
              <a:avLst/>
              <a:gdLst/>
              <a:ahLst/>
              <a:cxnLst/>
              <a:rect l="l" t="t" r="r" b="b"/>
              <a:pathLst>
                <a:path w="43367" h="36574" extrusionOk="0">
                  <a:moveTo>
                    <a:pt x="17718" y="1"/>
                  </a:moveTo>
                  <a:cubicBezTo>
                    <a:pt x="15932" y="1"/>
                    <a:pt x="14194" y="620"/>
                    <a:pt x="12884" y="1882"/>
                  </a:cubicBezTo>
                  <a:cubicBezTo>
                    <a:pt x="10145" y="4525"/>
                    <a:pt x="9884" y="8526"/>
                    <a:pt x="11979" y="11360"/>
                  </a:cubicBezTo>
                  <a:lnTo>
                    <a:pt x="15956" y="16790"/>
                  </a:lnTo>
                  <a:cubicBezTo>
                    <a:pt x="16171" y="17076"/>
                    <a:pt x="16385" y="17314"/>
                    <a:pt x="16575" y="17552"/>
                  </a:cubicBezTo>
                  <a:cubicBezTo>
                    <a:pt x="15745" y="19302"/>
                    <a:pt x="13958" y="20519"/>
                    <a:pt x="11887" y="20519"/>
                  </a:cubicBezTo>
                  <a:cubicBezTo>
                    <a:pt x="11225" y="20519"/>
                    <a:pt x="10534" y="20395"/>
                    <a:pt x="9836" y="20124"/>
                  </a:cubicBezTo>
                  <a:cubicBezTo>
                    <a:pt x="9193" y="19886"/>
                    <a:pt x="8669" y="19505"/>
                    <a:pt x="8216" y="19028"/>
                  </a:cubicBezTo>
                  <a:cubicBezTo>
                    <a:pt x="7327" y="18130"/>
                    <a:pt x="6156" y="17682"/>
                    <a:pt x="4982" y="17682"/>
                  </a:cubicBezTo>
                  <a:cubicBezTo>
                    <a:pt x="3264" y="17682"/>
                    <a:pt x="1540" y="18642"/>
                    <a:pt x="691" y="20553"/>
                  </a:cubicBezTo>
                  <a:cubicBezTo>
                    <a:pt x="1" y="22053"/>
                    <a:pt x="501" y="24339"/>
                    <a:pt x="1691" y="25482"/>
                  </a:cubicBezTo>
                  <a:cubicBezTo>
                    <a:pt x="4406" y="28197"/>
                    <a:pt x="8050" y="29721"/>
                    <a:pt x="11884" y="29721"/>
                  </a:cubicBezTo>
                  <a:cubicBezTo>
                    <a:pt x="12146" y="29721"/>
                    <a:pt x="12408" y="29721"/>
                    <a:pt x="12694" y="29673"/>
                  </a:cubicBezTo>
                  <a:lnTo>
                    <a:pt x="12694" y="32031"/>
                  </a:lnTo>
                  <a:cubicBezTo>
                    <a:pt x="12694" y="33841"/>
                    <a:pt x="13765" y="35556"/>
                    <a:pt x="15432" y="36199"/>
                  </a:cubicBezTo>
                  <a:cubicBezTo>
                    <a:pt x="16068" y="36449"/>
                    <a:pt x="16697" y="36563"/>
                    <a:pt x="17297" y="36563"/>
                  </a:cubicBezTo>
                  <a:cubicBezTo>
                    <a:pt x="19328" y="36563"/>
                    <a:pt x="21041" y="35250"/>
                    <a:pt x="21648" y="33412"/>
                  </a:cubicBezTo>
                  <a:cubicBezTo>
                    <a:pt x="22235" y="35247"/>
                    <a:pt x="23953" y="36573"/>
                    <a:pt x="25985" y="36573"/>
                  </a:cubicBezTo>
                  <a:cubicBezTo>
                    <a:pt x="26591" y="36573"/>
                    <a:pt x="27224" y="36455"/>
                    <a:pt x="27863" y="36199"/>
                  </a:cubicBezTo>
                  <a:cubicBezTo>
                    <a:pt x="29554" y="35556"/>
                    <a:pt x="30602" y="33841"/>
                    <a:pt x="30602" y="32031"/>
                  </a:cubicBezTo>
                  <a:lnTo>
                    <a:pt x="30602" y="29673"/>
                  </a:lnTo>
                  <a:cubicBezTo>
                    <a:pt x="30912" y="29721"/>
                    <a:pt x="31197" y="29721"/>
                    <a:pt x="31507" y="29721"/>
                  </a:cubicBezTo>
                  <a:cubicBezTo>
                    <a:pt x="35341" y="29721"/>
                    <a:pt x="38961" y="28221"/>
                    <a:pt x="41676" y="25482"/>
                  </a:cubicBezTo>
                  <a:cubicBezTo>
                    <a:pt x="42890" y="24268"/>
                    <a:pt x="43367" y="22005"/>
                    <a:pt x="42652" y="20457"/>
                  </a:cubicBezTo>
                  <a:cubicBezTo>
                    <a:pt x="41809" y="18588"/>
                    <a:pt x="40129" y="17656"/>
                    <a:pt x="38447" y="17656"/>
                  </a:cubicBezTo>
                  <a:cubicBezTo>
                    <a:pt x="37279" y="17656"/>
                    <a:pt x="36111" y="18106"/>
                    <a:pt x="35222" y="19005"/>
                  </a:cubicBezTo>
                  <a:cubicBezTo>
                    <a:pt x="34246" y="19981"/>
                    <a:pt x="32936" y="20505"/>
                    <a:pt x="31555" y="20505"/>
                  </a:cubicBezTo>
                  <a:cubicBezTo>
                    <a:pt x="29483" y="20505"/>
                    <a:pt x="27697" y="19290"/>
                    <a:pt x="26863" y="17528"/>
                  </a:cubicBezTo>
                  <a:cubicBezTo>
                    <a:pt x="27101" y="17290"/>
                    <a:pt x="27292" y="17052"/>
                    <a:pt x="27482" y="16790"/>
                  </a:cubicBezTo>
                  <a:lnTo>
                    <a:pt x="31459" y="11313"/>
                  </a:lnTo>
                  <a:cubicBezTo>
                    <a:pt x="32507" y="9884"/>
                    <a:pt x="33055" y="8098"/>
                    <a:pt x="32817" y="6335"/>
                  </a:cubicBezTo>
                  <a:cubicBezTo>
                    <a:pt x="32293" y="2573"/>
                    <a:pt x="29245" y="1"/>
                    <a:pt x="256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2212;p47"/>
            <p:cNvSpPr/>
            <p:nvPr/>
          </p:nvSpPr>
          <p:spPr>
            <a:xfrm>
              <a:off x="1706168" y="1641603"/>
              <a:ext cx="14670" cy="14672"/>
            </a:xfrm>
            <a:custGeom>
              <a:avLst/>
              <a:gdLst/>
              <a:ahLst/>
              <a:cxnLst/>
              <a:rect l="l" t="t" r="r" b="b"/>
              <a:pathLst>
                <a:path w="9169" h="9170" extrusionOk="0">
                  <a:moveTo>
                    <a:pt x="4573" y="1"/>
                  </a:moveTo>
                  <a:cubicBezTo>
                    <a:pt x="3358" y="1"/>
                    <a:pt x="2191" y="501"/>
                    <a:pt x="1334" y="1335"/>
                  </a:cubicBezTo>
                  <a:cubicBezTo>
                    <a:pt x="476" y="2192"/>
                    <a:pt x="0" y="3383"/>
                    <a:pt x="0" y="4573"/>
                  </a:cubicBezTo>
                  <a:cubicBezTo>
                    <a:pt x="0" y="5764"/>
                    <a:pt x="500" y="6955"/>
                    <a:pt x="1334" y="7836"/>
                  </a:cubicBezTo>
                  <a:cubicBezTo>
                    <a:pt x="2167" y="8669"/>
                    <a:pt x="3358" y="9169"/>
                    <a:pt x="4573" y="9169"/>
                  </a:cubicBezTo>
                  <a:cubicBezTo>
                    <a:pt x="5787" y="9169"/>
                    <a:pt x="6954" y="8669"/>
                    <a:pt x="7811" y="7836"/>
                  </a:cubicBezTo>
                  <a:cubicBezTo>
                    <a:pt x="8692" y="6955"/>
                    <a:pt x="9169" y="5764"/>
                    <a:pt x="9169" y="4573"/>
                  </a:cubicBezTo>
                  <a:cubicBezTo>
                    <a:pt x="9169" y="3383"/>
                    <a:pt x="8692" y="2192"/>
                    <a:pt x="7811" y="1335"/>
                  </a:cubicBezTo>
                  <a:cubicBezTo>
                    <a:pt x="6954" y="477"/>
                    <a:pt x="5763" y="1"/>
                    <a:pt x="4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2213;p47"/>
            <p:cNvSpPr/>
            <p:nvPr/>
          </p:nvSpPr>
          <p:spPr>
            <a:xfrm>
              <a:off x="1759702" y="1641566"/>
              <a:ext cx="14670" cy="14670"/>
            </a:xfrm>
            <a:custGeom>
              <a:avLst/>
              <a:gdLst/>
              <a:ahLst/>
              <a:cxnLst/>
              <a:rect l="l" t="t" r="r" b="b"/>
              <a:pathLst>
                <a:path w="9169" h="9169" extrusionOk="0">
                  <a:moveTo>
                    <a:pt x="4573" y="0"/>
                  </a:moveTo>
                  <a:cubicBezTo>
                    <a:pt x="3358" y="0"/>
                    <a:pt x="2191" y="500"/>
                    <a:pt x="1334" y="1334"/>
                  </a:cubicBezTo>
                  <a:cubicBezTo>
                    <a:pt x="477" y="2167"/>
                    <a:pt x="1" y="3382"/>
                    <a:pt x="1" y="4572"/>
                  </a:cubicBezTo>
                  <a:cubicBezTo>
                    <a:pt x="1" y="5763"/>
                    <a:pt x="501" y="6954"/>
                    <a:pt x="1334" y="7811"/>
                  </a:cubicBezTo>
                  <a:cubicBezTo>
                    <a:pt x="2191" y="8692"/>
                    <a:pt x="3382" y="9169"/>
                    <a:pt x="4573" y="9169"/>
                  </a:cubicBezTo>
                  <a:cubicBezTo>
                    <a:pt x="5787" y="9169"/>
                    <a:pt x="6954" y="8669"/>
                    <a:pt x="7812" y="7811"/>
                  </a:cubicBezTo>
                  <a:cubicBezTo>
                    <a:pt x="8693" y="6954"/>
                    <a:pt x="9169" y="5763"/>
                    <a:pt x="9169" y="4572"/>
                  </a:cubicBezTo>
                  <a:cubicBezTo>
                    <a:pt x="9169" y="3382"/>
                    <a:pt x="8645" y="2191"/>
                    <a:pt x="7812" y="1334"/>
                  </a:cubicBezTo>
                  <a:cubicBezTo>
                    <a:pt x="6954" y="476"/>
                    <a:pt x="5787" y="0"/>
                    <a:pt x="4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2214;p47"/>
            <p:cNvSpPr/>
            <p:nvPr/>
          </p:nvSpPr>
          <p:spPr>
            <a:xfrm>
              <a:off x="1551963" y="1398003"/>
              <a:ext cx="377986" cy="366294"/>
            </a:xfrm>
            <a:custGeom>
              <a:avLst/>
              <a:gdLst/>
              <a:ahLst/>
              <a:cxnLst/>
              <a:rect l="l" t="t" r="r" b="b"/>
              <a:pathLst>
                <a:path w="236241" h="228934" extrusionOk="0">
                  <a:moveTo>
                    <a:pt x="55441" y="26368"/>
                  </a:moveTo>
                  <a:cubicBezTo>
                    <a:pt x="67110" y="26368"/>
                    <a:pt x="76612" y="35846"/>
                    <a:pt x="76612" y="47539"/>
                  </a:cubicBezTo>
                  <a:cubicBezTo>
                    <a:pt x="76612" y="59208"/>
                    <a:pt x="67110" y="68686"/>
                    <a:pt x="55441" y="68686"/>
                  </a:cubicBezTo>
                  <a:cubicBezTo>
                    <a:pt x="43772" y="68686"/>
                    <a:pt x="34270" y="59208"/>
                    <a:pt x="34270" y="47539"/>
                  </a:cubicBezTo>
                  <a:cubicBezTo>
                    <a:pt x="34270" y="35846"/>
                    <a:pt x="43796" y="26368"/>
                    <a:pt x="55441" y="26368"/>
                  </a:cubicBezTo>
                  <a:close/>
                  <a:moveTo>
                    <a:pt x="155867" y="116458"/>
                  </a:moveTo>
                  <a:cubicBezTo>
                    <a:pt x="161939" y="116458"/>
                    <a:pt x="166869" y="121411"/>
                    <a:pt x="166869" y="127460"/>
                  </a:cubicBezTo>
                  <a:cubicBezTo>
                    <a:pt x="166869" y="132009"/>
                    <a:pt x="164035" y="136033"/>
                    <a:pt x="159963" y="137653"/>
                  </a:cubicBezTo>
                  <a:cubicBezTo>
                    <a:pt x="155938" y="132366"/>
                    <a:pt x="150961" y="127841"/>
                    <a:pt x="145317" y="124364"/>
                  </a:cubicBezTo>
                  <a:cubicBezTo>
                    <a:pt x="146651" y="119768"/>
                    <a:pt x="150866" y="116458"/>
                    <a:pt x="155867" y="116458"/>
                  </a:cubicBezTo>
                  <a:close/>
                  <a:moveTo>
                    <a:pt x="79470" y="116482"/>
                  </a:moveTo>
                  <a:cubicBezTo>
                    <a:pt x="84471" y="116482"/>
                    <a:pt x="88686" y="119768"/>
                    <a:pt x="90020" y="124364"/>
                  </a:cubicBezTo>
                  <a:cubicBezTo>
                    <a:pt x="84376" y="127841"/>
                    <a:pt x="79398" y="132342"/>
                    <a:pt x="75374" y="137677"/>
                  </a:cubicBezTo>
                  <a:cubicBezTo>
                    <a:pt x="71302" y="136033"/>
                    <a:pt x="68468" y="132033"/>
                    <a:pt x="68468" y="127460"/>
                  </a:cubicBezTo>
                  <a:cubicBezTo>
                    <a:pt x="68468" y="121388"/>
                    <a:pt x="73421" y="116482"/>
                    <a:pt x="79470" y="116482"/>
                  </a:cubicBezTo>
                  <a:close/>
                  <a:moveTo>
                    <a:pt x="117692" y="125960"/>
                  </a:moveTo>
                  <a:cubicBezTo>
                    <a:pt x="138506" y="125960"/>
                    <a:pt x="156534" y="140796"/>
                    <a:pt x="160582" y="161181"/>
                  </a:cubicBezTo>
                  <a:lnTo>
                    <a:pt x="171203" y="214621"/>
                  </a:lnTo>
                  <a:cubicBezTo>
                    <a:pt x="162249" y="217931"/>
                    <a:pt x="152557" y="219717"/>
                    <a:pt x="142459" y="219717"/>
                  </a:cubicBezTo>
                  <a:lnTo>
                    <a:pt x="92806" y="219717"/>
                  </a:lnTo>
                  <a:cubicBezTo>
                    <a:pt x="82923" y="219717"/>
                    <a:pt x="73278" y="217979"/>
                    <a:pt x="64157" y="214668"/>
                  </a:cubicBezTo>
                  <a:lnTo>
                    <a:pt x="74778" y="161181"/>
                  </a:lnTo>
                  <a:cubicBezTo>
                    <a:pt x="78851" y="140772"/>
                    <a:pt x="96878" y="125960"/>
                    <a:pt x="117692" y="125960"/>
                  </a:cubicBezTo>
                  <a:close/>
                  <a:moveTo>
                    <a:pt x="55386" y="0"/>
                  </a:moveTo>
                  <a:cubicBezTo>
                    <a:pt x="52880" y="0"/>
                    <a:pt x="50821" y="2071"/>
                    <a:pt x="50821" y="4602"/>
                  </a:cubicBezTo>
                  <a:lnTo>
                    <a:pt x="50821" y="17819"/>
                  </a:lnTo>
                  <a:cubicBezTo>
                    <a:pt x="45891" y="18557"/>
                    <a:pt x="41319" y="20534"/>
                    <a:pt x="37485" y="23368"/>
                  </a:cubicBezTo>
                  <a:lnTo>
                    <a:pt x="27578" y="13437"/>
                  </a:lnTo>
                  <a:cubicBezTo>
                    <a:pt x="26644" y="12517"/>
                    <a:pt x="25403" y="12020"/>
                    <a:pt x="24169" y="12020"/>
                  </a:cubicBezTo>
                  <a:cubicBezTo>
                    <a:pt x="23231" y="12020"/>
                    <a:pt x="22297" y="12307"/>
                    <a:pt x="21505" y="12913"/>
                  </a:cubicBezTo>
                  <a:cubicBezTo>
                    <a:pt x="19219" y="14628"/>
                    <a:pt x="19029" y="17914"/>
                    <a:pt x="21005" y="19843"/>
                  </a:cubicBezTo>
                  <a:lnTo>
                    <a:pt x="31007" y="29845"/>
                  </a:lnTo>
                  <a:cubicBezTo>
                    <a:pt x="28173" y="33727"/>
                    <a:pt x="26197" y="38252"/>
                    <a:pt x="25459" y="43181"/>
                  </a:cubicBezTo>
                  <a:lnTo>
                    <a:pt x="11480" y="43181"/>
                  </a:lnTo>
                  <a:cubicBezTo>
                    <a:pt x="9170" y="43181"/>
                    <a:pt x="7098" y="44824"/>
                    <a:pt x="6764" y="47111"/>
                  </a:cubicBezTo>
                  <a:cubicBezTo>
                    <a:pt x="6359" y="49944"/>
                    <a:pt x="8550" y="52374"/>
                    <a:pt x="11313" y="52374"/>
                  </a:cubicBezTo>
                  <a:lnTo>
                    <a:pt x="25602" y="52374"/>
                  </a:lnTo>
                  <a:cubicBezTo>
                    <a:pt x="26411" y="57589"/>
                    <a:pt x="28531" y="62352"/>
                    <a:pt x="31627" y="66305"/>
                  </a:cubicBezTo>
                  <a:cubicBezTo>
                    <a:pt x="11527" y="83975"/>
                    <a:pt x="72" y="109123"/>
                    <a:pt x="72" y="136057"/>
                  </a:cubicBezTo>
                  <a:cubicBezTo>
                    <a:pt x="72" y="156133"/>
                    <a:pt x="6645" y="175780"/>
                    <a:pt x="18648" y="191783"/>
                  </a:cubicBezTo>
                  <a:cubicBezTo>
                    <a:pt x="14528" y="197046"/>
                    <a:pt x="9170" y="201094"/>
                    <a:pt x="2954" y="203642"/>
                  </a:cubicBezTo>
                  <a:cubicBezTo>
                    <a:pt x="1311" y="204285"/>
                    <a:pt x="191" y="205857"/>
                    <a:pt x="96" y="207643"/>
                  </a:cubicBezTo>
                  <a:cubicBezTo>
                    <a:pt x="1" y="209429"/>
                    <a:pt x="930" y="211096"/>
                    <a:pt x="2501" y="211930"/>
                  </a:cubicBezTo>
                  <a:cubicBezTo>
                    <a:pt x="9336" y="215621"/>
                    <a:pt x="17028" y="217574"/>
                    <a:pt x="24839" y="217574"/>
                  </a:cubicBezTo>
                  <a:cubicBezTo>
                    <a:pt x="31007" y="217574"/>
                    <a:pt x="36961" y="216407"/>
                    <a:pt x="42581" y="214073"/>
                  </a:cubicBezTo>
                  <a:cubicBezTo>
                    <a:pt x="57608" y="223813"/>
                    <a:pt x="74969" y="228933"/>
                    <a:pt x="92973" y="228933"/>
                  </a:cubicBezTo>
                  <a:lnTo>
                    <a:pt x="141864" y="228933"/>
                  </a:lnTo>
                  <a:cubicBezTo>
                    <a:pt x="192017" y="228933"/>
                    <a:pt x="234574" y="187925"/>
                    <a:pt x="235502" y="137796"/>
                  </a:cubicBezTo>
                  <a:cubicBezTo>
                    <a:pt x="236241" y="85737"/>
                    <a:pt x="194256" y="43110"/>
                    <a:pt x="142459" y="43110"/>
                  </a:cubicBezTo>
                  <a:lnTo>
                    <a:pt x="140983" y="43110"/>
                  </a:lnTo>
                  <a:cubicBezTo>
                    <a:pt x="138697" y="43110"/>
                    <a:pt x="136625" y="44753"/>
                    <a:pt x="136291" y="47063"/>
                  </a:cubicBezTo>
                  <a:cubicBezTo>
                    <a:pt x="135863" y="49873"/>
                    <a:pt x="138077" y="52326"/>
                    <a:pt x="140840" y="52326"/>
                  </a:cubicBezTo>
                  <a:lnTo>
                    <a:pt x="141554" y="52326"/>
                  </a:lnTo>
                  <a:cubicBezTo>
                    <a:pt x="187135" y="52326"/>
                    <a:pt x="225572" y="89595"/>
                    <a:pt x="226000" y="135176"/>
                  </a:cubicBezTo>
                  <a:cubicBezTo>
                    <a:pt x="226334" y="168230"/>
                    <a:pt x="207377" y="196998"/>
                    <a:pt x="179729" y="210858"/>
                  </a:cubicBezTo>
                  <a:lnTo>
                    <a:pt x="169489" y="159395"/>
                  </a:lnTo>
                  <a:cubicBezTo>
                    <a:pt x="168536" y="154585"/>
                    <a:pt x="166917" y="149989"/>
                    <a:pt x="164773" y="145773"/>
                  </a:cubicBezTo>
                  <a:cubicBezTo>
                    <a:pt x="171441" y="142439"/>
                    <a:pt x="175966" y="135486"/>
                    <a:pt x="175966" y="127698"/>
                  </a:cubicBezTo>
                  <a:cubicBezTo>
                    <a:pt x="175966" y="116553"/>
                    <a:pt x="166917" y="107504"/>
                    <a:pt x="155795" y="107504"/>
                  </a:cubicBezTo>
                  <a:cubicBezTo>
                    <a:pt x="147174" y="107504"/>
                    <a:pt x="139840" y="112838"/>
                    <a:pt x="136934" y="120459"/>
                  </a:cubicBezTo>
                  <a:cubicBezTo>
                    <a:pt x="130909" y="118077"/>
                    <a:pt x="124384" y="116768"/>
                    <a:pt x="117597" y="116768"/>
                  </a:cubicBezTo>
                  <a:cubicBezTo>
                    <a:pt x="110810" y="116768"/>
                    <a:pt x="104285" y="118077"/>
                    <a:pt x="98236" y="120459"/>
                  </a:cubicBezTo>
                  <a:cubicBezTo>
                    <a:pt x="95330" y="112838"/>
                    <a:pt x="87972" y="107504"/>
                    <a:pt x="79398" y="107504"/>
                  </a:cubicBezTo>
                  <a:cubicBezTo>
                    <a:pt x="68277" y="107504"/>
                    <a:pt x="59228" y="116553"/>
                    <a:pt x="59228" y="127698"/>
                  </a:cubicBezTo>
                  <a:cubicBezTo>
                    <a:pt x="59228" y="135486"/>
                    <a:pt x="63752" y="142439"/>
                    <a:pt x="70420" y="145773"/>
                  </a:cubicBezTo>
                  <a:cubicBezTo>
                    <a:pt x="68277" y="149989"/>
                    <a:pt x="66658" y="154537"/>
                    <a:pt x="65705" y="159395"/>
                  </a:cubicBezTo>
                  <a:lnTo>
                    <a:pt x="55465" y="210953"/>
                  </a:lnTo>
                  <a:cubicBezTo>
                    <a:pt x="51988" y="209239"/>
                    <a:pt x="48630" y="207238"/>
                    <a:pt x="45415" y="205024"/>
                  </a:cubicBezTo>
                  <a:cubicBezTo>
                    <a:pt x="44621" y="204494"/>
                    <a:pt x="43696" y="204217"/>
                    <a:pt x="42769" y="204217"/>
                  </a:cubicBezTo>
                  <a:cubicBezTo>
                    <a:pt x="42113" y="204217"/>
                    <a:pt x="41455" y="204356"/>
                    <a:pt x="40843" y="204643"/>
                  </a:cubicBezTo>
                  <a:cubicBezTo>
                    <a:pt x="35770" y="207095"/>
                    <a:pt x="30293" y="208310"/>
                    <a:pt x="24601" y="208310"/>
                  </a:cubicBezTo>
                  <a:cubicBezTo>
                    <a:pt x="21482" y="208310"/>
                    <a:pt x="18386" y="207929"/>
                    <a:pt x="15337" y="207167"/>
                  </a:cubicBezTo>
                  <a:cubicBezTo>
                    <a:pt x="20339" y="203714"/>
                    <a:pt x="24625" y="199308"/>
                    <a:pt x="27983" y="194140"/>
                  </a:cubicBezTo>
                  <a:cubicBezTo>
                    <a:pt x="29102" y="192473"/>
                    <a:pt x="28983" y="190259"/>
                    <a:pt x="27721" y="188711"/>
                  </a:cubicBezTo>
                  <a:cubicBezTo>
                    <a:pt x="15671" y="173898"/>
                    <a:pt x="9050" y="155180"/>
                    <a:pt x="9050" y="136033"/>
                  </a:cubicBezTo>
                  <a:cubicBezTo>
                    <a:pt x="9050" y="111505"/>
                    <a:pt x="19600" y="88619"/>
                    <a:pt x="38104" y="72663"/>
                  </a:cubicBezTo>
                  <a:cubicBezTo>
                    <a:pt x="41843" y="75235"/>
                    <a:pt x="46153" y="77021"/>
                    <a:pt x="50821" y="77736"/>
                  </a:cubicBezTo>
                  <a:lnTo>
                    <a:pt x="50821" y="91739"/>
                  </a:lnTo>
                  <a:cubicBezTo>
                    <a:pt x="50821" y="94025"/>
                    <a:pt x="52464" y="96121"/>
                    <a:pt x="54750" y="96430"/>
                  </a:cubicBezTo>
                  <a:cubicBezTo>
                    <a:pt x="54988" y="96466"/>
                    <a:pt x="55223" y="96483"/>
                    <a:pt x="55454" y="96483"/>
                  </a:cubicBezTo>
                  <a:cubicBezTo>
                    <a:pt x="57975" y="96483"/>
                    <a:pt x="60013" y="94412"/>
                    <a:pt x="60013" y="91882"/>
                  </a:cubicBezTo>
                  <a:lnTo>
                    <a:pt x="60013" y="77736"/>
                  </a:lnTo>
                  <a:cubicBezTo>
                    <a:pt x="64967" y="76998"/>
                    <a:pt x="69515" y="75045"/>
                    <a:pt x="73350" y="72211"/>
                  </a:cubicBezTo>
                  <a:lnTo>
                    <a:pt x="83352" y="82213"/>
                  </a:lnTo>
                  <a:cubicBezTo>
                    <a:pt x="84257" y="83094"/>
                    <a:pt x="85447" y="83547"/>
                    <a:pt x="86614" y="83547"/>
                  </a:cubicBezTo>
                  <a:cubicBezTo>
                    <a:pt x="87757" y="83547"/>
                    <a:pt x="88948" y="83094"/>
                    <a:pt x="89853" y="82213"/>
                  </a:cubicBezTo>
                  <a:cubicBezTo>
                    <a:pt x="91639" y="80427"/>
                    <a:pt x="91639" y="77498"/>
                    <a:pt x="89853" y="75712"/>
                  </a:cubicBezTo>
                  <a:lnTo>
                    <a:pt x="79851" y="65710"/>
                  </a:lnTo>
                  <a:cubicBezTo>
                    <a:pt x="82685" y="61852"/>
                    <a:pt x="84638" y="57327"/>
                    <a:pt x="85376" y="52374"/>
                  </a:cubicBezTo>
                  <a:lnTo>
                    <a:pt x="99379" y="52374"/>
                  </a:lnTo>
                  <a:cubicBezTo>
                    <a:pt x="101665" y="52374"/>
                    <a:pt x="103761" y="50754"/>
                    <a:pt x="104070" y="48444"/>
                  </a:cubicBezTo>
                  <a:cubicBezTo>
                    <a:pt x="104499" y="45634"/>
                    <a:pt x="102284" y="43181"/>
                    <a:pt x="99522" y="43181"/>
                  </a:cubicBezTo>
                  <a:lnTo>
                    <a:pt x="85376" y="43181"/>
                  </a:lnTo>
                  <a:cubicBezTo>
                    <a:pt x="84638" y="38228"/>
                    <a:pt x="82685" y="33679"/>
                    <a:pt x="79851" y="29845"/>
                  </a:cubicBezTo>
                  <a:lnTo>
                    <a:pt x="89758" y="19938"/>
                  </a:lnTo>
                  <a:cubicBezTo>
                    <a:pt x="91401" y="18295"/>
                    <a:pt x="91687" y="15699"/>
                    <a:pt x="90305" y="13866"/>
                  </a:cubicBezTo>
                  <a:cubicBezTo>
                    <a:pt x="89366" y="12630"/>
                    <a:pt x="87981" y="12007"/>
                    <a:pt x="86598" y="12007"/>
                  </a:cubicBezTo>
                  <a:cubicBezTo>
                    <a:pt x="85423" y="12007"/>
                    <a:pt x="84249" y="12457"/>
                    <a:pt x="83352" y="13366"/>
                  </a:cubicBezTo>
                  <a:lnTo>
                    <a:pt x="73350" y="23368"/>
                  </a:lnTo>
                  <a:cubicBezTo>
                    <a:pt x="69492" y="20534"/>
                    <a:pt x="64967" y="18557"/>
                    <a:pt x="60013" y="17819"/>
                  </a:cubicBezTo>
                  <a:lnTo>
                    <a:pt x="60013" y="4745"/>
                  </a:lnTo>
                  <a:cubicBezTo>
                    <a:pt x="60013" y="2459"/>
                    <a:pt x="58394" y="387"/>
                    <a:pt x="56084" y="53"/>
                  </a:cubicBezTo>
                  <a:cubicBezTo>
                    <a:pt x="55848" y="17"/>
                    <a:pt x="55615" y="0"/>
                    <a:pt x="553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2215;p47"/>
            <p:cNvSpPr/>
            <p:nvPr/>
          </p:nvSpPr>
          <p:spPr>
            <a:xfrm>
              <a:off x="1737068" y="1466712"/>
              <a:ext cx="14672" cy="14670"/>
            </a:xfrm>
            <a:custGeom>
              <a:avLst/>
              <a:gdLst/>
              <a:ahLst/>
              <a:cxnLst/>
              <a:rect l="l" t="t" r="r" b="b"/>
              <a:pathLst>
                <a:path w="9170" h="9169" extrusionOk="0">
                  <a:moveTo>
                    <a:pt x="4573" y="0"/>
                  </a:moveTo>
                  <a:cubicBezTo>
                    <a:pt x="3359" y="0"/>
                    <a:pt x="2192" y="500"/>
                    <a:pt x="1334" y="1334"/>
                  </a:cubicBezTo>
                  <a:cubicBezTo>
                    <a:pt x="477" y="2215"/>
                    <a:pt x="1" y="3406"/>
                    <a:pt x="1" y="4596"/>
                  </a:cubicBezTo>
                  <a:cubicBezTo>
                    <a:pt x="1" y="5811"/>
                    <a:pt x="501" y="6978"/>
                    <a:pt x="1334" y="7835"/>
                  </a:cubicBezTo>
                  <a:cubicBezTo>
                    <a:pt x="2192" y="8668"/>
                    <a:pt x="3382" y="9169"/>
                    <a:pt x="4573" y="9169"/>
                  </a:cubicBezTo>
                  <a:cubicBezTo>
                    <a:pt x="5811" y="9169"/>
                    <a:pt x="6955" y="8668"/>
                    <a:pt x="7836" y="7835"/>
                  </a:cubicBezTo>
                  <a:cubicBezTo>
                    <a:pt x="8693" y="6978"/>
                    <a:pt x="9169" y="5787"/>
                    <a:pt x="9169" y="4596"/>
                  </a:cubicBezTo>
                  <a:cubicBezTo>
                    <a:pt x="9169" y="3358"/>
                    <a:pt x="8693" y="2215"/>
                    <a:pt x="7836" y="1334"/>
                  </a:cubicBezTo>
                  <a:cubicBezTo>
                    <a:pt x="6955" y="476"/>
                    <a:pt x="5811" y="0"/>
                    <a:pt x="45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2109;p43"/>
          <p:cNvSpPr txBox="1">
            <a:spLocks/>
          </p:cNvSpPr>
          <p:nvPr/>
        </p:nvSpPr>
        <p:spPr>
          <a:xfrm>
            <a:off x="198783" y="4638261"/>
            <a:ext cx="8892208" cy="31142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ellota"/>
              <a:buNone/>
              <a:defRPr sz="2000" b="0" i="0" u="none" strike="noStrike" cap="none">
                <a:solidFill>
                  <a:schemeClr val="dk1"/>
                </a:solidFill>
                <a:latin typeface="Bellota"/>
                <a:ea typeface="Bellota"/>
                <a:cs typeface="Bellota"/>
                <a:sym typeface="Bellota"/>
              </a:defRPr>
            </a:lvl1pPr>
            <a:lvl2pPr marL="914400" marR="0" lvl="1"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2pPr>
            <a:lvl3pPr marL="1371600" marR="0" lvl="2"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3pPr>
            <a:lvl4pPr marL="1828800" marR="0" lvl="3"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4pPr>
            <a:lvl5pPr marL="2286000" marR="0" lvl="4"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5pPr>
            <a:lvl6pPr marL="2743200" marR="0" lvl="5"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6pPr>
            <a:lvl7pPr marL="3200400" marR="0" lvl="6"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7pPr>
            <a:lvl8pPr marL="3657600" marR="0" lvl="7"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8pPr>
            <a:lvl9pPr marL="4114800" marR="0" lvl="8"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9pPr>
          </a:lstStyle>
          <a:p>
            <a:pPr marL="0" indent="0" algn="l"/>
            <a:r>
              <a:rPr lang="en-US" sz="1200" dirty="0"/>
              <a:t>Quotes from Lindsey P. Gustafson et. al., </a:t>
            </a:r>
            <a:r>
              <a:rPr lang="en-US" sz="1200" i="1" dirty="0"/>
              <a:t>Teaching and Assessing Active Listening As A Foundational Skill for Lawyers As Leaders, Counselors, Negotiators, and Advocates</a:t>
            </a:r>
            <a:r>
              <a:rPr lang="en-US" sz="1200" dirty="0"/>
              <a:t>, 62 </a:t>
            </a:r>
            <a:r>
              <a:rPr lang="en-US" sz="1200" cap="small" dirty="0"/>
              <a:t>Santa Clara L. Rev. </a:t>
            </a:r>
            <a:r>
              <a:rPr lang="en-US" sz="1200" dirty="0"/>
              <a:t>1, 12–13 (2022</a:t>
            </a:r>
            <a:r>
              <a:rPr lang="en-US" sz="1200" dirty="0" smtClean="0"/>
              <a:t>) (included in your materials).</a:t>
            </a:r>
            <a:endParaRPr lang="en-US" sz="12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567"/>
        <p:cNvGrpSpPr/>
        <p:nvPr/>
      </p:nvGrpSpPr>
      <p:grpSpPr>
        <a:xfrm>
          <a:off x="0" y="0"/>
          <a:ext cx="0" cy="0"/>
          <a:chOff x="0" y="0"/>
          <a:chExt cx="0" cy="0"/>
        </a:xfrm>
      </p:grpSpPr>
      <p:grpSp>
        <p:nvGrpSpPr>
          <p:cNvPr id="1568" name="Google Shape;1568;p30"/>
          <p:cNvGrpSpPr/>
          <p:nvPr/>
        </p:nvGrpSpPr>
        <p:grpSpPr>
          <a:xfrm>
            <a:off x="2038805" y="2073391"/>
            <a:ext cx="5090990" cy="1059169"/>
            <a:chOff x="2038805" y="2073391"/>
            <a:chExt cx="5090990" cy="1059169"/>
          </a:xfrm>
        </p:grpSpPr>
        <p:sp>
          <p:nvSpPr>
            <p:cNvPr id="1569" name="Google Shape;1569;p30"/>
            <p:cNvSpPr/>
            <p:nvPr/>
          </p:nvSpPr>
          <p:spPr>
            <a:xfrm rot="10800000">
              <a:off x="620453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0"/>
            <p:cNvSpPr/>
            <p:nvPr/>
          </p:nvSpPr>
          <p:spPr>
            <a:xfrm rot="10800000" flipH="1">
              <a:off x="2038805" y="207339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0"/>
            <p:cNvSpPr/>
            <p:nvPr/>
          </p:nvSpPr>
          <p:spPr>
            <a:xfrm>
              <a:off x="2513975" y="217366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2" name="Google Shape;1572;p30"/>
          <p:cNvSpPr txBox="1">
            <a:spLocks noGrp="1"/>
          </p:cNvSpPr>
          <p:nvPr>
            <p:ph type="title"/>
          </p:nvPr>
        </p:nvSpPr>
        <p:spPr>
          <a:xfrm>
            <a:off x="2124364" y="2138624"/>
            <a:ext cx="5292436" cy="91822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Scenario </a:t>
            </a:r>
            <a:r>
              <a:rPr lang="en" dirty="0" smtClean="0"/>
              <a:t>2</a:t>
            </a:r>
            <a:endParaRPr dirty="0"/>
          </a:p>
        </p:txBody>
      </p:sp>
      <p:sp>
        <p:nvSpPr>
          <p:cNvPr id="1573" name="Google Shape;1573;p30"/>
          <p:cNvSpPr txBox="1">
            <a:spLocks noGrp="1"/>
          </p:cNvSpPr>
          <p:nvPr>
            <p:ph type="subTitle" idx="1"/>
          </p:nvPr>
        </p:nvSpPr>
        <p:spPr>
          <a:xfrm>
            <a:off x="3131982" y="3519294"/>
            <a:ext cx="32772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THREE’S A CROWD!</a:t>
            </a:r>
          </a:p>
          <a:p>
            <a:pPr marL="0" lvl="0" indent="0" algn="ctr" rtl="0">
              <a:spcBef>
                <a:spcPts val="0"/>
              </a:spcBef>
              <a:spcAft>
                <a:spcPts val="0"/>
              </a:spcAft>
              <a:buNone/>
            </a:pPr>
            <a:r>
              <a:rPr lang="en" dirty="0" smtClean="0"/>
              <a:t>(IT’S THE GROUNDHOG’S FAULT)</a:t>
            </a:r>
          </a:p>
          <a:p>
            <a:pPr marL="0" lvl="0" indent="0" algn="ctr" rtl="0">
              <a:spcBef>
                <a:spcPts val="0"/>
              </a:spcBef>
              <a:spcAft>
                <a:spcPts val="0"/>
              </a:spcAft>
              <a:buNone/>
            </a:pPr>
            <a:endParaRPr dirty="0"/>
          </a:p>
        </p:txBody>
      </p:sp>
    </p:spTree>
    <p:extLst>
      <p:ext uri="{BB962C8B-B14F-4D97-AF65-F5344CB8AC3E}">
        <p14:creationId xmlns:p14="http://schemas.microsoft.com/office/powerpoint/2010/main" val="18061329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79" name="Google Shape;1579;p31"/>
          <p:cNvGrpSpPr/>
          <p:nvPr/>
        </p:nvGrpSpPr>
        <p:grpSpPr>
          <a:xfrm>
            <a:off x="2038805" y="1342441"/>
            <a:ext cx="5090990" cy="1059169"/>
            <a:chOff x="2038805" y="1342441"/>
            <a:chExt cx="5090990" cy="1059169"/>
          </a:xfrm>
        </p:grpSpPr>
        <p:sp>
          <p:nvSpPr>
            <p:cNvPr id="1580" name="Google Shape;1580;p31"/>
            <p:cNvSpPr/>
            <p:nvPr/>
          </p:nvSpPr>
          <p:spPr>
            <a:xfrm rot="10800000">
              <a:off x="6204535" y="134244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1"/>
            <p:cNvSpPr/>
            <p:nvPr/>
          </p:nvSpPr>
          <p:spPr>
            <a:xfrm rot="10800000" flipH="1">
              <a:off x="2038805" y="134244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2513975" y="144271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31"/>
          <p:cNvSpPr txBox="1">
            <a:spLocks noGrp="1"/>
          </p:cNvSpPr>
          <p:nvPr>
            <p:ph type="subTitle" idx="1"/>
          </p:nvPr>
        </p:nvSpPr>
        <p:spPr>
          <a:xfrm>
            <a:off x="1753496" y="2700169"/>
            <a:ext cx="6164131" cy="1473798"/>
          </a:xfrm>
          <a:prstGeom prst="rect">
            <a:avLst/>
          </a:prstGeom>
        </p:spPr>
        <p:txBody>
          <a:bodyPr spcFirstLastPara="1" wrap="square" lIns="91425" tIns="91425" rIns="91425" bIns="91425" anchor="t" anchorCtr="0">
            <a:noAutofit/>
          </a:bodyPr>
          <a:lstStyle/>
          <a:p>
            <a:pPr marL="0" lvl="0" indent="0"/>
            <a:r>
              <a:rPr lang="en-US" dirty="0" smtClean="0"/>
              <a:t>Ralph </a:t>
            </a:r>
            <a:r>
              <a:rPr lang="en-US" dirty="0"/>
              <a:t>Lancaster </a:t>
            </a:r>
            <a:r>
              <a:rPr lang="en-US" dirty="0" smtClean="0"/>
              <a:t>IV was </a:t>
            </a:r>
            <a:r>
              <a:rPr lang="en-US" dirty="0"/>
              <a:t>recently in a car accident with Doris Ground in </a:t>
            </a:r>
            <a:r>
              <a:rPr lang="en-US" dirty="0" err="1"/>
              <a:t>Smalltown</a:t>
            </a:r>
            <a:r>
              <a:rPr lang="en-US" dirty="0"/>
              <a:t>, New Hampshire. Doris had a serious injury in the accident. She was hospitalized for two weeks, and claims that she has permanent debilitating injuries, including traumatic epilepsy, significant ongoing neck and back pain that impacts her mobility, and post-concussive syndrome. She claims she can no longer work and has incurred at least $125,000 in medical expenses to-date. </a:t>
            </a:r>
            <a:r>
              <a:rPr lang="en-US" dirty="0" smtClean="0"/>
              <a:t>Doris </a:t>
            </a:r>
            <a:r>
              <a:rPr lang="en-US" dirty="0"/>
              <a:t>has sued Ralph, and Ralph contacted his insurance company. His insurance company hired Rita Hanson to represent him in the lawsuit. Rita asked him to come to her office so they could talk about the case.</a:t>
            </a:r>
            <a:endParaRPr dirty="0"/>
          </a:p>
        </p:txBody>
      </p:sp>
      <p:sp>
        <p:nvSpPr>
          <p:cNvPr id="1584" name="Google Shape;1584;p31"/>
          <p:cNvSpPr txBox="1">
            <a:spLocks noGrp="1"/>
          </p:cNvSpPr>
          <p:nvPr>
            <p:ph type="title"/>
          </p:nvPr>
        </p:nvSpPr>
        <p:spPr>
          <a:xfrm>
            <a:off x="2668500" y="1580575"/>
            <a:ext cx="3807000" cy="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The </a:t>
            </a:r>
            <a:r>
              <a:rPr lang="en" sz="4400" dirty="0" smtClean="0"/>
              <a:t>Case </a:t>
            </a:r>
            <a:endParaRPr sz="4400" dirty="0"/>
          </a:p>
        </p:txBody>
      </p:sp>
    </p:spTree>
    <p:extLst>
      <p:ext uri="{BB962C8B-B14F-4D97-AF65-F5344CB8AC3E}">
        <p14:creationId xmlns:p14="http://schemas.microsoft.com/office/powerpoint/2010/main" val="32454298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a:t>
            </a:r>
            <a:r>
              <a:rPr lang="en-US" dirty="0" smtClean="0"/>
              <a:t>he Interview</a:t>
            </a:r>
            <a:endParaRPr dirty="0"/>
          </a:p>
        </p:txBody>
      </p:sp>
      <p:sp>
        <p:nvSpPr>
          <p:cNvPr id="1968" name="Google Shape;1968;p42"/>
          <p:cNvSpPr/>
          <p:nvPr/>
        </p:nvSpPr>
        <p:spPr>
          <a:xfrm>
            <a:off x="540256"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716635"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7696844"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7873223"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txBox="1">
            <a:spLocks noGrp="1"/>
          </p:cNvSpPr>
          <p:nvPr>
            <p:ph type="subTitle" idx="4294967295"/>
          </p:nvPr>
        </p:nvSpPr>
        <p:spPr>
          <a:xfrm>
            <a:off x="192158" y="4109737"/>
            <a:ext cx="472001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“Uh oh, a helicopter mom…”</a:t>
            </a:r>
            <a:endParaRPr sz="2000" dirty="0"/>
          </a:p>
        </p:txBody>
      </p:sp>
      <p:sp>
        <p:nvSpPr>
          <p:cNvPr id="1973" name="Google Shape;1973;p42"/>
          <p:cNvSpPr txBox="1">
            <a:spLocks noGrp="1"/>
          </p:cNvSpPr>
          <p:nvPr>
            <p:ph type="subTitle" idx="4294967295"/>
          </p:nvPr>
        </p:nvSpPr>
        <p:spPr>
          <a:xfrm>
            <a:off x="4937003" y="4078521"/>
            <a:ext cx="325842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“It was the groundhog’s fault!”</a:t>
            </a:r>
            <a:endParaRPr sz="2000" dirty="0"/>
          </a:p>
        </p:txBody>
      </p:sp>
      <p:sp>
        <p:nvSpPr>
          <p:cNvPr id="1974" name="Google Shape;1974;p42"/>
          <p:cNvSpPr txBox="1">
            <a:spLocks noGrp="1"/>
          </p:cNvSpPr>
          <p:nvPr>
            <p:ph type="title" idx="4294967295"/>
          </p:nvPr>
        </p:nvSpPr>
        <p:spPr>
          <a:xfrm>
            <a:off x="1267393" y="1767010"/>
            <a:ext cx="2113998"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Attorney HANSON</a:t>
            </a:r>
            <a:endParaRPr sz="3000" dirty="0"/>
          </a:p>
        </p:txBody>
      </p:sp>
      <p:sp>
        <p:nvSpPr>
          <p:cNvPr id="1975" name="Google Shape;1975;p42"/>
          <p:cNvSpPr txBox="1">
            <a:spLocks noGrp="1"/>
          </p:cNvSpPr>
          <p:nvPr>
            <p:ph type="title" idx="4294967295"/>
          </p:nvPr>
        </p:nvSpPr>
        <p:spPr>
          <a:xfrm>
            <a:off x="5890850" y="1826425"/>
            <a:ext cx="18060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RALPH</a:t>
            </a:r>
            <a:endParaRPr sz="3000" dirty="0"/>
          </a:p>
        </p:txBody>
      </p:sp>
      <p:sp>
        <p:nvSpPr>
          <p:cNvPr id="1976" name="Google Shape;1976;p42"/>
          <p:cNvSpPr/>
          <p:nvPr/>
        </p:nvSpPr>
        <p:spPr>
          <a:xfrm>
            <a:off x="3994178" y="165017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2"/>
          <p:cNvGrpSpPr/>
          <p:nvPr/>
        </p:nvGrpSpPr>
        <p:grpSpPr>
          <a:xfrm>
            <a:off x="4076894" y="1460288"/>
            <a:ext cx="917897" cy="242316"/>
            <a:chOff x="4203187" y="1524925"/>
            <a:chExt cx="669900" cy="301500"/>
          </a:xfrm>
        </p:grpSpPr>
        <p:sp>
          <p:nvSpPr>
            <p:cNvPr id="1978"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2"/>
          <p:cNvSpPr txBox="1">
            <a:spLocks noGrp="1"/>
          </p:cNvSpPr>
          <p:nvPr>
            <p:ph type="title" idx="4294967295"/>
          </p:nvPr>
        </p:nvSpPr>
        <p:spPr>
          <a:xfrm>
            <a:off x="4136275" y="1788175"/>
            <a:ext cx="8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FEB</a:t>
            </a:r>
            <a:endParaRPr dirty="0"/>
          </a:p>
          <a:p>
            <a:pPr marL="0" lvl="0" indent="0" algn="ctr" rtl="0">
              <a:spcBef>
                <a:spcPts val="0"/>
              </a:spcBef>
              <a:spcAft>
                <a:spcPts val="0"/>
              </a:spcAft>
              <a:buNone/>
            </a:pPr>
            <a:r>
              <a:rPr lang="en" dirty="0"/>
              <a:t>7</a:t>
            </a:r>
            <a:endParaRPr sz="3000" dirty="0"/>
          </a:p>
        </p:txBody>
      </p:sp>
      <p:grpSp>
        <p:nvGrpSpPr>
          <p:cNvPr id="2045" name="Google Shape;2045;p42"/>
          <p:cNvGrpSpPr/>
          <p:nvPr/>
        </p:nvGrpSpPr>
        <p:grpSpPr>
          <a:xfrm>
            <a:off x="1267392" y="2499230"/>
            <a:ext cx="2208702" cy="1647177"/>
            <a:chOff x="1267392" y="2499230"/>
            <a:chExt cx="2208702" cy="1647177"/>
          </a:xfrm>
        </p:grpSpPr>
        <p:sp>
          <p:nvSpPr>
            <p:cNvPr id="2046" name="Google Shape;2046;p42"/>
            <p:cNvSpPr/>
            <p:nvPr/>
          </p:nvSpPr>
          <p:spPr>
            <a:xfrm>
              <a:off x="1843194" y="3892308"/>
              <a:ext cx="1632900" cy="254100"/>
            </a:xfrm>
            <a:prstGeom prst="ellipse">
              <a:avLst/>
            </a:prstGeom>
            <a:solidFill>
              <a:schemeClr val="dk1">
                <a:alpha val="292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42"/>
            <p:cNvGrpSpPr/>
            <p:nvPr/>
          </p:nvGrpSpPr>
          <p:grpSpPr>
            <a:xfrm>
              <a:off x="1267392" y="2499230"/>
              <a:ext cx="1691713" cy="1608218"/>
              <a:chOff x="54458" y="1243782"/>
              <a:chExt cx="2769214" cy="2632539"/>
            </a:xfrm>
          </p:grpSpPr>
          <p:sp>
            <p:nvSpPr>
              <p:cNvPr id="2048" name="Google Shape;2048;p42"/>
              <p:cNvSpPr/>
              <p:nvPr/>
            </p:nvSpPr>
            <p:spPr>
              <a:xfrm>
                <a:off x="2241277" y="2651827"/>
                <a:ext cx="578287" cy="558949"/>
              </a:xfrm>
              <a:custGeom>
                <a:avLst/>
                <a:gdLst/>
                <a:ahLst/>
                <a:cxnLst/>
                <a:rect l="l" t="t" r="r" b="b"/>
                <a:pathLst>
                  <a:path w="401588" h="388159" extrusionOk="0">
                    <a:moveTo>
                      <a:pt x="76902" y="0"/>
                    </a:moveTo>
                    <a:lnTo>
                      <a:pt x="0" y="169494"/>
                    </a:lnTo>
                    <a:cubicBezTo>
                      <a:pt x="0" y="169494"/>
                      <a:pt x="134427" y="388159"/>
                      <a:pt x="240236" y="388159"/>
                    </a:cubicBezTo>
                    <a:cubicBezTo>
                      <a:pt x="259993" y="388159"/>
                      <a:pt x="278751" y="380535"/>
                      <a:pt x="295451" y="362441"/>
                    </a:cubicBezTo>
                    <a:cubicBezTo>
                      <a:pt x="401587" y="247460"/>
                      <a:pt x="76902" y="0"/>
                      <a:pt x="76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2241304" y="2651827"/>
                <a:ext cx="489982" cy="568122"/>
              </a:xfrm>
              <a:custGeom>
                <a:avLst/>
                <a:gdLst/>
                <a:ahLst/>
                <a:cxnLst/>
                <a:rect l="l" t="t" r="r" b="b"/>
                <a:pathLst>
                  <a:path w="340265" h="394529" extrusionOk="0">
                    <a:moveTo>
                      <a:pt x="76883" y="0"/>
                    </a:moveTo>
                    <a:lnTo>
                      <a:pt x="76883" y="0"/>
                    </a:lnTo>
                    <a:cubicBezTo>
                      <a:pt x="148819" y="62692"/>
                      <a:pt x="340264" y="231140"/>
                      <a:pt x="305114" y="333586"/>
                    </a:cubicBezTo>
                    <a:cubicBezTo>
                      <a:pt x="295125" y="360403"/>
                      <a:pt x="268488" y="381626"/>
                      <a:pt x="239470" y="381626"/>
                    </a:cubicBezTo>
                    <a:cubicBezTo>
                      <a:pt x="235722" y="381626"/>
                      <a:pt x="231933" y="381272"/>
                      <a:pt x="228136" y="380530"/>
                    </a:cubicBezTo>
                    <a:cubicBezTo>
                      <a:pt x="141972" y="364172"/>
                      <a:pt x="49607" y="238863"/>
                      <a:pt x="0" y="169494"/>
                    </a:cubicBezTo>
                    <a:lnTo>
                      <a:pt x="0" y="169494"/>
                    </a:lnTo>
                    <a:cubicBezTo>
                      <a:pt x="17766" y="200517"/>
                      <a:pt x="38080" y="230056"/>
                      <a:pt x="59517" y="258778"/>
                    </a:cubicBezTo>
                    <a:cubicBezTo>
                      <a:pt x="92423" y="301232"/>
                      <a:pt x="128581" y="343154"/>
                      <a:pt x="174536" y="372389"/>
                    </a:cubicBezTo>
                    <a:cubicBezTo>
                      <a:pt x="193741" y="384837"/>
                      <a:pt x="217808" y="394528"/>
                      <a:pt x="241276" y="394528"/>
                    </a:cubicBezTo>
                    <a:cubicBezTo>
                      <a:pt x="255460" y="394528"/>
                      <a:pt x="269425" y="390988"/>
                      <a:pt x="281965" y="382375"/>
                    </a:cubicBezTo>
                    <a:cubicBezTo>
                      <a:pt x="315974" y="361490"/>
                      <a:pt x="330297" y="319606"/>
                      <a:pt x="320539" y="281831"/>
                    </a:cubicBezTo>
                    <a:cubicBezTo>
                      <a:pt x="292712" y="173013"/>
                      <a:pt x="164264" y="65374"/>
                      <a:pt x="7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92576" y="3439699"/>
                <a:ext cx="1136422" cy="371700"/>
              </a:xfrm>
              <a:custGeom>
                <a:avLst/>
                <a:gdLst/>
                <a:ahLst/>
                <a:cxnLst/>
                <a:rect l="l" t="t" r="r" b="b"/>
                <a:pathLst>
                  <a:path w="789182" h="258125" extrusionOk="0">
                    <a:moveTo>
                      <a:pt x="368229" y="1"/>
                    </a:moveTo>
                    <a:cubicBezTo>
                      <a:pt x="292001" y="1"/>
                      <a:pt x="219177" y="9970"/>
                      <a:pt x="164632" y="37869"/>
                    </a:cubicBezTo>
                    <a:cubicBezTo>
                      <a:pt x="1" y="122093"/>
                      <a:pt x="45322" y="258124"/>
                      <a:pt x="158823" y="258124"/>
                    </a:cubicBezTo>
                    <a:cubicBezTo>
                      <a:pt x="177073" y="258124"/>
                      <a:pt x="197085" y="254608"/>
                      <a:pt x="218271" y="246793"/>
                    </a:cubicBezTo>
                    <a:cubicBezTo>
                      <a:pt x="306248" y="214339"/>
                      <a:pt x="370882" y="195598"/>
                      <a:pt x="413880" y="195598"/>
                    </a:cubicBezTo>
                    <a:cubicBezTo>
                      <a:pt x="445651" y="195598"/>
                      <a:pt x="465609" y="205830"/>
                      <a:pt x="474444" y="228324"/>
                    </a:cubicBezTo>
                    <a:cubicBezTo>
                      <a:pt x="477219" y="235399"/>
                      <a:pt x="484870" y="238463"/>
                      <a:pt x="496045" y="238463"/>
                    </a:cubicBezTo>
                    <a:cubicBezTo>
                      <a:pt x="568516" y="238463"/>
                      <a:pt x="789181" y="109577"/>
                      <a:pt x="789181" y="109577"/>
                    </a:cubicBezTo>
                    <a:lnTo>
                      <a:pt x="771378" y="62520"/>
                    </a:lnTo>
                    <a:cubicBezTo>
                      <a:pt x="771378" y="62520"/>
                      <a:pt x="559127" y="1"/>
                      <a:pt x="368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54458" y="3353446"/>
                <a:ext cx="1174540" cy="522874"/>
              </a:xfrm>
              <a:custGeom>
                <a:avLst/>
                <a:gdLst/>
                <a:ahLst/>
                <a:cxnLst/>
                <a:rect l="l" t="t" r="r" b="b"/>
                <a:pathLst>
                  <a:path w="815653" h="363107" fill="none" extrusionOk="0">
                    <a:moveTo>
                      <a:pt x="797849" y="122418"/>
                    </a:moveTo>
                    <a:cubicBezTo>
                      <a:pt x="797849" y="122418"/>
                      <a:pt x="382244" y="0"/>
                      <a:pt x="191103" y="97767"/>
                    </a:cubicBezTo>
                    <a:cubicBezTo>
                      <a:pt x="1" y="195534"/>
                      <a:pt x="91795" y="363107"/>
                      <a:pt x="244742" y="306691"/>
                    </a:cubicBezTo>
                    <a:cubicBezTo>
                      <a:pt x="397727" y="250256"/>
                      <a:pt x="480125" y="235287"/>
                      <a:pt x="500915" y="288222"/>
                    </a:cubicBezTo>
                    <a:cubicBezTo>
                      <a:pt x="521685" y="341176"/>
                      <a:pt x="815652" y="169475"/>
                      <a:pt x="815652" y="169475"/>
                    </a:cubicBez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2329254" y="3427501"/>
                <a:ext cx="494418" cy="209184"/>
              </a:xfrm>
              <a:custGeom>
                <a:avLst/>
                <a:gdLst/>
                <a:ahLst/>
                <a:cxnLst/>
                <a:rect l="l" t="t" r="r" b="b"/>
                <a:pathLst>
                  <a:path w="343346" h="145267" extrusionOk="0">
                    <a:moveTo>
                      <a:pt x="215585" y="0"/>
                    </a:moveTo>
                    <a:cubicBezTo>
                      <a:pt x="121514" y="0"/>
                      <a:pt x="0" y="18075"/>
                      <a:pt x="0" y="18075"/>
                    </a:cubicBezTo>
                    <a:lnTo>
                      <a:pt x="381" y="145267"/>
                    </a:lnTo>
                    <a:lnTo>
                      <a:pt x="285883" y="144392"/>
                    </a:lnTo>
                    <a:cubicBezTo>
                      <a:pt x="315118" y="144297"/>
                      <a:pt x="339313" y="121700"/>
                      <a:pt x="341443" y="92560"/>
                    </a:cubicBezTo>
                    <a:cubicBezTo>
                      <a:pt x="343345" y="66255"/>
                      <a:pt x="339275" y="35954"/>
                      <a:pt x="316355" y="17086"/>
                    </a:cubicBezTo>
                    <a:cubicBezTo>
                      <a:pt x="300805" y="4298"/>
                      <a:pt x="261458" y="0"/>
                      <a:pt x="215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2329254" y="3395928"/>
                <a:ext cx="494418" cy="240758"/>
              </a:xfrm>
              <a:custGeom>
                <a:avLst/>
                <a:gdLst/>
                <a:ahLst/>
                <a:cxnLst/>
                <a:rect l="l" t="t" r="r" b="b"/>
                <a:pathLst>
                  <a:path w="343346" h="167193" fill="none" extrusionOk="0">
                    <a:moveTo>
                      <a:pt x="0" y="40001"/>
                    </a:moveTo>
                    <a:cubicBezTo>
                      <a:pt x="0" y="40001"/>
                      <a:pt x="268917" y="0"/>
                      <a:pt x="316355" y="39012"/>
                    </a:cubicBezTo>
                    <a:cubicBezTo>
                      <a:pt x="339275" y="57880"/>
                      <a:pt x="343345" y="88181"/>
                      <a:pt x="341443" y="114486"/>
                    </a:cubicBezTo>
                    <a:cubicBezTo>
                      <a:pt x="339313" y="143626"/>
                      <a:pt x="315118" y="166223"/>
                      <a:pt x="285883" y="166318"/>
                    </a:cubicBezTo>
                    <a:lnTo>
                      <a:pt x="381" y="167193"/>
                    </a:ln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763504" y="1357559"/>
                <a:ext cx="1901470" cy="2386660"/>
              </a:xfrm>
              <a:custGeom>
                <a:avLst/>
                <a:gdLst/>
                <a:ahLst/>
                <a:cxnLst/>
                <a:rect l="l" t="t" r="r" b="b"/>
                <a:pathLst>
                  <a:path w="1320465" h="1657403" extrusionOk="0">
                    <a:moveTo>
                      <a:pt x="713776" y="0"/>
                    </a:moveTo>
                    <a:cubicBezTo>
                      <a:pt x="451314" y="0"/>
                      <a:pt x="166993" y="91321"/>
                      <a:pt x="103036" y="257341"/>
                    </a:cubicBezTo>
                    <a:cubicBezTo>
                      <a:pt x="0" y="524735"/>
                      <a:pt x="306369" y="1657402"/>
                      <a:pt x="306369" y="1657402"/>
                    </a:cubicBezTo>
                    <a:lnTo>
                      <a:pt x="1121811" y="1654911"/>
                    </a:lnTo>
                    <a:cubicBezTo>
                      <a:pt x="1154432" y="1654816"/>
                      <a:pt x="1181803" y="1630298"/>
                      <a:pt x="1185436" y="1597886"/>
                    </a:cubicBezTo>
                    <a:cubicBezTo>
                      <a:pt x="1214557" y="1338481"/>
                      <a:pt x="1320465" y="272329"/>
                      <a:pt x="1115021" y="105973"/>
                    </a:cubicBezTo>
                    <a:cubicBezTo>
                      <a:pt x="1026212" y="34062"/>
                      <a:pt x="874071" y="0"/>
                      <a:pt x="713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947921" y="1308412"/>
                <a:ext cx="410139" cy="326346"/>
              </a:xfrm>
              <a:custGeom>
                <a:avLst/>
                <a:gdLst/>
                <a:ahLst/>
                <a:cxnLst/>
                <a:rect l="l" t="t" r="r" b="b"/>
                <a:pathLst>
                  <a:path w="284819" h="226629" extrusionOk="0">
                    <a:moveTo>
                      <a:pt x="160502" y="0"/>
                    </a:moveTo>
                    <a:cubicBezTo>
                      <a:pt x="142849" y="0"/>
                      <a:pt x="123847" y="4397"/>
                      <a:pt x="103854" y="15289"/>
                    </a:cubicBezTo>
                    <a:cubicBezTo>
                      <a:pt x="1" y="71876"/>
                      <a:pt x="57443" y="226629"/>
                      <a:pt x="57443" y="226629"/>
                    </a:cubicBezTo>
                    <a:lnTo>
                      <a:pt x="284819" y="77335"/>
                    </a:lnTo>
                    <a:cubicBezTo>
                      <a:pt x="284819" y="77335"/>
                      <a:pt x="234531" y="0"/>
                      <a:pt x="160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1038445" y="1381143"/>
                <a:ext cx="252236" cy="200697"/>
              </a:xfrm>
              <a:custGeom>
                <a:avLst/>
                <a:gdLst/>
                <a:ahLst/>
                <a:cxnLst/>
                <a:rect l="l" t="t" r="r" b="b"/>
                <a:pathLst>
                  <a:path w="175164" h="139373" extrusionOk="0">
                    <a:moveTo>
                      <a:pt x="98699" y="1"/>
                    </a:moveTo>
                    <a:cubicBezTo>
                      <a:pt x="87841" y="1"/>
                      <a:pt x="76152" y="2705"/>
                      <a:pt x="63853" y="9404"/>
                    </a:cubicBezTo>
                    <a:cubicBezTo>
                      <a:pt x="0" y="44193"/>
                      <a:pt x="35322" y="139373"/>
                      <a:pt x="35322" y="139373"/>
                    </a:cubicBezTo>
                    <a:lnTo>
                      <a:pt x="175163" y="47559"/>
                    </a:lnTo>
                    <a:cubicBezTo>
                      <a:pt x="175163" y="47559"/>
                      <a:pt x="144235" y="1"/>
                      <a:pt x="9869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1324862" y="1243782"/>
                <a:ext cx="219312" cy="178868"/>
              </a:xfrm>
              <a:custGeom>
                <a:avLst/>
                <a:gdLst/>
                <a:ahLst/>
                <a:cxnLst/>
                <a:rect l="l" t="t" r="r" b="b"/>
                <a:pathLst>
                  <a:path w="152300" h="124214" extrusionOk="0">
                    <a:moveTo>
                      <a:pt x="76966" y="0"/>
                    </a:moveTo>
                    <a:cubicBezTo>
                      <a:pt x="17199" y="0"/>
                      <a:pt x="0" y="124214"/>
                      <a:pt x="0" y="124214"/>
                    </a:cubicBezTo>
                    <a:cubicBezTo>
                      <a:pt x="0" y="124214"/>
                      <a:pt x="152300" y="13437"/>
                      <a:pt x="85556" y="826"/>
                    </a:cubicBezTo>
                    <a:cubicBezTo>
                      <a:pt x="82599" y="268"/>
                      <a:pt x="79737" y="0"/>
                      <a:pt x="7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1366879" y="1332802"/>
                <a:ext cx="204877" cy="81740"/>
              </a:xfrm>
              <a:custGeom>
                <a:avLst/>
                <a:gdLst/>
                <a:ahLst/>
                <a:cxnLst/>
                <a:rect l="l" t="t" r="r" b="b"/>
                <a:pathLst>
                  <a:path w="142276" h="56764" extrusionOk="0">
                    <a:moveTo>
                      <a:pt x="99515" y="0"/>
                    </a:moveTo>
                    <a:cubicBezTo>
                      <a:pt x="63804" y="0"/>
                      <a:pt x="0" y="56764"/>
                      <a:pt x="0" y="56764"/>
                    </a:cubicBezTo>
                    <a:cubicBezTo>
                      <a:pt x="0" y="56764"/>
                      <a:pt x="142276" y="33559"/>
                      <a:pt x="115267" y="5902"/>
                    </a:cubicBezTo>
                    <a:cubicBezTo>
                      <a:pt x="111222" y="1761"/>
                      <a:pt x="105804" y="0"/>
                      <a:pt x="99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2025635" y="1261462"/>
                <a:ext cx="418329" cy="316297"/>
              </a:xfrm>
              <a:custGeom>
                <a:avLst/>
                <a:gdLst/>
                <a:ahLst/>
                <a:cxnLst/>
                <a:rect l="l" t="t" r="r" b="b"/>
                <a:pathLst>
                  <a:path w="290506" h="219651" extrusionOk="0">
                    <a:moveTo>
                      <a:pt x="131610" y="0"/>
                    </a:moveTo>
                    <a:cubicBezTo>
                      <a:pt x="41487" y="0"/>
                      <a:pt x="0" y="94133"/>
                      <a:pt x="0" y="94133"/>
                    </a:cubicBezTo>
                    <a:lnTo>
                      <a:pt x="276868" y="219651"/>
                    </a:lnTo>
                    <a:cubicBezTo>
                      <a:pt x="276868" y="219651"/>
                      <a:pt x="290506" y="41198"/>
                      <a:pt x="173622" y="6428"/>
                    </a:cubicBezTo>
                    <a:cubicBezTo>
                      <a:pt x="158594" y="1955"/>
                      <a:pt x="144597" y="0"/>
                      <a:pt x="131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2073540" y="1337311"/>
                <a:ext cx="318218" cy="240585"/>
              </a:xfrm>
              <a:custGeom>
                <a:avLst/>
                <a:gdLst/>
                <a:ahLst/>
                <a:cxnLst/>
                <a:rect l="l" t="t" r="r" b="b"/>
                <a:pathLst>
                  <a:path w="220985" h="167073" extrusionOk="0">
                    <a:moveTo>
                      <a:pt x="100134" y="0"/>
                    </a:moveTo>
                    <a:cubicBezTo>
                      <a:pt x="31553" y="0"/>
                      <a:pt x="1" y="71607"/>
                      <a:pt x="1" y="71607"/>
                    </a:cubicBezTo>
                    <a:lnTo>
                      <a:pt x="210618" y="167073"/>
                    </a:lnTo>
                    <a:lnTo>
                      <a:pt x="210618" y="167073"/>
                    </a:lnTo>
                    <a:cubicBezTo>
                      <a:pt x="210618" y="167073"/>
                      <a:pt x="220985" y="31360"/>
                      <a:pt x="132081" y="4883"/>
                    </a:cubicBezTo>
                    <a:cubicBezTo>
                      <a:pt x="120654" y="1485"/>
                      <a:pt x="110010" y="0"/>
                      <a:pt x="10013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2412190" y="1420830"/>
                <a:ext cx="218006" cy="183306"/>
              </a:xfrm>
              <a:custGeom>
                <a:avLst/>
                <a:gdLst/>
                <a:ahLst/>
                <a:cxnLst/>
                <a:rect l="l" t="t" r="r" b="b"/>
                <a:pathLst>
                  <a:path w="151393" h="127296" extrusionOk="0">
                    <a:moveTo>
                      <a:pt x="87606" y="0"/>
                    </a:moveTo>
                    <a:cubicBezTo>
                      <a:pt x="47290" y="0"/>
                      <a:pt x="8151" y="104388"/>
                      <a:pt x="1118" y="124104"/>
                    </a:cubicBezTo>
                    <a:lnTo>
                      <a:pt x="1118" y="124104"/>
                    </a:lnTo>
                    <a:cubicBezTo>
                      <a:pt x="16343" y="91866"/>
                      <a:pt x="151393" y="42375"/>
                      <a:pt x="103455" y="5810"/>
                    </a:cubicBezTo>
                    <a:cubicBezTo>
                      <a:pt x="98198" y="1795"/>
                      <a:pt x="92892" y="0"/>
                      <a:pt x="87606" y="0"/>
                    </a:cubicBezTo>
                    <a:close/>
                    <a:moveTo>
                      <a:pt x="1118" y="124104"/>
                    </a:moveTo>
                    <a:lnTo>
                      <a:pt x="1118" y="124104"/>
                    </a:lnTo>
                    <a:cubicBezTo>
                      <a:pt x="606" y="125188"/>
                      <a:pt x="230" y="126252"/>
                      <a:pt x="0" y="127296"/>
                    </a:cubicBezTo>
                    <a:cubicBezTo>
                      <a:pt x="0" y="127296"/>
                      <a:pt x="385" y="126160"/>
                      <a:pt x="1118" y="124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2422298" y="1591121"/>
                <a:ext cx="89153" cy="33977"/>
              </a:xfrm>
              <a:custGeom>
                <a:avLst/>
                <a:gdLst/>
                <a:ahLst/>
                <a:cxnLst/>
                <a:rect l="l" t="t" r="r" b="b"/>
                <a:pathLst>
                  <a:path w="61912" h="23595" extrusionOk="0">
                    <a:moveTo>
                      <a:pt x="37506" y="0"/>
                    </a:moveTo>
                    <a:cubicBezTo>
                      <a:pt x="20350" y="0"/>
                      <a:pt x="0" y="11929"/>
                      <a:pt x="0" y="11929"/>
                    </a:cubicBezTo>
                    <a:cubicBezTo>
                      <a:pt x="0" y="11929"/>
                      <a:pt x="30992" y="23595"/>
                      <a:pt x="48148" y="23595"/>
                    </a:cubicBezTo>
                    <a:cubicBezTo>
                      <a:pt x="56782" y="23595"/>
                      <a:pt x="61911" y="20640"/>
                      <a:pt x="57823" y="11758"/>
                    </a:cubicBezTo>
                    <a:cubicBezTo>
                      <a:pt x="53764" y="2944"/>
                      <a:pt x="46029" y="0"/>
                      <a:pt x="37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1798079" y="2679955"/>
                <a:ext cx="745063" cy="1062455"/>
              </a:xfrm>
              <a:custGeom>
                <a:avLst/>
                <a:gdLst/>
                <a:ahLst/>
                <a:cxnLst/>
                <a:rect l="l" t="t" r="r" b="b"/>
                <a:pathLst>
                  <a:path w="517405" h="737816" extrusionOk="0">
                    <a:moveTo>
                      <a:pt x="517405" y="0"/>
                    </a:moveTo>
                    <a:lnTo>
                      <a:pt x="511299" y="19"/>
                    </a:lnTo>
                    <a:cubicBezTo>
                      <a:pt x="228536" y="913"/>
                      <a:pt x="0" y="230836"/>
                      <a:pt x="856" y="513637"/>
                    </a:cubicBezTo>
                    <a:lnTo>
                      <a:pt x="1541" y="737816"/>
                    </a:lnTo>
                    <a:lnTo>
                      <a:pt x="403356" y="736580"/>
                    </a:lnTo>
                    <a:cubicBezTo>
                      <a:pt x="435977" y="736485"/>
                      <a:pt x="463348" y="711967"/>
                      <a:pt x="466981" y="679536"/>
                    </a:cubicBezTo>
                    <a:cubicBezTo>
                      <a:pt x="480010" y="563491"/>
                      <a:pt x="508389" y="286092"/>
                      <a:pt x="5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784184" y="1988689"/>
                <a:ext cx="370696" cy="1320384"/>
              </a:xfrm>
              <a:custGeom>
                <a:avLst/>
                <a:gdLst/>
                <a:ahLst/>
                <a:cxnLst/>
                <a:rect l="l" t="t" r="r" b="b"/>
                <a:pathLst>
                  <a:path w="257428" h="916933" extrusionOk="0">
                    <a:moveTo>
                      <a:pt x="67657" y="0"/>
                    </a:moveTo>
                    <a:cubicBezTo>
                      <a:pt x="67657" y="0"/>
                      <a:pt x="0" y="469205"/>
                      <a:pt x="55693" y="483622"/>
                    </a:cubicBezTo>
                    <a:cubicBezTo>
                      <a:pt x="57763" y="484158"/>
                      <a:pt x="59820" y="484416"/>
                      <a:pt x="61862" y="484416"/>
                    </a:cubicBezTo>
                    <a:cubicBezTo>
                      <a:pt x="99373" y="484416"/>
                      <a:pt x="131722" y="397377"/>
                      <a:pt x="147336" y="346873"/>
                    </a:cubicBezTo>
                    <a:lnTo>
                      <a:pt x="147336" y="346873"/>
                    </a:lnTo>
                    <a:lnTo>
                      <a:pt x="148931" y="353818"/>
                    </a:lnTo>
                    <a:lnTo>
                      <a:pt x="148931" y="353818"/>
                    </a:lnTo>
                    <a:cubicBezTo>
                      <a:pt x="154013" y="327732"/>
                      <a:pt x="157301" y="311702"/>
                      <a:pt x="157302" y="311694"/>
                    </a:cubicBezTo>
                    <a:lnTo>
                      <a:pt x="157302" y="311694"/>
                    </a:lnTo>
                    <a:cubicBezTo>
                      <a:pt x="157300" y="311702"/>
                      <a:pt x="153715" y="326238"/>
                      <a:pt x="147336" y="346873"/>
                    </a:cubicBezTo>
                    <a:lnTo>
                      <a:pt x="147336" y="346873"/>
                    </a:lnTo>
                    <a:lnTo>
                      <a:pt x="67657" y="0"/>
                    </a:lnTo>
                    <a:close/>
                    <a:moveTo>
                      <a:pt x="148931" y="353818"/>
                    </a:moveTo>
                    <a:cubicBezTo>
                      <a:pt x="128801" y="457151"/>
                      <a:pt x="80518" y="718287"/>
                      <a:pt x="96797" y="766518"/>
                    </a:cubicBezTo>
                    <a:cubicBezTo>
                      <a:pt x="98764" y="772338"/>
                      <a:pt x="101162" y="774967"/>
                      <a:pt x="103889" y="774967"/>
                    </a:cubicBezTo>
                    <a:cubicBezTo>
                      <a:pt x="129464" y="774967"/>
                      <a:pt x="184023" y="543780"/>
                      <a:pt x="184027" y="543766"/>
                    </a:cubicBezTo>
                    <a:lnTo>
                      <a:pt x="184027" y="543766"/>
                    </a:lnTo>
                    <a:cubicBezTo>
                      <a:pt x="184026" y="543781"/>
                      <a:pt x="178681" y="786511"/>
                      <a:pt x="158957" y="851427"/>
                    </a:cubicBezTo>
                    <a:cubicBezTo>
                      <a:pt x="148458" y="885949"/>
                      <a:pt x="157264" y="916933"/>
                      <a:pt x="178293" y="916933"/>
                    </a:cubicBezTo>
                    <a:cubicBezTo>
                      <a:pt x="196807" y="916933"/>
                      <a:pt x="224797" y="892915"/>
                      <a:pt x="257428" y="826148"/>
                    </a:cubicBezTo>
                    <a:lnTo>
                      <a:pt x="148931" y="35381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1099689" y="1669925"/>
                <a:ext cx="1467503" cy="2080761"/>
              </a:xfrm>
              <a:custGeom>
                <a:avLst/>
                <a:gdLst/>
                <a:ahLst/>
                <a:cxnLst/>
                <a:rect l="l" t="t" r="r" b="b"/>
                <a:pathLst>
                  <a:path w="1019099" h="1444973" extrusionOk="0">
                    <a:moveTo>
                      <a:pt x="948246" y="0"/>
                    </a:moveTo>
                    <a:lnTo>
                      <a:pt x="948246" y="0"/>
                    </a:lnTo>
                    <a:cubicBezTo>
                      <a:pt x="962892" y="45574"/>
                      <a:pt x="972231" y="92632"/>
                      <a:pt x="979193" y="139898"/>
                    </a:cubicBezTo>
                    <a:cubicBezTo>
                      <a:pt x="999183" y="281983"/>
                      <a:pt x="1001561" y="425876"/>
                      <a:pt x="1000192" y="569140"/>
                    </a:cubicBezTo>
                    <a:cubicBezTo>
                      <a:pt x="995893" y="831912"/>
                      <a:pt x="975883" y="1094760"/>
                      <a:pt x="947903" y="1356105"/>
                    </a:cubicBezTo>
                    <a:lnTo>
                      <a:pt x="945982" y="1373947"/>
                    </a:lnTo>
                    <a:cubicBezTo>
                      <a:pt x="945337" y="1406851"/>
                      <a:pt x="918100" y="1431726"/>
                      <a:pt x="886281" y="1431726"/>
                    </a:cubicBezTo>
                    <a:cubicBezTo>
                      <a:pt x="884348" y="1431726"/>
                      <a:pt x="882398" y="1431634"/>
                      <a:pt x="880436" y="1431447"/>
                    </a:cubicBezTo>
                    <a:cubicBezTo>
                      <a:pt x="868891" y="1431523"/>
                      <a:pt x="803554" y="1431827"/>
                      <a:pt x="790696" y="1431903"/>
                    </a:cubicBezTo>
                    <a:cubicBezTo>
                      <a:pt x="662781" y="1432569"/>
                      <a:pt x="487960" y="1433254"/>
                      <a:pt x="360026" y="1434661"/>
                    </a:cubicBezTo>
                    <a:lnTo>
                      <a:pt x="75295" y="1437302"/>
                    </a:lnTo>
                    <a:lnTo>
                      <a:pt x="75295" y="1437302"/>
                    </a:lnTo>
                    <a:cubicBezTo>
                      <a:pt x="48728" y="1341453"/>
                      <a:pt x="24224" y="1244973"/>
                      <a:pt x="0" y="1148418"/>
                    </a:cubicBezTo>
                    <a:lnTo>
                      <a:pt x="0" y="1148418"/>
                    </a:lnTo>
                    <a:cubicBezTo>
                      <a:pt x="21665" y="1246451"/>
                      <a:pt x="44984" y="1344046"/>
                      <a:pt x="69902" y="1441299"/>
                    </a:cubicBezTo>
                    <a:lnTo>
                      <a:pt x="70491" y="1443601"/>
                    </a:lnTo>
                    <a:lnTo>
                      <a:pt x="72945" y="1443601"/>
                    </a:lnTo>
                    <a:cubicBezTo>
                      <a:pt x="207261" y="1443805"/>
                      <a:pt x="402181" y="1444972"/>
                      <a:pt x="556524" y="1444972"/>
                    </a:cubicBezTo>
                    <a:cubicBezTo>
                      <a:pt x="588838" y="1444972"/>
                      <a:pt x="619374" y="1444921"/>
                      <a:pt x="647203" y="1444799"/>
                    </a:cubicBezTo>
                    <a:cubicBezTo>
                      <a:pt x="694260" y="1444742"/>
                      <a:pt x="817097" y="1444628"/>
                      <a:pt x="862557" y="1444552"/>
                    </a:cubicBezTo>
                    <a:lnTo>
                      <a:pt x="880493" y="1444533"/>
                    </a:lnTo>
                    <a:cubicBezTo>
                      <a:pt x="882677" y="1444729"/>
                      <a:pt x="884847" y="1444825"/>
                      <a:pt x="887000" y="1444825"/>
                    </a:cubicBezTo>
                    <a:cubicBezTo>
                      <a:pt x="925303" y="1444825"/>
                      <a:pt x="958060" y="1414365"/>
                      <a:pt x="959411" y="1375430"/>
                    </a:cubicBezTo>
                    <a:cubicBezTo>
                      <a:pt x="978698" y="1203273"/>
                      <a:pt x="992697" y="1029385"/>
                      <a:pt x="1001808" y="856449"/>
                    </a:cubicBezTo>
                    <a:cubicBezTo>
                      <a:pt x="1012631" y="617681"/>
                      <a:pt x="1019098" y="376345"/>
                      <a:pt x="982483" y="139366"/>
                    </a:cubicBezTo>
                    <a:cubicBezTo>
                      <a:pt x="974704" y="92137"/>
                      <a:pt x="964090" y="45175"/>
                      <a:pt x="948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993170" y="3178342"/>
                <a:ext cx="161738" cy="139916"/>
              </a:xfrm>
              <a:custGeom>
                <a:avLst/>
                <a:gdLst/>
                <a:ahLst/>
                <a:cxnLst/>
                <a:rect l="l" t="t" r="r" b="b"/>
                <a:pathLst>
                  <a:path w="112318" h="97164" extrusionOk="0">
                    <a:moveTo>
                      <a:pt x="112318" y="0"/>
                    </a:moveTo>
                    <a:cubicBezTo>
                      <a:pt x="92612" y="26496"/>
                      <a:pt x="76255" y="56054"/>
                      <a:pt x="50443" y="76616"/>
                    </a:cubicBezTo>
                    <a:cubicBezTo>
                      <a:pt x="43559" y="81941"/>
                      <a:pt x="37804" y="84199"/>
                      <a:pt x="33031" y="84199"/>
                    </a:cubicBezTo>
                    <a:cubicBezTo>
                      <a:pt x="13172" y="84199"/>
                      <a:pt x="10316" y="45107"/>
                      <a:pt x="13828" y="25279"/>
                    </a:cubicBezTo>
                    <a:lnTo>
                      <a:pt x="13828" y="25279"/>
                    </a:lnTo>
                    <a:cubicBezTo>
                      <a:pt x="0" y="49052"/>
                      <a:pt x="2104" y="97163"/>
                      <a:pt x="33003" y="97163"/>
                    </a:cubicBezTo>
                    <a:cubicBezTo>
                      <a:pt x="36914" y="97163"/>
                      <a:pt x="41285" y="96393"/>
                      <a:pt x="46145" y="94705"/>
                    </a:cubicBezTo>
                    <a:cubicBezTo>
                      <a:pt x="67315" y="85727"/>
                      <a:pt x="81181" y="65337"/>
                      <a:pt x="92118" y="47115"/>
                    </a:cubicBezTo>
                    <a:cubicBezTo>
                      <a:pt x="100658" y="32145"/>
                      <a:pt x="107449" y="16415"/>
                      <a:pt x="11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873118" y="2648867"/>
                <a:ext cx="143798" cy="464492"/>
              </a:xfrm>
              <a:custGeom>
                <a:avLst/>
                <a:gdLst/>
                <a:ahLst/>
                <a:cxnLst/>
                <a:rect l="l" t="t" r="r" b="b"/>
                <a:pathLst>
                  <a:path w="99860" h="322564" extrusionOk="0">
                    <a:moveTo>
                      <a:pt x="43134" y="310513"/>
                    </a:moveTo>
                    <a:cubicBezTo>
                      <a:pt x="43142" y="310523"/>
                      <a:pt x="43147" y="310530"/>
                      <a:pt x="43147" y="310530"/>
                    </a:cubicBezTo>
                    <a:cubicBezTo>
                      <a:pt x="43146" y="310530"/>
                      <a:pt x="43142" y="310525"/>
                      <a:pt x="43134" y="310513"/>
                    </a:cubicBezTo>
                    <a:close/>
                    <a:moveTo>
                      <a:pt x="67639" y="1"/>
                    </a:moveTo>
                    <a:lnTo>
                      <a:pt x="67639" y="1"/>
                    </a:lnTo>
                    <a:cubicBezTo>
                      <a:pt x="56017" y="44319"/>
                      <a:pt x="1" y="302203"/>
                      <a:pt x="37871" y="321756"/>
                    </a:cubicBezTo>
                    <a:cubicBezTo>
                      <a:pt x="39161" y="322302"/>
                      <a:pt x="40445" y="322563"/>
                      <a:pt x="41721" y="322563"/>
                    </a:cubicBezTo>
                    <a:cubicBezTo>
                      <a:pt x="70090" y="322563"/>
                      <a:pt x="94782" y="193186"/>
                      <a:pt x="99860" y="172272"/>
                    </a:cubicBezTo>
                    <a:lnTo>
                      <a:pt x="99860" y="172272"/>
                    </a:lnTo>
                    <a:cubicBezTo>
                      <a:pt x="86450" y="209781"/>
                      <a:pt x="74011" y="248070"/>
                      <a:pt x="57919" y="284342"/>
                    </a:cubicBezTo>
                    <a:cubicBezTo>
                      <a:pt x="53980" y="292754"/>
                      <a:pt x="48438" y="304408"/>
                      <a:pt x="42637" y="309806"/>
                    </a:cubicBezTo>
                    <a:lnTo>
                      <a:pt x="42637" y="309806"/>
                    </a:lnTo>
                    <a:cubicBezTo>
                      <a:pt x="40690" y="306018"/>
                      <a:pt x="39877" y="301234"/>
                      <a:pt x="39393" y="296706"/>
                    </a:cubicBezTo>
                    <a:cubicBezTo>
                      <a:pt x="37567" y="277951"/>
                      <a:pt x="38898" y="257846"/>
                      <a:pt x="40420" y="238160"/>
                    </a:cubicBezTo>
                    <a:cubicBezTo>
                      <a:pt x="46887" y="158520"/>
                      <a:pt x="59346" y="79565"/>
                      <a:pt x="67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820530" y="1988689"/>
                <a:ext cx="130651" cy="702865"/>
              </a:xfrm>
              <a:custGeom>
                <a:avLst/>
                <a:gdLst/>
                <a:ahLst/>
                <a:cxnLst/>
                <a:rect l="l" t="t" r="r" b="b"/>
                <a:pathLst>
                  <a:path w="90730" h="488101" extrusionOk="0">
                    <a:moveTo>
                      <a:pt x="42417" y="0"/>
                    </a:moveTo>
                    <a:lnTo>
                      <a:pt x="42417" y="0"/>
                    </a:lnTo>
                    <a:cubicBezTo>
                      <a:pt x="23815" y="94895"/>
                      <a:pt x="11451" y="190855"/>
                      <a:pt x="4889" y="287347"/>
                    </a:cubicBezTo>
                    <a:cubicBezTo>
                      <a:pt x="2207" y="335641"/>
                      <a:pt x="1" y="384163"/>
                      <a:pt x="5422" y="432894"/>
                    </a:cubicBezTo>
                    <a:cubicBezTo>
                      <a:pt x="8389" y="449594"/>
                      <a:pt x="10386" y="483071"/>
                      <a:pt x="31233" y="487636"/>
                    </a:cubicBezTo>
                    <a:cubicBezTo>
                      <a:pt x="32805" y="487953"/>
                      <a:pt x="34375" y="488101"/>
                      <a:pt x="35934" y="488101"/>
                    </a:cubicBezTo>
                    <a:cubicBezTo>
                      <a:pt x="45978" y="488101"/>
                      <a:pt x="55563" y="481945"/>
                      <a:pt x="62199" y="475063"/>
                    </a:cubicBezTo>
                    <a:cubicBezTo>
                      <a:pt x="75076" y="461805"/>
                      <a:pt x="83521" y="445124"/>
                      <a:pt x="90730" y="428462"/>
                    </a:cubicBezTo>
                    <a:lnTo>
                      <a:pt x="90730" y="428462"/>
                    </a:lnTo>
                    <a:cubicBezTo>
                      <a:pt x="84643" y="438866"/>
                      <a:pt x="78271" y="449157"/>
                      <a:pt x="70815" y="458458"/>
                    </a:cubicBezTo>
                    <a:cubicBezTo>
                      <a:pt x="62461" y="468644"/>
                      <a:pt x="50789" y="480640"/>
                      <a:pt x="37802" y="480640"/>
                    </a:cubicBezTo>
                    <a:cubicBezTo>
                      <a:pt x="35148" y="480640"/>
                      <a:pt x="32439" y="480139"/>
                      <a:pt x="29692" y="479019"/>
                    </a:cubicBezTo>
                    <a:cubicBezTo>
                      <a:pt x="18128" y="467949"/>
                      <a:pt x="18204" y="447502"/>
                      <a:pt x="16130" y="431829"/>
                    </a:cubicBezTo>
                    <a:cubicBezTo>
                      <a:pt x="12973" y="384182"/>
                      <a:pt x="15712" y="335945"/>
                      <a:pt x="18660" y="288222"/>
                    </a:cubicBezTo>
                    <a:cubicBezTo>
                      <a:pt x="23891" y="204055"/>
                      <a:pt x="35303" y="85461"/>
                      <a:pt x="42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1391858" y="1986606"/>
                <a:ext cx="370505" cy="369904"/>
              </a:xfrm>
              <a:custGeom>
                <a:avLst/>
                <a:gdLst/>
                <a:ahLst/>
                <a:cxnLst/>
                <a:rect l="l" t="t" r="r" b="b"/>
                <a:pathLst>
                  <a:path w="257295" h="256878" extrusionOk="0">
                    <a:moveTo>
                      <a:pt x="128661" y="1"/>
                    </a:moveTo>
                    <a:cubicBezTo>
                      <a:pt x="128520" y="1"/>
                      <a:pt x="128380" y="1"/>
                      <a:pt x="128239" y="2"/>
                    </a:cubicBezTo>
                    <a:cubicBezTo>
                      <a:pt x="57310" y="249"/>
                      <a:pt x="0" y="57920"/>
                      <a:pt x="209" y="128848"/>
                    </a:cubicBezTo>
                    <a:cubicBezTo>
                      <a:pt x="437" y="199636"/>
                      <a:pt x="57899" y="256878"/>
                      <a:pt x="128616" y="256878"/>
                    </a:cubicBezTo>
                    <a:cubicBezTo>
                      <a:pt x="128756" y="256878"/>
                      <a:pt x="128897" y="256878"/>
                      <a:pt x="129038" y="256877"/>
                    </a:cubicBezTo>
                    <a:cubicBezTo>
                      <a:pt x="199966" y="256649"/>
                      <a:pt x="257295" y="198959"/>
                      <a:pt x="257086" y="128030"/>
                    </a:cubicBezTo>
                    <a:cubicBezTo>
                      <a:pt x="256858" y="57224"/>
                      <a:pt x="199415" y="1"/>
                      <a:pt x="128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1569674" y="1848127"/>
                <a:ext cx="133939" cy="201174"/>
              </a:xfrm>
              <a:custGeom>
                <a:avLst/>
                <a:gdLst/>
                <a:ahLst/>
                <a:cxnLst/>
                <a:rect l="l" t="t" r="r" b="b"/>
                <a:pathLst>
                  <a:path w="93013" h="139704" extrusionOk="0">
                    <a:moveTo>
                      <a:pt x="39236" y="1"/>
                    </a:moveTo>
                    <a:cubicBezTo>
                      <a:pt x="37963" y="1"/>
                      <a:pt x="36689" y="100"/>
                      <a:pt x="35417" y="303"/>
                    </a:cubicBezTo>
                    <a:cubicBezTo>
                      <a:pt x="13125" y="3860"/>
                      <a:pt x="0" y="37869"/>
                      <a:pt x="6106" y="76291"/>
                    </a:cubicBezTo>
                    <a:cubicBezTo>
                      <a:pt x="11882" y="112505"/>
                      <a:pt x="32694" y="139704"/>
                      <a:pt x="53758" y="139704"/>
                    </a:cubicBezTo>
                    <a:cubicBezTo>
                      <a:pt x="55031" y="139704"/>
                      <a:pt x="56305" y="139605"/>
                      <a:pt x="57577" y="139402"/>
                    </a:cubicBezTo>
                    <a:cubicBezTo>
                      <a:pt x="79888" y="135845"/>
                      <a:pt x="93012" y="101836"/>
                      <a:pt x="86888" y="63414"/>
                    </a:cubicBezTo>
                    <a:cubicBezTo>
                      <a:pt x="81112" y="27200"/>
                      <a:pt x="60299" y="1"/>
                      <a:pt x="39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2523037" y="1992989"/>
                <a:ext cx="153577" cy="472981"/>
              </a:xfrm>
              <a:custGeom>
                <a:avLst/>
                <a:gdLst/>
                <a:ahLst/>
                <a:cxnLst/>
                <a:rect l="l" t="t" r="r" b="b"/>
                <a:pathLst>
                  <a:path w="106651" h="328459" extrusionOk="0">
                    <a:moveTo>
                      <a:pt x="3310" y="0"/>
                    </a:moveTo>
                    <a:lnTo>
                      <a:pt x="1" y="297866"/>
                    </a:lnTo>
                    <a:cubicBezTo>
                      <a:pt x="1" y="297866"/>
                      <a:pt x="33891" y="328458"/>
                      <a:pt x="60564" y="328458"/>
                    </a:cubicBezTo>
                    <a:cubicBezTo>
                      <a:pt x="70747" y="328458"/>
                      <a:pt x="79879" y="323999"/>
                      <a:pt x="85670" y="311675"/>
                    </a:cubicBezTo>
                    <a:cubicBezTo>
                      <a:pt x="106650" y="267071"/>
                      <a:pt x="3310"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2527804" y="1992989"/>
                <a:ext cx="148811" cy="448812"/>
              </a:xfrm>
              <a:custGeom>
                <a:avLst/>
                <a:gdLst/>
                <a:ahLst/>
                <a:cxnLst/>
                <a:rect l="l" t="t" r="r" b="b"/>
                <a:pathLst>
                  <a:path w="103341" h="311675" extrusionOk="0">
                    <a:moveTo>
                      <a:pt x="0" y="0"/>
                    </a:moveTo>
                    <a:lnTo>
                      <a:pt x="82360" y="311675"/>
                    </a:lnTo>
                    <a:cubicBezTo>
                      <a:pt x="103340" y="267072"/>
                      <a:pt x="4" y="1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1802133" y="2183294"/>
                <a:ext cx="420218" cy="469551"/>
              </a:xfrm>
              <a:custGeom>
                <a:avLst/>
                <a:gdLst/>
                <a:ahLst/>
                <a:cxnLst/>
                <a:rect l="l" t="t" r="r" b="b"/>
                <a:pathLst>
                  <a:path w="291818" h="326077" extrusionOk="0">
                    <a:moveTo>
                      <a:pt x="270667" y="1"/>
                    </a:moveTo>
                    <a:lnTo>
                      <a:pt x="0" y="22578"/>
                    </a:lnTo>
                    <a:lnTo>
                      <a:pt x="14913" y="201564"/>
                    </a:lnTo>
                    <a:cubicBezTo>
                      <a:pt x="20795" y="272455"/>
                      <a:pt x="80180" y="326076"/>
                      <a:pt x="150077" y="326076"/>
                    </a:cubicBezTo>
                    <a:cubicBezTo>
                      <a:pt x="153864" y="326076"/>
                      <a:pt x="157683" y="325919"/>
                      <a:pt x="161525" y="325598"/>
                    </a:cubicBezTo>
                    <a:cubicBezTo>
                      <a:pt x="236277" y="319378"/>
                      <a:pt x="291818" y="253719"/>
                      <a:pt x="285579" y="179005"/>
                    </a:cubicBezTo>
                    <a:lnTo>
                      <a:pt x="2706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1802133" y="2183294"/>
                <a:ext cx="420218" cy="477847"/>
              </a:xfrm>
              <a:custGeom>
                <a:avLst/>
                <a:gdLst/>
                <a:ahLst/>
                <a:cxnLst/>
                <a:rect l="l" t="t" r="r" b="b"/>
                <a:pathLst>
                  <a:path w="291818" h="331838" fill="none" extrusionOk="0">
                    <a:moveTo>
                      <a:pt x="161525" y="325598"/>
                    </a:moveTo>
                    <a:lnTo>
                      <a:pt x="161525" y="325598"/>
                    </a:lnTo>
                    <a:cubicBezTo>
                      <a:pt x="236277" y="319378"/>
                      <a:pt x="291818" y="253719"/>
                      <a:pt x="285579" y="179005"/>
                    </a:cubicBezTo>
                    <a:lnTo>
                      <a:pt x="270667" y="1"/>
                    </a:lnTo>
                    <a:lnTo>
                      <a:pt x="0" y="22578"/>
                    </a:lnTo>
                    <a:lnTo>
                      <a:pt x="14913" y="201564"/>
                    </a:lnTo>
                    <a:cubicBezTo>
                      <a:pt x="21113" y="276296"/>
                      <a:pt x="86773" y="331837"/>
                      <a:pt x="161525" y="325598"/>
                    </a:cubicBezTo>
                    <a:close/>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1802106" y="2183294"/>
                <a:ext cx="411124" cy="345580"/>
              </a:xfrm>
              <a:custGeom>
                <a:avLst/>
                <a:gdLst/>
                <a:ahLst/>
                <a:cxnLst/>
                <a:rect l="l" t="t" r="r" b="b"/>
                <a:pathLst>
                  <a:path w="285503" h="239986" extrusionOk="0">
                    <a:moveTo>
                      <a:pt x="270667" y="1"/>
                    </a:moveTo>
                    <a:lnTo>
                      <a:pt x="0" y="22578"/>
                    </a:lnTo>
                    <a:lnTo>
                      <a:pt x="14913" y="201564"/>
                    </a:lnTo>
                    <a:cubicBezTo>
                      <a:pt x="16035" y="215088"/>
                      <a:pt x="19135" y="227984"/>
                      <a:pt x="23852" y="239986"/>
                    </a:cubicBezTo>
                    <a:cubicBezTo>
                      <a:pt x="55085" y="223267"/>
                      <a:pt x="84833" y="203656"/>
                      <a:pt x="110987" y="180736"/>
                    </a:cubicBezTo>
                    <a:cubicBezTo>
                      <a:pt x="130397" y="163757"/>
                      <a:pt x="154944" y="154535"/>
                      <a:pt x="179847" y="154535"/>
                    </a:cubicBezTo>
                    <a:cubicBezTo>
                      <a:pt x="191378" y="154535"/>
                      <a:pt x="202985" y="156513"/>
                      <a:pt x="214194" y="160612"/>
                    </a:cubicBezTo>
                    <a:cubicBezTo>
                      <a:pt x="237076" y="168981"/>
                      <a:pt x="261137" y="174174"/>
                      <a:pt x="285503" y="177997"/>
                    </a:cubicBezTo>
                    <a:lnTo>
                      <a:pt x="2706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1994356" y="2167874"/>
                <a:ext cx="40375" cy="484282"/>
              </a:xfrm>
              <a:custGeom>
                <a:avLst/>
                <a:gdLst/>
                <a:ahLst/>
                <a:cxnLst/>
                <a:rect l="l" t="t" r="r" b="b"/>
                <a:pathLst>
                  <a:path w="28038" h="336307" fill="none" extrusionOk="0">
                    <a:moveTo>
                      <a:pt x="28037" y="336306"/>
                    </a:moveTo>
                    <a:lnTo>
                      <a:pt x="1" y="0"/>
                    </a:lnTo>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1681261" y="2176285"/>
                <a:ext cx="314986" cy="252753"/>
              </a:xfrm>
              <a:custGeom>
                <a:avLst/>
                <a:gdLst/>
                <a:ahLst/>
                <a:cxnLst/>
                <a:rect l="l" t="t" r="r" b="b"/>
                <a:pathLst>
                  <a:path w="218740" h="175523" extrusionOk="0">
                    <a:moveTo>
                      <a:pt x="154298" y="0"/>
                    </a:moveTo>
                    <a:cubicBezTo>
                      <a:pt x="9244" y="0"/>
                      <a:pt x="2" y="175505"/>
                      <a:pt x="0" y="175522"/>
                    </a:cubicBezTo>
                    <a:lnTo>
                      <a:pt x="0" y="175522"/>
                    </a:lnTo>
                    <a:cubicBezTo>
                      <a:pt x="194431" y="151955"/>
                      <a:pt x="218740" y="9870"/>
                      <a:pt x="218740" y="9870"/>
                    </a:cubicBezTo>
                    <a:cubicBezTo>
                      <a:pt x="194727" y="3026"/>
                      <a:pt x="173342" y="0"/>
                      <a:pt x="154298" y="0"/>
                    </a:cubicBezTo>
                    <a:close/>
                    <a:moveTo>
                      <a:pt x="0" y="175522"/>
                    </a:moveTo>
                    <a:cubicBezTo>
                      <a:pt x="0" y="175522"/>
                      <a:pt x="0" y="175522"/>
                      <a:pt x="0" y="175522"/>
                    </a:cubicBezTo>
                    <a:cubicBezTo>
                      <a:pt x="0" y="175522"/>
                      <a:pt x="0" y="175522"/>
                      <a:pt x="0" y="175522"/>
                    </a:cubicBezTo>
                    <a:cubicBezTo>
                      <a:pt x="0" y="175522"/>
                      <a:pt x="0" y="175522"/>
                      <a:pt x="0" y="175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1996245" y="2157803"/>
                <a:ext cx="350119" cy="216405"/>
              </a:xfrm>
              <a:custGeom>
                <a:avLst/>
                <a:gdLst/>
                <a:ahLst/>
                <a:cxnLst/>
                <a:rect l="l" t="t" r="r" b="b"/>
                <a:pathLst>
                  <a:path w="243138" h="150281" extrusionOk="0">
                    <a:moveTo>
                      <a:pt x="88658" y="0"/>
                    </a:moveTo>
                    <a:cubicBezTo>
                      <a:pt x="63163" y="0"/>
                      <a:pt x="33780" y="6637"/>
                      <a:pt x="1" y="22705"/>
                    </a:cubicBezTo>
                    <a:cubicBezTo>
                      <a:pt x="1" y="22705"/>
                      <a:pt x="44506" y="150281"/>
                      <a:pt x="224907" y="150281"/>
                    </a:cubicBezTo>
                    <a:cubicBezTo>
                      <a:pt x="230832" y="150281"/>
                      <a:pt x="236904" y="150143"/>
                      <a:pt x="243125" y="149859"/>
                    </a:cubicBezTo>
                    <a:cubicBezTo>
                      <a:pt x="243125" y="149859"/>
                      <a:pt x="243125" y="149859"/>
                      <a:pt x="243125" y="149859"/>
                    </a:cubicBezTo>
                    <a:cubicBezTo>
                      <a:pt x="243137" y="149859"/>
                      <a:pt x="209799" y="0"/>
                      <a:pt x="8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1681288" y="2190498"/>
                <a:ext cx="314958" cy="238540"/>
              </a:xfrm>
              <a:custGeom>
                <a:avLst/>
                <a:gdLst/>
                <a:ahLst/>
                <a:cxnLst/>
                <a:rect l="l" t="t" r="r" b="b"/>
                <a:pathLst>
                  <a:path w="218721" h="165653" extrusionOk="0">
                    <a:moveTo>
                      <a:pt x="218721" y="0"/>
                    </a:moveTo>
                    <a:cubicBezTo>
                      <a:pt x="189296" y="82569"/>
                      <a:pt x="116788" y="132955"/>
                      <a:pt x="35303" y="156180"/>
                    </a:cubicBezTo>
                    <a:cubicBezTo>
                      <a:pt x="23662" y="159375"/>
                      <a:pt x="11812" y="162057"/>
                      <a:pt x="0" y="165652"/>
                    </a:cubicBezTo>
                    <a:cubicBezTo>
                      <a:pt x="12193" y="165120"/>
                      <a:pt x="24480" y="164207"/>
                      <a:pt x="36749" y="162818"/>
                    </a:cubicBezTo>
                    <a:cubicBezTo>
                      <a:pt x="73630" y="156941"/>
                      <a:pt x="109351" y="143987"/>
                      <a:pt x="140393" y="122741"/>
                    </a:cubicBezTo>
                    <a:cubicBezTo>
                      <a:pt x="180432" y="93830"/>
                      <a:pt x="213053" y="49759"/>
                      <a:pt x="218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1996245" y="2190498"/>
                <a:ext cx="350101" cy="187883"/>
              </a:xfrm>
              <a:custGeom>
                <a:avLst/>
                <a:gdLst/>
                <a:ahLst/>
                <a:cxnLst/>
                <a:rect l="l" t="t" r="r" b="b"/>
                <a:pathLst>
                  <a:path w="243126" h="130474" extrusionOk="0">
                    <a:moveTo>
                      <a:pt x="1" y="0"/>
                    </a:moveTo>
                    <a:lnTo>
                      <a:pt x="1" y="0"/>
                    </a:lnTo>
                    <a:cubicBezTo>
                      <a:pt x="13829" y="48142"/>
                      <a:pt x="53297" y="86202"/>
                      <a:pt x="97540" y="108095"/>
                    </a:cubicBezTo>
                    <a:cubicBezTo>
                      <a:pt x="130960" y="123567"/>
                      <a:pt x="167441" y="130473"/>
                      <a:pt x="204023" y="130473"/>
                    </a:cubicBezTo>
                    <a:cubicBezTo>
                      <a:pt x="204814" y="130473"/>
                      <a:pt x="205605" y="130470"/>
                      <a:pt x="206396" y="130464"/>
                    </a:cubicBezTo>
                    <a:cubicBezTo>
                      <a:pt x="218741" y="129798"/>
                      <a:pt x="231009" y="128657"/>
                      <a:pt x="243125" y="127173"/>
                    </a:cubicBezTo>
                    <a:cubicBezTo>
                      <a:pt x="230876" y="125594"/>
                      <a:pt x="218779" y="124929"/>
                      <a:pt x="206757" y="123692"/>
                    </a:cubicBezTo>
                    <a:cubicBezTo>
                      <a:pt x="122514" y="114220"/>
                      <a:pt x="42722" y="7657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1859213" y="1994562"/>
                <a:ext cx="229009" cy="205998"/>
              </a:xfrm>
              <a:custGeom>
                <a:avLst/>
                <a:gdLst/>
                <a:ahLst/>
                <a:cxnLst/>
                <a:rect l="l" t="t" r="r" b="b"/>
                <a:pathLst>
                  <a:path w="159034" h="143054" extrusionOk="0">
                    <a:moveTo>
                      <a:pt x="99732" y="0"/>
                    </a:moveTo>
                    <a:cubicBezTo>
                      <a:pt x="48113" y="0"/>
                      <a:pt x="1" y="37540"/>
                      <a:pt x="1" y="37540"/>
                    </a:cubicBezTo>
                    <a:cubicBezTo>
                      <a:pt x="5181" y="100252"/>
                      <a:pt x="58989" y="143053"/>
                      <a:pt x="90374" y="143053"/>
                    </a:cubicBezTo>
                    <a:cubicBezTo>
                      <a:pt x="92982" y="143053"/>
                      <a:pt x="95434" y="142758"/>
                      <a:pt x="97692" y="142154"/>
                    </a:cubicBezTo>
                    <a:cubicBezTo>
                      <a:pt x="159034" y="125796"/>
                      <a:pt x="155800" y="18899"/>
                      <a:pt x="155800" y="18899"/>
                    </a:cubicBezTo>
                    <a:cubicBezTo>
                      <a:pt x="138110" y="5061"/>
                      <a:pt x="118685" y="0"/>
                      <a:pt x="99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2"/>
              <p:cNvSpPr/>
              <p:nvPr/>
            </p:nvSpPr>
            <p:spPr>
              <a:xfrm>
                <a:off x="1686547" y="2751716"/>
                <a:ext cx="578287" cy="558950"/>
              </a:xfrm>
              <a:custGeom>
                <a:avLst/>
                <a:gdLst/>
                <a:ahLst/>
                <a:cxnLst/>
                <a:rect l="l" t="t" r="r" b="b"/>
                <a:pathLst>
                  <a:path w="401588" h="388160" extrusionOk="0">
                    <a:moveTo>
                      <a:pt x="76902" y="1"/>
                    </a:moveTo>
                    <a:lnTo>
                      <a:pt x="0" y="169495"/>
                    </a:lnTo>
                    <a:cubicBezTo>
                      <a:pt x="0" y="169495"/>
                      <a:pt x="134428" y="388159"/>
                      <a:pt x="240236" y="388159"/>
                    </a:cubicBezTo>
                    <a:cubicBezTo>
                      <a:pt x="259993" y="388159"/>
                      <a:pt x="278751" y="380536"/>
                      <a:pt x="295451" y="362442"/>
                    </a:cubicBezTo>
                    <a:cubicBezTo>
                      <a:pt x="401587" y="247461"/>
                      <a:pt x="76902" y="1"/>
                      <a:pt x="76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2"/>
              <p:cNvSpPr/>
              <p:nvPr/>
            </p:nvSpPr>
            <p:spPr>
              <a:xfrm>
                <a:off x="1686602" y="2751716"/>
                <a:ext cx="489927" cy="568138"/>
              </a:xfrm>
              <a:custGeom>
                <a:avLst/>
                <a:gdLst/>
                <a:ahLst/>
                <a:cxnLst/>
                <a:rect l="l" t="t" r="r" b="b"/>
                <a:pathLst>
                  <a:path w="340227" h="394540" extrusionOk="0">
                    <a:moveTo>
                      <a:pt x="76864" y="1"/>
                    </a:moveTo>
                    <a:lnTo>
                      <a:pt x="76864" y="1"/>
                    </a:lnTo>
                    <a:cubicBezTo>
                      <a:pt x="148781" y="62693"/>
                      <a:pt x="340226" y="231160"/>
                      <a:pt x="305114" y="333606"/>
                    </a:cubicBezTo>
                    <a:cubicBezTo>
                      <a:pt x="295110" y="360400"/>
                      <a:pt x="268481" y="381632"/>
                      <a:pt x="239472" y="381632"/>
                    </a:cubicBezTo>
                    <a:cubicBezTo>
                      <a:pt x="235717" y="381632"/>
                      <a:pt x="231921" y="381276"/>
                      <a:pt x="228117" y="380530"/>
                    </a:cubicBezTo>
                    <a:cubicBezTo>
                      <a:pt x="141953" y="364172"/>
                      <a:pt x="49588" y="238883"/>
                      <a:pt x="0" y="169495"/>
                    </a:cubicBezTo>
                    <a:lnTo>
                      <a:pt x="0" y="169495"/>
                    </a:lnTo>
                    <a:cubicBezTo>
                      <a:pt x="17747" y="200518"/>
                      <a:pt x="38061" y="230057"/>
                      <a:pt x="59498" y="258778"/>
                    </a:cubicBezTo>
                    <a:cubicBezTo>
                      <a:pt x="92404" y="301233"/>
                      <a:pt x="128581" y="343154"/>
                      <a:pt x="174536" y="372408"/>
                    </a:cubicBezTo>
                    <a:cubicBezTo>
                      <a:pt x="193740" y="384856"/>
                      <a:pt x="217799" y="394540"/>
                      <a:pt x="241259" y="394540"/>
                    </a:cubicBezTo>
                    <a:cubicBezTo>
                      <a:pt x="255442" y="394540"/>
                      <a:pt x="269405" y="391001"/>
                      <a:pt x="281946" y="382394"/>
                    </a:cubicBezTo>
                    <a:cubicBezTo>
                      <a:pt x="315956" y="361491"/>
                      <a:pt x="330297" y="319626"/>
                      <a:pt x="320521" y="281832"/>
                    </a:cubicBezTo>
                    <a:cubicBezTo>
                      <a:pt x="292693" y="173014"/>
                      <a:pt x="164264" y="65394"/>
                      <a:pt x="76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1688272" y="3533575"/>
                <a:ext cx="494391" cy="209193"/>
              </a:xfrm>
              <a:custGeom>
                <a:avLst/>
                <a:gdLst/>
                <a:ahLst/>
                <a:cxnLst/>
                <a:rect l="l" t="t" r="r" b="b"/>
                <a:pathLst>
                  <a:path w="343327" h="145273" extrusionOk="0">
                    <a:moveTo>
                      <a:pt x="215527" y="1"/>
                    </a:moveTo>
                    <a:cubicBezTo>
                      <a:pt x="121467" y="1"/>
                      <a:pt x="1" y="18061"/>
                      <a:pt x="1" y="18061"/>
                    </a:cubicBezTo>
                    <a:lnTo>
                      <a:pt x="381" y="145272"/>
                    </a:lnTo>
                    <a:lnTo>
                      <a:pt x="285884" y="144378"/>
                    </a:lnTo>
                    <a:cubicBezTo>
                      <a:pt x="315100" y="144283"/>
                      <a:pt x="339313" y="121706"/>
                      <a:pt x="341425" y="92547"/>
                    </a:cubicBezTo>
                    <a:cubicBezTo>
                      <a:pt x="343327" y="66260"/>
                      <a:pt x="339256" y="35941"/>
                      <a:pt x="316336" y="17091"/>
                    </a:cubicBezTo>
                    <a:cubicBezTo>
                      <a:pt x="300781" y="4299"/>
                      <a:pt x="261416" y="1"/>
                      <a:pt x="215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1688272" y="3525430"/>
                <a:ext cx="505403" cy="225200"/>
              </a:xfrm>
              <a:custGeom>
                <a:avLst/>
                <a:gdLst/>
                <a:ahLst/>
                <a:cxnLst/>
                <a:rect l="l" t="t" r="r" b="b"/>
                <a:pathLst>
                  <a:path w="350974" h="156389" extrusionOk="0">
                    <a:moveTo>
                      <a:pt x="225943" y="1"/>
                    </a:moveTo>
                    <a:cubicBezTo>
                      <a:pt x="150034" y="1"/>
                      <a:pt x="74404" y="10506"/>
                      <a:pt x="1" y="23717"/>
                    </a:cubicBezTo>
                    <a:cubicBezTo>
                      <a:pt x="63911" y="17593"/>
                      <a:pt x="128049" y="12381"/>
                      <a:pt x="192187" y="11411"/>
                    </a:cubicBezTo>
                    <a:cubicBezTo>
                      <a:pt x="194236" y="11408"/>
                      <a:pt x="196288" y="11406"/>
                      <a:pt x="198341" y="11406"/>
                    </a:cubicBezTo>
                    <a:cubicBezTo>
                      <a:pt x="228170" y="11406"/>
                      <a:pt x="258339" y="11840"/>
                      <a:pt x="286759" y="17802"/>
                    </a:cubicBezTo>
                    <a:cubicBezTo>
                      <a:pt x="318961" y="22291"/>
                      <a:pt x="334292" y="50898"/>
                      <a:pt x="334786" y="81655"/>
                    </a:cubicBezTo>
                    <a:cubicBezTo>
                      <a:pt x="335528" y="96586"/>
                      <a:pt x="334292" y="111213"/>
                      <a:pt x="325276" y="123272"/>
                    </a:cubicBezTo>
                    <a:cubicBezTo>
                      <a:pt x="316907" y="134666"/>
                      <a:pt x="303516" y="142369"/>
                      <a:pt x="289327" y="143339"/>
                    </a:cubicBezTo>
                    <a:lnTo>
                      <a:pt x="193328" y="144956"/>
                    </a:lnTo>
                    <a:cubicBezTo>
                      <a:pt x="129000" y="146078"/>
                      <a:pt x="64710" y="148075"/>
                      <a:pt x="400" y="150947"/>
                    </a:cubicBezTo>
                    <a:cubicBezTo>
                      <a:pt x="95108" y="154544"/>
                      <a:pt x="191089" y="156389"/>
                      <a:pt x="285943" y="156389"/>
                    </a:cubicBezTo>
                    <a:cubicBezTo>
                      <a:pt x="287388" y="156389"/>
                      <a:pt x="288833" y="156388"/>
                      <a:pt x="290278" y="156387"/>
                    </a:cubicBezTo>
                    <a:cubicBezTo>
                      <a:pt x="317554" y="155056"/>
                      <a:pt x="341919" y="133486"/>
                      <a:pt x="347074" y="106743"/>
                    </a:cubicBezTo>
                    <a:cubicBezTo>
                      <a:pt x="350973" y="80780"/>
                      <a:pt x="348672" y="54531"/>
                      <a:pt x="333721" y="31896"/>
                    </a:cubicBezTo>
                    <a:cubicBezTo>
                      <a:pt x="314168" y="1482"/>
                      <a:pt x="272474" y="2091"/>
                      <a:pt x="240519" y="132"/>
                    </a:cubicBezTo>
                    <a:cubicBezTo>
                      <a:pt x="235660" y="44"/>
                      <a:pt x="230801" y="1"/>
                      <a:pt x="225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2125554" y="1898054"/>
                <a:ext cx="370506" cy="369877"/>
              </a:xfrm>
              <a:custGeom>
                <a:avLst/>
                <a:gdLst/>
                <a:ahLst/>
                <a:cxnLst/>
                <a:rect l="l" t="t" r="r" b="b"/>
                <a:pathLst>
                  <a:path w="257296" h="256859" extrusionOk="0">
                    <a:moveTo>
                      <a:pt x="128696" y="1"/>
                    </a:moveTo>
                    <a:cubicBezTo>
                      <a:pt x="128544" y="1"/>
                      <a:pt x="128391" y="1"/>
                      <a:pt x="128239" y="1"/>
                    </a:cubicBezTo>
                    <a:cubicBezTo>
                      <a:pt x="57329" y="230"/>
                      <a:pt x="0" y="57901"/>
                      <a:pt x="210" y="128829"/>
                    </a:cubicBezTo>
                    <a:cubicBezTo>
                      <a:pt x="456" y="199617"/>
                      <a:pt x="57899" y="256859"/>
                      <a:pt x="128635" y="256859"/>
                    </a:cubicBezTo>
                    <a:cubicBezTo>
                      <a:pt x="128775" y="256859"/>
                      <a:pt x="128916" y="256858"/>
                      <a:pt x="129057" y="256858"/>
                    </a:cubicBezTo>
                    <a:cubicBezTo>
                      <a:pt x="199985" y="256630"/>
                      <a:pt x="257295" y="198940"/>
                      <a:pt x="257086" y="128030"/>
                    </a:cubicBezTo>
                    <a:cubicBezTo>
                      <a:pt x="256877" y="57235"/>
                      <a:pt x="199434" y="1"/>
                      <a:pt x="128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2142179" y="1762890"/>
                <a:ext cx="133993" cy="201174"/>
              </a:xfrm>
              <a:custGeom>
                <a:avLst/>
                <a:gdLst/>
                <a:ahLst/>
                <a:cxnLst/>
                <a:rect l="l" t="t" r="r" b="b"/>
                <a:pathLst>
                  <a:path w="93051" h="139704" extrusionOk="0">
                    <a:moveTo>
                      <a:pt x="39277" y="0"/>
                    </a:moveTo>
                    <a:cubicBezTo>
                      <a:pt x="38003" y="0"/>
                      <a:pt x="36728" y="99"/>
                      <a:pt x="35456" y="302"/>
                    </a:cubicBezTo>
                    <a:cubicBezTo>
                      <a:pt x="13163" y="3840"/>
                      <a:pt x="1" y="37868"/>
                      <a:pt x="6145" y="76290"/>
                    </a:cubicBezTo>
                    <a:cubicBezTo>
                      <a:pt x="11920" y="112521"/>
                      <a:pt x="32748" y="139703"/>
                      <a:pt x="53797" y="139703"/>
                    </a:cubicBezTo>
                    <a:cubicBezTo>
                      <a:pt x="55070" y="139703"/>
                      <a:pt x="56344" y="139604"/>
                      <a:pt x="57615" y="139401"/>
                    </a:cubicBezTo>
                    <a:cubicBezTo>
                      <a:pt x="79927" y="135863"/>
                      <a:pt x="93051" y="101835"/>
                      <a:pt x="86926" y="63413"/>
                    </a:cubicBezTo>
                    <a:cubicBezTo>
                      <a:pt x="81151" y="27182"/>
                      <a:pt x="60339" y="0"/>
                      <a:pt x="39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933595" y="1370198"/>
                <a:ext cx="652679" cy="313204"/>
              </a:xfrm>
              <a:custGeom>
                <a:avLst/>
                <a:gdLst/>
                <a:ahLst/>
                <a:cxnLst/>
                <a:rect l="l" t="t" r="r" b="b"/>
                <a:pathLst>
                  <a:path w="453249" h="217503" extrusionOk="0">
                    <a:moveTo>
                      <a:pt x="453248" y="0"/>
                    </a:moveTo>
                    <a:lnTo>
                      <a:pt x="453248" y="0"/>
                    </a:lnTo>
                    <a:cubicBezTo>
                      <a:pt x="280596" y="13296"/>
                      <a:pt x="68571" y="109256"/>
                      <a:pt x="1" y="217503"/>
                    </a:cubicBezTo>
                    <a:lnTo>
                      <a:pt x="4532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933595" y="1370198"/>
                <a:ext cx="652679" cy="313204"/>
              </a:xfrm>
              <a:custGeom>
                <a:avLst/>
                <a:gdLst/>
                <a:ahLst/>
                <a:cxnLst/>
                <a:rect l="l" t="t" r="r" b="b"/>
                <a:pathLst>
                  <a:path w="453249" h="217503" extrusionOk="0">
                    <a:moveTo>
                      <a:pt x="453248" y="0"/>
                    </a:moveTo>
                    <a:lnTo>
                      <a:pt x="453248" y="0"/>
                    </a:lnTo>
                    <a:cubicBezTo>
                      <a:pt x="302717" y="2530"/>
                      <a:pt x="80269" y="83882"/>
                      <a:pt x="1" y="217503"/>
                    </a:cubicBezTo>
                    <a:cubicBezTo>
                      <a:pt x="75475" y="121448"/>
                      <a:pt x="213205" y="62959"/>
                      <a:pt x="327692" y="27771"/>
                    </a:cubicBezTo>
                    <a:cubicBezTo>
                      <a:pt x="368758" y="15845"/>
                      <a:pt x="410546" y="6049"/>
                      <a:pt x="453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1896271" y="1361022"/>
                <a:ext cx="560265" cy="285240"/>
              </a:xfrm>
              <a:custGeom>
                <a:avLst/>
                <a:gdLst/>
                <a:ahLst/>
                <a:cxnLst/>
                <a:rect l="l" t="t" r="r" b="b"/>
                <a:pathLst>
                  <a:path w="389073" h="198083" extrusionOk="0">
                    <a:moveTo>
                      <a:pt x="1" y="0"/>
                    </a:moveTo>
                    <a:lnTo>
                      <a:pt x="389072" y="198083"/>
                    </a:lnTo>
                    <a:cubicBezTo>
                      <a:pt x="337526" y="18281"/>
                      <a:pt x="7"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1896271" y="1361022"/>
                <a:ext cx="560265" cy="285240"/>
              </a:xfrm>
              <a:custGeom>
                <a:avLst/>
                <a:gdLst/>
                <a:ahLst/>
                <a:cxnLst/>
                <a:rect l="l" t="t" r="r" b="b"/>
                <a:pathLst>
                  <a:path w="389073" h="198083" extrusionOk="0">
                    <a:moveTo>
                      <a:pt x="1" y="0"/>
                    </a:moveTo>
                    <a:lnTo>
                      <a:pt x="1" y="0"/>
                    </a:lnTo>
                    <a:cubicBezTo>
                      <a:pt x="130332" y="21132"/>
                      <a:pt x="336346" y="60182"/>
                      <a:pt x="389072" y="198083"/>
                    </a:cubicBezTo>
                    <a:cubicBezTo>
                      <a:pt x="353256" y="48522"/>
                      <a:pt x="132690" y="123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2517915" y="1963161"/>
                <a:ext cx="158700" cy="502809"/>
              </a:xfrm>
              <a:custGeom>
                <a:avLst/>
                <a:gdLst/>
                <a:ahLst/>
                <a:cxnLst/>
                <a:rect l="l" t="t" r="r" b="b"/>
                <a:pathLst>
                  <a:path w="110208" h="349173" extrusionOk="0">
                    <a:moveTo>
                      <a:pt x="1" y="1"/>
                    </a:moveTo>
                    <a:lnTo>
                      <a:pt x="3558" y="318580"/>
                    </a:lnTo>
                    <a:cubicBezTo>
                      <a:pt x="3558" y="318580"/>
                      <a:pt x="37448" y="349172"/>
                      <a:pt x="64121" y="349172"/>
                    </a:cubicBezTo>
                    <a:cubicBezTo>
                      <a:pt x="74304" y="349172"/>
                      <a:pt x="83436" y="344713"/>
                      <a:pt x="89227" y="332389"/>
                    </a:cubicBezTo>
                    <a:cubicBezTo>
                      <a:pt x="110207" y="287786"/>
                      <a:pt x="3" y="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2517915" y="1963161"/>
                <a:ext cx="142731" cy="508268"/>
              </a:xfrm>
              <a:custGeom>
                <a:avLst/>
                <a:gdLst/>
                <a:ahLst/>
                <a:cxnLst/>
                <a:rect l="l" t="t" r="r" b="b"/>
                <a:pathLst>
                  <a:path w="99119" h="352964" extrusionOk="0">
                    <a:moveTo>
                      <a:pt x="1" y="1"/>
                    </a:moveTo>
                    <a:lnTo>
                      <a:pt x="1" y="1"/>
                    </a:lnTo>
                    <a:cubicBezTo>
                      <a:pt x="21057" y="71595"/>
                      <a:pt x="44700" y="142295"/>
                      <a:pt x="64843" y="214004"/>
                    </a:cubicBezTo>
                    <a:cubicBezTo>
                      <a:pt x="73973" y="248812"/>
                      <a:pt x="85861" y="285731"/>
                      <a:pt x="86089" y="321376"/>
                    </a:cubicBezTo>
                    <a:cubicBezTo>
                      <a:pt x="84609" y="338858"/>
                      <a:pt x="74572" y="344839"/>
                      <a:pt x="62314" y="344839"/>
                    </a:cubicBezTo>
                    <a:cubicBezTo>
                      <a:pt x="50778" y="344839"/>
                      <a:pt x="37276" y="339543"/>
                      <a:pt x="27086" y="333549"/>
                    </a:cubicBezTo>
                    <a:cubicBezTo>
                      <a:pt x="18965" y="329136"/>
                      <a:pt x="11109" y="324115"/>
                      <a:pt x="3558" y="318580"/>
                    </a:cubicBezTo>
                    <a:lnTo>
                      <a:pt x="3558" y="318580"/>
                    </a:lnTo>
                    <a:cubicBezTo>
                      <a:pt x="10101" y="325294"/>
                      <a:pt x="17253" y="331438"/>
                      <a:pt x="24956" y="336954"/>
                    </a:cubicBezTo>
                    <a:cubicBezTo>
                      <a:pt x="37209" y="346376"/>
                      <a:pt x="52402" y="352963"/>
                      <a:pt x="65761" y="352963"/>
                    </a:cubicBezTo>
                    <a:cubicBezTo>
                      <a:pt x="80855" y="352963"/>
                      <a:pt x="93609" y="344555"/>
                      <a:pt x="97140" y="322327"/>
                    </a:cubicBezTo>
                    <a:cubicBezTo>
                      <a:pt x="99118" y="283905"/>
                      <a:pt x="87516" y="246928"/>
                      <a:pt x="78119" y="210275"/>
                    </a:cubicBezTo>
                    <a:cubicBezTo>
                      <a:pt x="57253" y="138301"/>
                      <a:pt x="31366" y="6801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2089453" y="3175442"/>
                <a:ext cx="99386" cy="154313"/>
              </a:xfrm>
              <a:custGeom>
                <a:avLst/>
                <a:gdLst/>
                <a:ahLst/>
                <a:cxnLst/>
                <a:rect l="l" t="t" r="r" b="b"/>
                <a:pathLst>
                  <a:path w="69018" h="107162" extrusionOk="0">
                    <a:moveTo>
                      <a:pt x="13869" y="1"/>
                    </a:moveTo>
                    <a:cubicBezTo>
                      <a:pt x="12309" y="1"/>
                      <a:pt x="10918" y="267"/>
                      <a:pt x="9740" y="816"/>
                    </a:cubicBezTo>
                    <a:cubicBezTo>
                      <a:pt x="1" y="5343"/>
                      <a:pt x="3310" y="12133"/>
                      <a:pt x="6354" y="15880"/>
                    </a:cubicBezTo>
                    <a:cubicBezTo>
                      <a:pt x="8731" y="18848"/>
                      <a:pt x="11033" y="21872"/>
                      <a:pt x="12973" y="25144"/>
                    </a:cubicBezTo>
                    <a:cubicBezTo>
                      <a:pt x="21628" y="39847"/>
                      <a:pt x="41067" y="75682"/>
                      <a:pt x="34562" y="89928"/>
                    </a:cubicBezTo>
                    <a:cubicBezTo>
                      <a:pt x="30400" y="98995"/>
                      <a:pt x="37993" y="107161"/>
                      <a:pt x="46888" y="107161"/>
                    </a:cubicBezTo>
                    <a:cubicBezTo>
                      <a:pt x="55757" y="107161"/>
                      <a:pt x="65919" y="99043"/>
                      <a:pt x="67011" y="75606"/>
                    </a:cubicBezTo>
                    <a:cubicBezTo>
                      <a:pt x="69017" y="32572"/>
                      <a:pt x="31126" y="1"/>
                      <a:pt x="13869"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2049656" y="3229292"/>
                <a:ext cx="87479" cy="162478"/>
              </a:xfrm>
              <a:custGeom>
                <a:avLst/>
                <a:gdLst/>
                <a:ahLst/>
                <a:cxnLst/>
                <a:rect l="l" t="t" r="r" b="b"/>
                <a:pathLst>
                  <a:path w="60749" h="112832" extrusionOk="0">
                    <a:moveTo>
                      <a:pt x="12037" y="0"/>
                    </a:moveTo>
                    <a:cubicBezTo>
                      <a:pt x="11533" y="0"/>
                      <a:pt x="11045" y="43"/>
                      <a:pt x="10576" y="130"/>
                    </a:cubicBezTo>
                    <a:cubicBezTo>
                      <a:pt x="1" y="2089"/>
                      <a:pt x="1522" y="9469"/>
                      <a:pt x="3519" y="13863"/>
                    </a:cubicBezTo>
                    <a:cubicBezTo>
                      <a:pt x="5079" y="17344"/>
                      <a:pt x="6525" y="20825"/>
                      <a:pt x="7571" y="24496"/>
                    </a:cubicBezTo>
                    <a:cubicBezTo>
                      <a:pt x="12269" y="40892"/>
                      <a:pt x="22122" y="80455"/>
                      <a:pt x="12269" y="92590"/>
                    </a:cubicBezTo>
                    <a:cubicBezTo>
                      <a:pt x="5130" y="101373"/>
                      <a:pt x="12944" y="112831"/>
                      <a:pt x="23566" y="112831"/>
                    </a:cubicBezTo>
                    <a:cubicBezTo>
                      <a:pt x="31624" y="112831"/>
                      <a:pt x="41297" y="106238"/>
                      <a:pt x="47286" y="86884"/>
                    </a:cubicBezTo>
                    <a:cubicBezTo>
                      <a:pt x="60749" y="43362"/>
                      <a:pt x="28081" y="0"/>
                      <a:pt x="12037"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2645115" y="3076242"/>
                <a:ext cx="99359" cy="154320"/>
              </a:xfrm>
              <a:custGeom>
                <a:avLst/>
                <a:gdLst/>
                <a:ahLst/>
                <a:cxnLst/>
                <a:rect l="l" t="t" r="r" b="b"/>
                <a:pathLst>
                  <a:path w="68999" h="107167" extrusionOk="0">
                    <a:moveTo>
                      <a:pt x="13840" y="1"/>
                    </a:moveTo>
                    <a:cubicBezTo>
                      <a:pt x="12284" y="1"/>
                      <a:pt x="10896" y="266"/>
                      <a:pt x="9720" y="812"/>
                    </a:cubicBezTo>
                    <a:cubicBezTo>
                      <a:pt x="1" y="5358"/>
                      <a:pt x="3291" y="12110"/>
                      <a:pt x="6334" y="15895"/>
                    </a:cubicBezTo>
                    <a:cubicBezTo>
                      <a:pt x="8712" y="18862"/>
                      <a:pt x="11033" y="21887"/>
                      <a:pt x="12954" y="25158"/>
                    </a:cubicBezTo>
                    <a:cubicBezTo>
                      <a:pt x="21608" y="39861"/>
                      <a:pt x="41047" y="75697"/>
                      <a:pt x="34542" y="89924"/>
                    </a:cubicBezTo>
                    <a:cubicBezTo>
                      <a:pt x="30390" y="99001"/>
                      <a:pt x="37983" y="107166"/>
                      <a:pt x="46876" y="107166"/>
                    </a:cubicBezTo>
                    <a:cubicBezTo>
                      <a:pt x="55742" y="107166"/>
                      <a:pt x="65900" y="99048"/>
                      <a:pt x="66992" y="75620"/>
                    </a:cubicBezTo>
                    <a:cubicBezTo>
                      <a:pt x="68998" y="32561"/>
                      <a:pt x="31092" y="1"/>
                      <a:pt x="13840"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2605290" y="3130087"/>
                <a:ext cx="87479" cy="162492"/>
              </a:xfrm>
              <a:custGeom>
                <a:avLst/>
                <a:gdLst/>
                <a:ahLst/>
                <a:cxnLst/>
                <a:rect l="l" t="t" r="r" b="b"/>
                <a:pathLst>
                  <a:path w="60749" h="112842" extrusionOk="0">
                    <a:moveTo>
                      <a:pt x="12036" y="0"/>
                    </a:moveTo>
                    <a:cubicBezTo>
                      <a:pt x="11532" y="0"/>
                      <a:pt x="11045" y="43"/>
                      <a:pt x="10576" y="130"/>
                    </a:cubicBezTo>
                    <a:cubicBezTo>
                      <a:pt x="0" y="2089"/>
                      <a:pt x="1522" y="9450"/>
                      <a:pt x="3519" y="13882"/>
                    </a:cubicBezTo>
                    <a:cubicBezTo>
                      <a:pt x="5079" y="17344"/>
                      <a:pt x="6543" y="20843"/>
                      <a:pt x="7590" y="24514"/>
                    </a:cubicBezTo>
                    <a:cubicBezTo>
                      <a:pt x="12269" y="40910"/>
                      <a:pt x="22140" y="80474"/>
                      <a:pt x="12269" y="92609"/>
                    </a:cubicBezTo>
                    <a:cubicBezTo>
                      <a:pt x="5130" y="101391"/>
                      <a:pt x="12942" y="112842"/>
                      <a:pt x="23563" y="112842"/>
                    </a:cubicBezTo>
                    <a:cubicBezTo>
                      <a:pt x="31621" y="112842"/>
                      <a:pt x="41296" y="106251"/>
                      <a:pt x="47286" y="86903"/>
                    </a:cubicBezTo>
                    <a:cubicBezTo>
                      <a:pt x="60749" y="43380"/>
                      <a:pt x="28079" y="0"/>
                      <a:pt x="12036"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1054796" y="2457527"/>
                <a:ext cx="99674" cy="235715"/>
              </a:xfrm>
              <a:custGeom>
                <a:avLst/>
                <a:gdLst/>
                <a:ahLst/>
                <a:cxnLst/>
                <a:rect l="l" t="t" r="r" b="b"/>
                <a:pathLst>
                  <a:path w="69218" h="163691" extrusionOk="0">
                    <a:moveTo>
                      <a:pt x="19241" y="1"/>
                    </a:moveTo>
                    <a:cubicBezTo>
                      <a:pt x="18495" y="1"/>
                      <a:pt x="17738" y="414"/>
                      <a:pt x="17386" y="1347"/>
                    </a:cubicBezTo>
                    <a:cubicBezTo>
                      <a:pt x="3767" y="37943"/>
                      <a:pt x="1" y="74482"/>
                      <a:pt x="5745" y="113246"/>
                    </a:cubicBezTo>
                    <a:cubicBezTo>
                      <a:pt x="7743" y="126728"/>
                      <a:pt x="9613" y="163690"/>
                      <a:pt x="30554" y="163690"/>
                    </a:cubicBezTo>
                    <a:cubicBezTo>
                      <a:pt x="30945" y="163690"/>
                      <a:pt x="31342" y="163678"/>
                      <a:pt x="31747" y="163651"/>
                    </a:cubicBezTo>
                    <a:cubicBezTo>
                      <a:pt x="53031" y="162263"/>
                      <a:pt x="56455" y="128102"/>
                      <a:pt x="59099" y="113265"/>
                    </a:cubicBezTo>
                    <a:cubicBezTo>
                      <a:pt x="65318" y="78229"/>
                      <a:pt x="69218" y="39769"/>
                      <a:pt x="59631" y="5132"/>
                    </a:cubicBezTo>
                    <a:cubicBezTo>
                      <a:pt x="58809" y="2112"/>
                      <a:pt x="56425" y="742"/>
                      <a:pt x="53987" y="742"/>
                    </a:cubicBezTo>
                    <a:cubicBezTo>
                      <a:pt x="50899" y="742"/>
                      <a:pt x="47725" y="2941"/>
                      <a:pt x="47534" y="6768"/>
                    </a:cubicBezTo>
                    <a:cubicBezTo>
                      <a:pt x="46583" y="26930"/>
                      <a:pt x="48580" y="47130"/>
                      <a:pt x="48067" y="67349"/>
                    </a:cubicBezTo>
                    <a:cubicBezTo>
                      <a:pt x="47819" y="76536"/>
                      <a:pt x="47306" y="85704"/>
                      <a:pt x="46374" y="94853"/>
                    </a:cubicBezTo>
                    <a:cubicBezTo>
                      <a:pt x="46374" y="94853"/>
                      <a:pt x="46374" y="94853"/>
                      <a:pt x="46374" y="94853"/>
                    </a:cubicBezTo>
                    <a:lnTo>
                      <a:pt x="46374" y="94853"/>
                    </a:lnTo>
                    <a:cubicBezTo>
                      <a:pt x="46383" y="94853"/>
                      <a:pt x="43059" y="133926"/>
                      <a:pt x="39545" y="136414"/>
                    </a:cubicBezTo>
                    <a:lnTo>
                      <a:pt x="22579" y="133561"/>
                    </a:lnTo>
                    <a:cubicBezTo>
                      <a:pt x="20981" y="128159"/>
                      <a:pt x="19649" y="122700"/>
                      <a:pt x="18603" y="117165"/>
                    </a:cubicBezTo>
                    <a:cubicBezTo>
                      <a:pt x="16035" y="104801"/>
                      <a:pt x="14419" y="92247"/>
                      <a:pt x="13886" y="79618"/>
                    </a:cubicBezTo>
                    <a:cubicBezTo>
                      <a:pt x="12878" y="53864"/>
                      <a:pt x="15883" y="27520"/>
                      <a:pt x="21114" y="2393"/>
                    </a:cubicBezTo>
                    <a:cubicBezTo>
                      <a:pt x="21432" y="915"/>
                      <a:pt x="20350" y="1"/>
                      <a:pt x="19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1068300" y="2817945"/>
                <a:ext cx="131089" cy="227576"/>
              </a:xfrm>
              <a:custGeom>
                <a:avLst/>
                <a:gdLst/>
                <a:ahLst/>
                <a:cxnLst/>
                <a:rect l="l" t="t" r="r" b="b"/>
                <a:pathLst>
                  <a:path w="91034" h="158039" extrusionOk="0">
                    <a:moveTo>
                      <a:pt x="40538" y="1"/>
                    </a:moveTo>
                    <a:cubicBezTo>
                      <a:pt x="39707" y="1"/>
                      <a:pt x="38898" y="369"/>
                      <a:pt x="38441" y="1237"/>
                    </a:cubicBezTo>
                    <a:cubicBezTo>
                      <a:pt x="21760" y="32679"/>
                      <a:pt x="10538" y="65261"/>
                      <a:pt x="7399" y="100925"/>
                    </a:cubicBezTo>
                    <a:cubicBezTo>
                      <a:pt x="5782" y="119185"/>
                      <a:pt x="0" y="153803"/>
                      <a:pt x="25945" y="157721"/>
                    </a:cubicBezTo>
                    <a:cubicBezTo>
                      <a:pt x="27362" y="157936"/>
                      <a:pt x="28737" y="158039"/>
                      <a:pt x="30073" y="158039"/>
                    </a:cubicBezTo>
                    <a:cubicBezTo>
                      <a:pt x="52162" y="158039"/>
                      <a:pt x="63252" y="129860"/>
                      <a:pt x="69978" y="112946"/>
                    </a:cubicBezTo>
                    <a:cubicBezTo>
                      <a:pt x="82969" y="80326"/>
                      <a:pt x="91034" y="41828"/>
                      <a:pt x="85023" y="6848"/>
                    </a:cubicBezTo>
                    <a:cubicBezTo>
                      <a:pt x="84462" y="3569"/>
                      <a:pt x="82152" y="2166"/>
                      <a:pt x="79650" y="2166"/>
                    </a:cubicBezTo>
                    <a:cubicBezTo>
                      <a:pt x="76304" y="2166"/>
                      <a:pt x="72614" y="4675"/>
                      <a:pt x="72298" y="8560"/>
                    </a:cubicBezTo>
                    <a:cubicBezTo>
                      <a:pt x="70358" y="32070"/>
                      <a:pt x="70453" y="55161"/>
                      <a:pt x="64576" y="78271"/>
                    </a:cubicBezTo>
                    <a:cubicBezTo>
                      <a:pt x="62188" y="87645"/>
                      <a:pt x="49686" y="136818"/>
                      <a:pt x="31749" y="136818"/>
                    </a:cubicBezTo>
                    <a:cubicBezTo>
                      <a:pt x="28540" y="136818"/>
                      <a:pt x="25157" y="135244"/>
                      <a:pt x="21627" y="131587"/>
                    </a:cubicBezTo>
                    <a:cubicBezTo>
                      <a:pt x="13505" y="123179"/>
                      <a:pt x="25374" y="70948"/>
                      <a:pt x="26915" y="62199"/>
                    </a:cubicBezTo>
                    <a:cubicBezTo>
                      <a:pt x="30529" y="41885"/>
                      <a:pt x="35854" y="22541"/>
                      <a:pt x="43177" y="3235"/>
                    </a:cubicBezTo>
                    <a:cubicBezTo>
                      <a:pt x="43870" y="1409"/>
                      <a:pt x="42163" y="1"/>
                      <a:pt x="40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1173175" y="2820960"/>
                <a:ext cx="116081" cy="187648"/>
              </a:xfrm>
              <a:custGeom>
                <a:avLst/>
                <a:gdLst/>
                <a:ahLst/>
                <a:cxnLst/>
                <a:rect l="l" t="t" r="r" b="b"/>
                <a:pathLst>
                  <a:path w="80612" h="130311" extrusionOk="0">
                    <a:moveTo>
                      <a:pt x="42173" y="1"/>
                    </a:moveTo>
                    <a:cubicBezTo>
                      <a:pt x="36648" y="1"/>
                      <a:pt x="31007" y="5857"/>
                      <a:pt x="34657" y="12116"/>
                    </a:cubicBezTo>
                    <a:cubicBezTo>
                      <a:pt x="43844" y="27865"/>
                      <a:pt x="51414" y="44280"/>
                      <a:pt x="56531" y="61836"/>
                    </a:cubicBezTo>
                    <a:cubicBezTo>
                      <a:pt x="58414" y="68303"/>
                      <a:pt x="59955" y="74865"/>
                      <a:pt x="61191" y="81465"/>
                    </a:cubicBezTo>
                    <a:cubicBezTo>
                      <a:pt x="62408" y="87400"/>
                      <a:pt x="63264" y="93372"/>
                      <a:pt x="63778" y="99421"/>
                    </a:cubicBezTo>
                    <a:cubicBezTo>
                      <a:pt x="65300" y="104158"/>
                      <a:pt x="63893" y="106510"/>
                      <a:pt x="59577" y="106510"/>
                    </a:cubicBezTo>
                    <a:cubicBezTo>
                      <a:pt x="58607" y="106510"/>
                      <a:pt x="57490" y="106392"/>
                      <a:pt x="56226" y="106154"/>
                    </a:cubicBezTo>
                    <a:cubicBezTo>
                      <a:pt x="55055" y="106436"/>
                      <a:pt x="53900" y="106572"/>
                      <a:pt x="52764" y="106572"/>
                    </a:cubicBezTo>
                    <a:cubicBezTo>
                      <a:pt x="28610" y="106572"/>
                      <a:pt x="12501" y="45355"/>
                      <a:pt x="6905" y="28587"/>
                    </a:cubicBezTo>
                    <a:cubicBezTo>
                      <a:pt x="6589" y="27622"/>
                      <a:pt x="5869" y="27192"/>
                      <a:pt x="5136" y="27192"/>
                    </a:cubicBezTo>
                    <a:cubicBezTo>
                      <a:pt x="4194" y="27192"/>
                      <a:pt x="3232" y="27903"/>
                      <a:pt x="3082" y="29101"/>
                    </a:cubicBezTo>
                    <a:cubicBezTo>
                      <a:pt x="1" y="52972"/>
                      <a:pt x="9625" y="80305"/>
                      <a:pt x="23130" y="99858"/>
                    </a:cubicBezTo>
                    <a:cubicBezTo>
                      <a:pt x="30193" y="110073"/>
                      <a:pt x="44261" y="130311"/>
                      <a:pt x="59326" y="130311"/>
                    </a:cubicBezTo>
                    <a:cubicBezTo>
                      <a:pt x="61260" y="130311"/>
                      <a:pt x="63211" y="129977"/>
                      <a:pt x="65166" y="129245"/>
                    </a:cubicBezTo>
                    <a:cubicBezTo>
                      <a:pt x="80611" y="123425"/>
                      <a:pt x="79470" y="102350"/>
                      <a:pt x="77834" y="89340"/>
                    </a:cubicBezTo>
                    <a:cubicBezTo>
                      <a:pt x="73954" y="58907"/>
                      <a:pt x="63759" y="30528"/>
                      <a:pt x="48637" y="3937"/>
                    </a:cubicBezTo>
                    <a:cubicBezTo>
                      <a:pt x="47053" y="1154"/>
                      <a:pt x="44624" y="1"/>
                      <a:pt x="42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1168364" y="2521727"/>
                <a:ext cx="102650" cy="197882"/>
              </a:xfrm>
              <a:custGeom>
                <a:avLst/>
                <a:gdLst/>
                <a:ahLst/>
                <a:cxnLst/>
                <a:rect l="l" t="t" r="r" b="b"/>
                <a:pathLst>
                  <a:path w="71285" h="137418" extrusionOk="0">
                    <a:moveTo>
                      <a:pt x="53097" y="1"/>
                    </a:moveTo>
                    <a:cubicBezTo>
                      <a:pt x="50385" y="1"/>
                      <a:pt x="47641" y="1545"/>
                      <a:pt x="47109" y="4430"/>
                    </a:cubicBezTo>
                    <a:cubicBezTo>
                      <a:pt x="44161" y="20160"/>
                      <a:pt x="48155" y="35111"/>
                      <a:pt x="49677" y="50898"/>
                    </a:cubicBezTo>
                    <a:cubicBezTo>
                      <a:pt x="51217" y="66894"/>
                      <a:pt x="56600" y="89320"/>
                      <a:pt x="52720" y="104974"/>
                    </a:cubicBezTo>
                    <a:cubicBezTo>
                      <a:pt x="52701" y="107066"/>
                      <a:pt x="52701" y="109197"/>
                      <a:pt x="52682" y="111289"/>
                    </a:cubicBezTo>
                    <a:cubicBezTo>
                      <a:pt x="48384" y="115839"/>
                      <a:pt x="44841" y="118115"/>
                      <a:pt x="42054" y="118115"/>
                    </a:cubicBezTo>
                    <a:cubicBezTo>
                      <a:pt x="38958" y="118115"/>
                      <a:pt x="36794" y="115307"/>
                      <a:pt x="35563" y="109691"/>
                    </a:cubicBezTo>
                    <a:cubicBezTo>
                      <a:pt x="29248" y="103509"/>
                      <a:pt x="24683" y="85953"/>
                      <a:pt x="21792" y="79049"/>
                    </a:cubicBezTo>
                    <a:cubicBezTo>
                      <a:pt x="14888" y="62539"/>
                      <a:pt x="8839" y="46371"/>
                      <a:pt x="4008" y="29157"/>
                    </a:cubicBezTo>
                    <a:cubicBezTo>
                      <a:pt x="3733" y="28248"/>
                      <a:pt x="2866" y="27810"/>
                      <a:pt x="2022" y="27810"/>
                    </a:cubicBezTo>
                    <a:cubicBezTo>
                      <a:pt x="994" y="27810"/>
                      <a:pt x="0" y="28458"/>
                      <a:pt x="146" y="29690"/>
                    </a:cubicBezTo>
                    <a:cubicBezTo>
                      <a:pt x="3361" y="57023"/>
                      <a:pt x="9067" y="83214"/>
                      <a:pt x="20270" y="108436"/>
                    </a:cubicBezTo>
                    <a:cubicBezTo>
                      <a:pt x="25377" y="119938"/>
                      <a:pt x="31422" y="137417"/>
                      <a:pt x="45382" y="137417"/>
                    </a:cubicBezTo>
                    <a:cubicBezTo>
                      <a:pt x="47073" y="137417"/>
                      <a:pt x="48881" y="137161"/>
                      <a:pt x="50818" y="136606"/>
                    </a:cubicBezTo>
                    <a:cubicBezTo>
                      <a:pt x="71284" y="130766"/>
                      <a:pt x="68127" y="102939"/>
                      <a:pt x="67956" y="86942"/>
                    </a:cubicBezTo>
                    <a:cubicBezTo>
                      <a:pt x="67670" y="60618"/>
                      <a:pt x="70371" y="26875"/>
                      <a:pt x="58350" y="2966"/>
                    </a:cubicBezTo>
                    <a:cubicBezTo>
                      <a:pt x="57345" y="956"/>
                      <a:pt x="55231" y="1"/>
                      <a:pt x="53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1434723" y="2951241"/>
                <a:ext cx="100030" cy="187119"/>
              </a:xfrm>
              <a:custGeom>
                <a:avLst/>
                <a:gdLst/>
                <a:ahLst/>
                <a:cxnLst/>
                <a:rect l="l" t="t" r="r" b="b"/>
                <a:pathLst>
                  <a:path w="69465" h="129944" extrusionOk="0">
                    <a:moveTo>
                      <a:pt x="5980" y="1"/>
                    </a:moveTo>
                    <a:cubicBezTo>
                      <a:pt x="4553" y="1"/>
                      <a:pt x="3111" y="942"/>
                      <a:pt x="3006" y="2823"/>
                    </a:cubicBezTo>
                    <a:cubicBezTo>
                      <a:pt x="1427" y="31602"/>
                      <a:pt x="1" y="62453"/>
                      <a:pt x="10177" y="89976"/>
                    </a:cubicBezTo>
                    <a:cubicBezTo>
                      <a:pt x="15168" y="103508"/>
                      <a:pt x="28745" y="129944"/>
                      <a:pt x="46380" y="129944"/>
                    </a:cubicBezTo>
                    <a:cubicBezTo>
                      <a:pt x="47361" y="129944"/>
                      <a:pt x="48355" y="129862"/>
                      <a:pt x="49360" y="129692"/>
                    </a:cubicBezTo>
                    <a:cubicBezTo>
                      <a:pt x="69465" y="126287"/>
                      <a:pt x="65718" y="95226"/>
                      <a:pt x="64348" y="81588"/>
                    </a:cubicBezTo>
                    <a:cubicBezTo>
                      <a:pt x="61628" y="54350"/>
                      <a:pt x="53069" y="24659"/>
                      <a:pt x="35513" y="3242"/>
                    </a:cubicBezTo>
                    <a:cubicBezTo>
                      <a:pt x="34326" y="1795"/>
                      <a:pt x="32802" y="1189"/>
                      <a:pt x="31249" y="1189"/>
                    </a:cubicBezTo>
                    <a:cubicBezTo>
                      <a:pt x="26554" y="1189"/>
                      <a:pt x="21602" y="6737"/>
                      <a:pt x="24975" y="11382"/>
                    </a:cubicBezTo>
                    <a:cubicBezTo>
                      <a:pt x="24990" y="11403"/>
                      <a:pt x="25005" y="11424"/>
                      <a:pt x="25020" y="11444"/>
                    </a:cubicBezTo>
                    <a:lnTo>
                      <a:pt x="25020" y="11444"/>
                    </a:lnTo>
                    <a:cubicBezTo>
                      <a:pt x="32372" y="27745"/>
                      <a:pt x="41038" y="42765"/>
                      <a:pt x="45613" y="60304"/>
                    </a:cubicBezTo>
                    <a:cubicBezTo>
                      <a:pt x="48086" y="69814"/>
                      <a:pt x="49759" y="79610"/>
                      <a:pt x="50444" y="89425"/>
                    </a:cubicBezTo>
                    <a:cubicBezTo>
                      <a:pt x="50806" y="94674"/>
                      <a:pt x="50920" y="99943"/>
                      <a:pt x="50748" y="105193"/>
                    </a:cubicBezTo>
                    <a:cubicBezTo>
                      <a:pt x="46903" y="107541"/>
                      <a:pt x="43576" y="108714"/>
                      <a:pt x="40766" y="108714"/>
                    </a:cubicBezTo>
                    <a:cubicBezTo>
                      <a:pt x="36904" y="108714"/>
                      <a:pt x="34016" y="106499"/>
                      <a:pt x="32089" y="102074"/>
                    </a:cubicBezTo>
                    <a:cubicBezTo>
                      <a:pt x="8655" y="80447"/>
                      <a:pt x="9663" y="31583"/>
                      <a:pt x="8865" y="2785"/>
                    </a:cubicBezTo>
                    <a:cubicBezTo>
                      <a:pt x="8798" y="928"/>
                      <a:pt x="7396" y="1"/>
                      <a:pt x="5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1182681" y="3297220"/>
                <a:ext cx="155850" cy="220774"/>
              </a:xfrm>
              <a:custGeom>
                <a:avLst/>
                <a:gdLst/>
                <a:ahLst/>
                <a:cxnLst/>
                <a:rect l="l" t="t" r="r" b="b"/>
                <a:pathLst>
                  <a:path w="108229" h="153315" extrusionOk="0">
                    <a:moveTo>
                      <a:pt x="61668" y="0"/>
                    </a:moveTo>
                    <a:cubicBezTo>
                      <a:pt x="60979" y="0"/>
                      <a:pt x="60269" y="305"/>
                      <a:pt x="59745" y="1024"/>
                    </a:cubicBezTo>
                    <a:cubicBezTo>
                      <a:pt x="39107" y="29345"/>
                      <a:pt x="23567" y="58809"/>
                      <a:pt x="13790" y="92513"/>
                    </a:cubicBezTo>
                    <a:cubicBezTo>
                      <a:pt x="9111" y="108700"/>
                      <a:pt x="0" y="135691"/>
                      <a:pt x="17499" y="147921"/>
                    </a:cubicBezTo>
                    <a:cubicBezTo>
                      <a:pt x="22847" y="151650"/>
                      <a:pt x="28193" y="153314"/>
                      <a:pt x="33464" y="153314"/>
                    </a:cubicBezTo>
                    <a:cubicBezTo>
                      <a:pt x="70999" y="153314"/>
                      <a:pt x="104713" y="68908"/>
                      <a:pt x="107715" y="44391"/>
                    </a:cubicBezTo>
                    <a:cubicBezTo>
                      <a:pt x="108229" y="40271"/>
                      <a:pt x="105135" y="38215"/>
                      <a:pt x="101825" y="38215"/>
                    </a:cubicBezTo>
                    <a:cubicBezTo>
                      <a:pt x="99007" y="38215"/>
                      <a:pt x="96031" y="39705"/>
                      <a:pt x="94990" y="42679"/>
                    </a:cubicBezTo>
                    <a:cubicBezTo>
                      <a:pt x="88124" y="62251"/>
                      <a:pt x="82075" y="81634"/>
                      <a:pt x="70777" y="99266"/>
                    </a:cubicBezTo>
                    <a:cubicBezTo>
                      <a:pt x="65698" y="107236"/>
                      <a:pt x="60201" y="117678"/>
                      <a:pt x="52403" y="122814"/>
                    </a:cubicBezTo>
                    <a:cubicBezTo>
                      <a:pt x="48644" y="127738"/>
                      <a:pt x="43872" y="130206"/>
                      <a:pt x="38085" y="130206"/>
                    </a:cubicBezTo>
                    <a:cubicBezTo>
                      <a:pt x="33299" y="130206"/>
                      <a:pt x="27819" y="128518"/>
                      <a:pt x="21646" y="125134"/>
                    </a:cubicBezTo>
                    <a:cubicBezTo>
                      <a:pt x="21703" y="119865"/>
                      <a:pt x="22407" y="114673"/>
                      <a:pt x="23662" y="109594"/>
                    </a:cubicBezTo>
                    <a:cubicBezTo>
                      <a:pt x="30491" y="72884"/>
                      <a:pt x="46012" y="35984"/>
                      <a:pt x="63644" y="3325"/>
                    </a:cubicBezTo>
                    <a:cubicBezTo>
                      <a:pt x="64629" y="1513"/>
                      <a:pt x="63202" y="0"/>
                      <a:pt x="6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 name="Google Shape;9683;p62"/>
          <p:cNvGrpSpPr/>
          <p:nvPr/>
        </p:nvGrpSpPr>
        <p:grpSpPr>
          <a:xfrm>
            <a:off x="4363674" y="3060648"/>
            <a:ext cx="342977" cy="287663"/>
            <a:chOff x="2654399" y="2023716"/>
            <a:chExt cx="342977" cy="287663"/>
          </a:xfrm>
        </p:grpSpPr>
        <p:sp>
          <p:nvSpPr>
            <p:cNvPr id="187" name="Google Shape;9684;p62"/>
            <p:cNvSpPr/>
            <p:nvPr/>
          </p:nvSpPr>
          <p:spPr>
            <a:xfrm>
              <a:off x="2814623" y="2091777"/>
              <a:ext cx="174570" cy="158912"/>
            </a:xfrm>
            <a:custGeom>
              <a:avLst/>
              <a:gdLst/>
              <a:ahLst/>
              <a:cxnLst/>
              <a:rect l="l" t="t" r="r" b="b"/>
              <a:pathLst>
                <a:path w="6656" h="6059" extrusionOk="0">
                  <a:moveTo>
                    <a:pt x="4192" y="0"/>
                  </a:moveTo>
                  <a:lnTo>
                    <a:pt x="2912" y="977"/>
                  </a:lnTo>
                  <a:lnTo>
                    <a:pt x="1843" y="626"/>
                  </a:lnTo>
                  <a:lnTo>
                    <a:pt x="1" y="2127"/>
                  </a:lnTo>
                  <a:lnTo>
                    <a:pt x="2844" y="6058"/>
                  </a:lnTo>
                  <a:lnTo>
                    <a:pt x="6655" y="3349"/>
                  </a:lnTo>
                  <a:lnTo>
                    <a:pt x="419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85;p62"/>
            <p:cNvSpPr/>
            <p:nvPr/>
          </p:nvSpPr>
          <p:spPr>
            <a:xfrm>
              <a:off x="2891364" y="2028673"/>
              <a:ext cx="98825" cy="175173"/>
            </a:xfrm>
            <a:custGeom>
              <a:avLst/>
              <a:gdLst/>
              <a:ahLst/>
              <a:cxnLst/>
              <a:rect l="l" t="t" r="r" b="b"/>
              <a:pathLst>
                <a:path w="3768" h="6679" extrusionOk="0">
                  <a:moveTo>
                    <a:pt x="3768" y="0"/>
                  </a:moveTo>
                  <a:lnTo>
                    <a:pt x="0" y="2421"/>
                  </a:lnTo>
                  <a:lnTo>
                    <a:pt x="3248" y="6679"/>
                  </a:lnTo>
                  <a:lnTo>
                    <a:pt x="3768" y="6265"/>
                  </a:lnTo>
                  <a:lnTo>
                    <a:pt x="3768" y="0"/>
                  </a:lnTo>
                  <a:close/>
                </a:path>
              </a:pathLst>
            </a:custGeom>
            <a:solidFill>
              <a:srgbClr val="D7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86;p62"/>
            <p:cNvSpPr/>
            <p:nvPr/>
          </p:nvSpPr>
          <p:spPr>
            <a:xfrm>
              <a:off x="2957851" y="2158159"/>
              <a:ext cx="32339" cy="45688"/>
            </a:xfrm>
            <a:custGeom>
              <a:avLst/>
              <a:gdLst/>
              <a:ahLst/>
              <a:cxnLst/>
              <a:rect l="l" t="t" r="r" b="b"/>
              <a:pathLst>
                <a:path w="1233" h="1742" extrusionOk="0">
                  <a:moveTo>
                    <a:pt x="1233" y="0"/>
                  </a:moveTo>
                  <a:lnTo>
                    <a:pt x="1" y="813"/>
                  </a:lnTo>
                  <a:lnTo>
                    <a:pt x="713" y="1742"/>
                  </a:lnTo>
                  <a:lnTo>
                    <a:pt x="1233" y="1328"/>
                  </a:lnTo>
                  <a:lnTo>
                    <a:pt x="1233" y="0"/>
                  </a:lnTo>
                  <a:close/>
                </a:path>
              </a:pathLst>
            </a:custGeom>
            <a:solidFill>
              <a:srgbClr val="CE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87;p62"/>
            <p:cNvSpPr/>
            <p:nvPr/>
          </p:nvSpPr>
          <p:spPr>
            <a:xfrm>
              <a:off x="2825979" y="2144258"/>
              <a:ext cx="132790" cy="88282"/>
            </a:xfrm>
            <a:custGeom>
              <a:avLst/>
              <a:gdLst/>
              <a:ahLst/>
              <a:cxnLst/>
              <a:rect l="l" t="t" r="r" b="b"/>
              <a:pathLst>
                <a:path w="5063" h="3366" extrusionOk="0">
                  <a:moveTo>
                    <a:pt x="583" y="1"/>
                  </a:moveTo>
                  <a:lnTo>
                    <a:pt x="1" y="1069"/>
                  </a:lnTo>
                  <a:lnTo>
                    <a:pt x="4081" y="3292"/>
                  </a:lnTo>
                  <a:cubicBezTo>
                    <a:pt x="4173" y="3342"/>
                    <a:pt x="4273" y="3366"/>
                    <a:pt x="4372" y="3366"/>
                  </a:cubicBezTo>
                  <a:cubicBezTo>
                    <a:pt x="4587" y="3366"/>
                    <a:pt x="4795" y="3253"/>
                    <a:pt x="4904" y="3051"/>
                  </a:cubicBezTo>
                  <a:cubicBezTo>
                    <a:pt x="5063" y="2758"/>
                    <a:pt x="4957" y="2387"/>
                    <a:pt x="4663" y="2229"/>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88;p62"/>
            <p:cNvSpPr/>
            <p:nvPr/>
          </p:nvSpPr>
          <p:spPr>
            <a:xfrm>
              <a:off x="2877857" y="2188687"/>
              <a:ext cx="77896" cy="43774"/>
            </a:xfrm>
            <a:custGeom>
              <a:avLst/>
              <a:gdLst/>
              <a:ahLst/>
              <a:cxnLst/>
              <a:rect l="l" t="t" r="r" b="b"/>
              <a:pathLst>
                <a:path w="2970" h="1669" extrusionOk="0">
                  <a:moveTo>
                    <a:pt x="265" y="1"/>
                  </a:moveTo>
                  <a:lnTo>
                    <a:pt x="0" y="453"/>
                  </a:lnTo>
                  <a:lnTo>
                    <a:pt x="2103" y="1593"/>
                  </a:lnTo>
                  <a:cubicBezTo>
                    <a:pt x="2196" y="1645"/>
                    <a:pt x="2296" y="1669"/>
                    <a:pt x="2394" y="1669"/>
                  </a:cubicBezTo>
                  <a:cubicBezTo>
                    <a:pt x="2644" y="1669"/>
                    <a:pt x="2883" y="1511"/>
                    <a:pt x="2969" y="1252"/>
                  </a:cubicBezTo>
                  <a:lnTo>
                    <a:pt x="2969" y="1252"/>
                  </a:lnTo>
                  <a:cubicBezTo>
                    <a:pt x="2906" y="1273"/>
                    <a:pt x="2840" y="1283"/>
                    <a:pt x="2775" y="1283"/>
                  </a:cubicBezTo>
                  <a:cubicBezTo>
                    <a:pt x="2676" y="1283"/>
                    <a:pt x="2578" y="1259"/>
                    <a:pt x="2488" y="1213"/>
                  </a:cubicBezTo>
                  <a:lnTo>
                    <a:pt x="265"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89;p62"/>
            <p:cNvSpPr/>
            <p:nvPr/>
          </p:nvSpPr>
          <p:spPr>
            <a:xfrm>
              <a:off x="2801509" y="2167102"/>
              <a:ext cx="132790" cy="88256"/>
            </a:xfrm>
            <a:custGeom>
              <a:avLst/>
              <a:gdLst/>
              <a:ahLst/>
              <a:cxnLst/>
              <a:rect l="l" t="t" r="r" b="b"/>
              <a:pathLst>
                <a:path w="5063" h="3365" extrusionOk="0">
                  <a:moveTo>
                    <a:pt x="582" y="1"/>
                  </a:moveTo>
                  <a:lnTo>
                    <a:pt x="0" y="1064"/>
                  </a:lnTo>
                  <a:lnTo>
                    <a:pt x="4081" y="3292"/>
                  </a:lnTo>
                  <a:cubicBezTo>
                    <a:pt x="4172" y="3341"/>
                    <a:pt x="4269" y="3365"/>
                    <a:pt x="4366" y="3365"/>
                  </a:cubicBezTo>
                  <a:cubicBezTo>
                    <a:pt x="4581" y="3365"/>
                    <a:pt x="4790" y="3249"/>
                    <a:pt x="4903" y="3047"/>
                  </a:cubicBezTo>
                  <a:cubicBezTo>
                    <a:pt x="5062" y="2753"/>
                    <a:pt x="4956" y="2387"/>
                    <a:pt x="4663" y="2229"/>
                  </a:cubicBezTo>
                  <a:lnTo>
                    <a:pt x="582"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90;p62"/>
            <p:cNvSpPr/>
            <p:nvPr/>
          </p:nvSpPr>
          <p:spPr>
            <a:xfrm>
              <a:off x="2861937" y="2217328"/>
              <a:ext cx="69319" cy="38056"/>
            </a:xfrm>
            <a:custGeom>
              <a:avLst/>
              <a:gdLst/>
              <a:ahLst/>
              <a:cxnLst/>
              <a:rect l="l" t="t" r="r" b="b"/>
              <a:pathLst>
                <a:path w="2643" h="1451" extrusionOk="0">
                  <a:moveTo>
                    <a:pt x="237" y="1"/>
                  </a:moveTo>
                  <a:lnTo>
                    <a:pt x="1" y="410"/>
                  </a:lnTo>
                  <a:lnTo>
                    <a:pt x="1777" y="1377"/>
                  </a:lnTo>
                  <a:cubicBezTo>
                    <a:pt x="1870" y="1427"/>
                    <a:pt x="1969" y="1450"/>
                    <a:pt x="2066" y="1450"/>
                  </a:cubicBezTo>
                  <a:cubicBezTo>
                    <a:pt x="2316" y="1450"/>
                    <a:pt x="2553" y="1296"/>
                    <a:pt x="2643" y="1040"/>
                  </a:cubicBezTo>
                  <a:lnTo>
                    <a:pt x="2643" y="1040"/>
                  </a:lnTo>
                  <a:cubicBezTo>
                    <a:pt x="2562" y="1076"/>
                    <a:pt x="2476" y="1094"/>
                    <a:pt x="2389" y="1094"/>
                  </a:cubicBezTo>
                  <a:cubicBezTo>
                    <a:pt x="2289" y="1094"/>
                    <a:pt x="2189" y="1070"/>
                    <a:pt x="2099" y="1021"/>
                  </a:cubicBezTo>
                  <a:lnTo>
                    <a:pt x="23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691;p62"/>
            <p:cNvSpPr/>
            <p:nvPr/>
          </p:nvSpPr>
          <p:spPr>
            <a:xfrm>
              <a:off x="2777012" y="2189946"/>
              <a:ext cx="132790" cy="88256"/>
            </a:xfrm>
            <a:custGeom>
              <a:avLst/>
              <a:gdLst/>
              <a:ahLst/>
              <a:cxnLst/>
              <a:rect l="l" t="t" r="r" b="b"/>
              <a:pathLst>
                <a:path w="5063" h="3365" extrusionOk="0">
                  <a:moveTo>
                    <a:pt x="578" y="1"/>
                  </a:moveTo>
                  <a:lnTo>
                    <a:pt x="1" y="1064"/>
                  </a:lnTo>
                  <a:lnTo>
                    <a:pt x="4081" y="3292"/>
                  </a:lnTo>
                  <a:cubicBezTo>
                    <a:pt x="4172" y="3341"/>
                    <a:pt x="4270" y="3364"/>
                    <a:pt x="4367" y="3364"/>
                  </a:cubicBezTo>
                  <a:cubicBezTo>
                    <a:pt x="4581" y="3364"/>
                    <a:pt x="4789" y="3249"/>
                    <a:pt x="4899" y="3046"/>
                  </a:cubicBezTo>
                  <a:cubicBezTo>
                    <a:pt x="5063" y="2753"/>
                    <a:pt x="4952" y="2387"/>
                    <a:pt x="4658" y="2228"/>
                  </a:cubicBezTo>
                  <a:lnTo>
                    <a:pt x="578"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692;p62"/>
            <p:cNvSpPr/>
            <p:nvPr/>
          </p:nvSpPr>
          <p:spPr>
            <a:xfrm>
              <a:off x="2845912" y="2245234"/>
              <a:ext cx="60481" cy="32994"/>
            </a:xfrm>
            <a:custGeom>
              <a:avLst/>
              <a:gdLst/>
              <a:ahLst/>
              <a:cxnLst/>
              <a:rect l="l" t="t" r="r" b="b"/>
              <a:pathLst>
                <a:path w="2306" h="1258" extrusionOk="0">
                  <a:moveTo>
                    <a:pt x="232" y="0"/>
                  </a:moveTo>
                  <a:lnTo>
                    <a:pt x="1" y="390"/>
                  </a:lnTo>
                  <a:lnTo>
                    <a:pt x="1454" y="1184"/>
                  </a:lnTo>
                  <a:cubicBezTo>
                    <a:pt x="1546" y="1234"/>
                    <a:pt x="1645" y="1257"/>
                    <a:pt x="1742" y="1257"/>
                  </a:cubicBezTo>
                  <a:cubicBezTo>
                    <a:pt x="1980" y="1257"/>
                    <a:pt x="2210" y="1115"/>
                    <a:pt x="2306" y="876"/>
                  </a:cubicBezTo>
                  <a:lnTo>
                    <a:pt x="2306" y="876"/>
                  </a:lnTo>
                  <a:cubicBezTo>
                    <a:pt x="2232" y="905"/>
                    <a:pt x="2154" y="920"/>
                    <a:pt x="2076" y="920"/>
                  </a:cubicBezTo>
                  <a:cubicBezTo>
                    <a:pt x="1975" y="920"/>
                    <a:pt x="1875" y="896"/>
                    <a:pt x="1786" y="847"/>
                  </a:cubicBezTo>
                  <a:lnTo>
                    <a:pt x="23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693;p62"/>
            <p:cNvSpPr/>
            <p:nvPr/>
          </p:nvSpPr>
          <p:spPr>
            <a:xfrm>
              <a:off x="2752411" y="2212791"/>
              <a:ext cx="132790" cy="88256"/>
            </a:xfrm>
            <a:custGeom>
              <a:avLst/>
              <a:gdLst/>
              <a:ahLst/>
              <a:cxnLst/>
              <a:rect l="l" t="t" r="r" b="b"/>
              <a:pathLst>
                <a:path w="5063" h="3365" extrusionOk="0">
                  <a:moveTo>
                    <a:pt x="583" y="1"/>
                  </a:moveTo>
                  <a:lnTo>
                    <a:pt x="0" y="1064"/>
                  </a:lnTo>
                  <a:lnTo>
                    <a:pt x="4081" y="3292"/>
                  </a:lnTo>
                  <a:cubicBezTo>
                    <a:pt x="4172" y="3341"/>
                    <a:pt x="4271" y="3364"/>
                    <a:pt x="4368" y="3364"/>
                  </a:cubicBezTo>
                  <a:cubicBezTo>
                    <a:pt x="4584" y="3364"/>
                    <a:pt x="4794" y="3250"/>
                    <a:pt x="4904" y="3051"/>
                  </a:cubicBezTo>
                  <a:cubicBezTo>
                    <a:pt x="5062" y="2758"/>
                    <a:pt x="4956" y="2387"/>
                    <a:pt x="4663" y="2228"/>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694;p62"/>
            <p:cNvSpPr/>
            <p:nvPr/>
          </p:nvSpPr>
          <p:spPr>
            <a:xfrm>
              <a:off x="2830018" y="2271724"/>
              <a:ext cx="52035" cy="29349"/>
            </a:xfrm>
            <a:custGeom>
              <a:avLst/>
              <a:gdLst/>
              <a:ahLst/>
              <a:cxnLst/>
              <a:rect l="l" t="t" r="r" b="b"/>
              <a:pathLst>
                <a:path w="1984" h="1119" extrusionOk="0">
                  <a:moveTo>
                    <a:pt x="246" y="1"/>
                  </a:moveTo>
                  <a:lnTo>
                    <a:pt x="1" y="434"/>
                  </a:lnTo>
                  <a:lnTo>
                    <a:pt x="1122" y="1045"/>
                  </a:lnTo>
                  <a:cubicBezTo>
                    <a:pt x="1214" y="1095"/>
                    <a:pt x="1314" y="1118"/>
                    <a:pt x="1412" y="1118"/>
                  </a:cubicBezTo>
                  <a:cubicBezTo>
                    <a:pt x="1627" y="1118"/>
                    <a:pt x="1836" y="1005"/>
                    <a:pt x="1945" y="804"/>
                  </a:cubicBezTo>
                  <a:cubicBezTo>
                    <a:pt x="1959" y="775"/>
                    <a:pt x="1973" y="746"/>
                    <a:pt x="1983" y="718"/>
                  </a:cubicBezTo>
                  <a:lnTo>
                    <a:pt x="1983" y="718"/>
                  </a:lnTo>
                  <a:cubicBezTo>
                    <a:pt x="1917" y="741"/>
                    <a:pt x="1848" y="753"/>
                    <a:pt x="1779" y="753"/>
                  </a:cubicBezTo>
                  <a:cubicBezTo>
                    <a:pt x="1679" y="753"/>
                    <a:pt x="1579" y="728"/>
                    <a:pt x="1487" y="679"/>
                  </a:cubicBezTo>
                  <a:lnTo>
                    <a:pt x="2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695;p62"/>
            <p:cNvSpPr/>
            <p:nvPr/>
          </p:nvSpPr>
          <p:spPr>
            <a:xfrm>
              <a:off x="2672260" y="2102871"/>
              <a:ext cx="169010" cy="153116"/>
            </a:xfrm>
            <a:custGeom>
              <a:avLst/>
              <a:gdLst/>
              <a:ahLst/>
              <a:cxnLst/>
              <a:rect l="l" t="t" r="r" b="b"/>
              <a:pathLst>
                <a:path w="6444" h="5838" extrusionOk="0">
                  <a:moveTo>
                    <a:pt x="2017" y="1"/>
                  </a:moveTo>
                  <a:lnTo>
                    <a:pt x="1" y="3638"/>
                  </a:lnTo>
                  <a:lnTo>
                    <a:pt x="4125" y="5837"/>
                  </a:lnTo>
                  <a:lnTo>
                    <a:pt x="6444" y="1579"/>
                  </a:lnTo>
                  <a:lnTo>
                    <a:pt x="4351" y="698"/>
                  </a:lnTo>
                  <a:lnTo>
                    <a:pt x="3412" y="809"/>
                  </a:lnTo>
                  <a:lnTo>
                    <a:pt x="2017"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696;p62"/>
            <p:cNvSpPr/>
            <p:nvPr/>
          </p:nvSpPr>
          <p:spPr>
            <a:xfrm>
              <a:off x="2664942" y="2085718"/>
              <a:ext cx="93160" cy="134914"/>
            </a:xfrm>
            <a:custGeom>
              <a:avLst/>
              <a:gdLst/>
              <a:ahLst/>
              <a:cxnLst/>
              <a:rect l="l" t="t" r="r" b="b"/>
              <a:pathLst>
                <a:path w="3552" h="5144" extrusionOk="0">
                  <a:moveTo>
                    <a:pt x="2676" y="0"/>
                  </a:moveTo>
                  <a:lnTo>
                    <a:pt x="1" y="4639"/>
                  </a:lnTo>
                  <a:lnTo>
                    <a:pt x="872" y="5144"/>
                  </a:lnTo>
                  <a:lnTo>
                    <a:pt x="3552" y="505"/>
                  </a:lnTo>
                  <a:lnTo>
                    <a:pt x="2676"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697;p62"/>
            <p:cNvSpPr/>
            <p:nvPr/>
          </p:nvSpPr>
          <p:spPr>
            <a:xfrm>
              <a:off x="2661664" y="2043308"/>
              <a:ext cx="79915" cy="167882"/>
            </a:xfrm>
            <a:custGeom>
              <a:avLst/>
              <a:gdLst/>
              <a:ahLst/>
              <a:cxnLst/>
              <a:rect l="l" t="t" r="r" b="b"/>
              <a:pathLst>
                <a:path w="3047" h="6401" extrusionOk="0">
                  <a:moveTo>
                    <a:pt x="1" y="0"/>
                  </a:moveTo>
                  <a:lnTo>
                    <a:pt x="1" y="6183"/>
                  </a:lnTo>
                  <a:lnTo>
                    <a:pt x="366" y="6400"/>
                  </a:lnTo>
                  <a:lnTo>
                    <a:pt x="3047" y="1762"/>
                  </a:lnTo>
                  <a:lnTo>
                    <a:pt x="1"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698;p62"/>
            <p:cNvSpPr/>
            <p:nvPr/>
          </p:nvSpPr>
          <p:spPr>
            <a:xfrm>
              <a:off x="2664942" y="2178092"/>
              <a:ext cx="40049" cy="42672"/>
            </a:xfrm>
            <a:custGeom>
              <a:avLst/>
              <a:gdLst/>
              <a:ahLst/>
              <a:cxnLst/>
              <a:rect l="l" t="t" r="r" b="b"/>
              <a:pathLst>
                <a:path w="1527" h="1627" extrusionOk="0">
                  <a:moveTo>
                    <a:pt x="646" y="0"/>
                  </a:moveTo>
                  <a:lnTo>
                    <a:pt x="1" y="1121"/>
                  </a:lnTo>
                  <a:lnTo>
                    <a:pt x="872" y="1627"/>
                  </a:lnTo>
                  <a:lnTo>
                    <a:pt x="1526" y="496"/>
                  </a:lnTo>
                  <a:lnTo>
                    <a:pt x="646"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699;p62"/>
            <p:cNvSpPr/>
            <p:nvPr/>
          </p:nvSpPr>
          <p:spPr>
            <a:xfrm>
              <a:off x="2661664" y="2166604"/>
              <a:ext cx="26673" cy="44587"/>
            </a:xfrm>
            <a:custGeom>
              <a:avLst/>
              <a:gdLst/>
              <a:ahLst/>
              <a:cxnLst/>
              <a:rect l="l" t="t" r="r" b="b"/>
              <a:pathLst>
                <a:path w="1017" h="1700" extrusionOk="0">
                  <a:moveTo>
                    <a:pt x="1" y="0"/>
                  </a:moveTo>
                  <a:lnTo>
                    <a:pt x="1" y="1482"/>
                  </a:lnTo>
                  <a:lnTo>
                    <a:pt x="366" y="1699"/>
                  </a:lnTo>
                  <a:lnTo>
                    <a:pt x="1016" y="578"/>
                  </a:lnTo>
                  <a:lnTo>
                    <a:pt x="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00;p62"/>
            <p:cNvSpPr/>
            <p:nvPr/>
          </p:nvSpPr>
          <p:spPr>
            <a:xfrm>
              <a:off x="2707221" y="2190576"/>
              <a:ext cx="71208" cy="57281"/>
            </a:xfrm>
            <a:custGeom>
              <a:avLst/>
              <a:gdLst/>
              <a:ahLst/>
              <a:cxnLst/>
              <a:rect l="l" t="t" r="r" b="b"/>
              <a:pathLst>
                <a:path w="2715" h="2184" extrusionOk="0">
                  <a:moveTo>
                    <a:pt x="2026" y="1"/>
                  </a:moveTo>
                  <a:cubicBezTo>
                    <a:pt x="1902" y="1"/>
                    <a:pt x="1778" y="38"/>
                    <a:pt x="1670" y="116"/>
                  </a:cubicBezTo>
                  <a:lnTo>
                    <a:pt x="333" y="1088"/>
                  </a:lnTo>
                  <a:cubicBezTo>
                    <a:pt x="59" y="1281"/>
                    <a:pt x="1" y="1661"/>
                    <a:pt x="193" y="1935"/>
                  </a:cubicBezTo>
                  <a:cubicBezTo>
                    <a:pt x="312" y="2098"/>
                    <a:pt x="498" y="2183"/>
                    <a:pt x="685" y="2183"/>
                  </a:cubicBezTo>
                  <a:cubicBezTo>
                    <a:pt x="809" y="2183"/>
                    <a:pt x="933" y="2146"/>
                    <a:pt x="1040" y="2070"/>
                  </a:cubicBezTo>
                  <a:lnTo>
                    <a:pt x="2383" y="1098"/>
                  </a:lnTo>
                  <a:cubicBezTo>
                    <a:pt x="2657" y="900"/>
                    <a:pt x="2715" y="511"/>
                    <a:pt x="2508" y="241"/>
                  </a:cubicBezTo>
                  <a:lnTo>
                    <a:pt x="2508" y="236"/>
                  </a:lnTo>
                  <a:cubicBezTo>
                    <a:pt x="2387" y="82"/>
                    <a:pt x="2208" y="1"/>
                    <a:pt x="20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01;p62"/>
            <p:cNvSpPr/>
            <p:nvPr/>
          </p:nvSpPr>
          <p:spPr>
            <a:xfrm>
              <a:off x="2710394" y="2191730"/>
              <a:ext cx="68034" cy="56048"/>
            </a:xfrm>
            <a:custGeom>
              <a:avLst/>
              <a:gdLst/>
              <a:ahLst/>
              <a:cxnLst/>
              <a:rect l="l" t="t" r="r" b="b"/>
              <a:pathLst>
                <a:path w="2594" h="2137" extrusionOk="0">
                  <a:moveTo>
                    <a:pt x="2132" y="0"/>
                  </a:moveTo>
                  <a:cubicBezTo>
                    <a:pt x="2233" y="260"/>
                    <a:pt x="2146" y="553"/>
                    <a:pt x="1925" y="717"/>
                  </a:cubicBezTo>
                  <a:lnTo>
                    <a:pt x="582" y="1684"/>
                  </a:lnTo>
                  <a:cubicBezTo>
                    <a:pt x="478" y="1762"/>
                    <a:pt x="355" y="1800"/>
                    <a:pt x="230" y="1800"/>
                  </a:cubicBezTo>
                  <a:cubicBezTo>
                    <a:pt x="153" y="1800"/>
                    <a:pt x="75" y="1786"/>
                    <a:pt x="0" y="1756"/>
                  </a:cubicBezTo>
                  <a:lnTo>
                    <a:pt x="0" y="1756"/>
                  </a:lnTo>
                  <a:cubicBezTo>
                    <a:pt x="99" y="1998"/>
                    <a:pt x="329" y="2136"/>
                    <a:pt x="566" y="2136"/>
                  </a:cubicBezTo>
                  <a:cubicBezTo>
                    <a:pt x="688" y="2136"/>
                    <a:pt x="811" y="2099"/>
                    <a:pt x="919" y="2021"/>
                  </a:cubicBezTo>
                  <a:lnTo>
                    <a:pt x="2262" y="1054"/>
                  </a:lnTo>
                  <a:cubicBezTo>
                    <a:pt x="2536" y="852"/>
                    <a:pt x="2594" y="462"/>
                    <a:pt x="2387" y="192"/>
                  </a:cubicBezTo>
                  <a:cubicBezTo>
                    <a:pt x="2319" y="106"/>
                    <a:pt x="2233" y="38"/>
                    <a:pt x="213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02;p62"/>
            <p:cNvSpPr/>
            <p:nvPr/>
          </p:nvSpPr>
          <p:spPr>
            <a:xfrm>
              <a:off x="2734498" y="2215754"/>
              <a:ext cx="63366" cy="51642"/>
            </a:xfrm>
            <a:custGeom>
              <a:avLst/>
              <a:gdLst/>
              <a:ahLst/>
              <a:cxnLst/>
              <a:rect l="l" t="t" r="r" b="b"/>
              <a:pathLst>
                <a:path w="2416" h="1969" extrusionOk="0">
                  <a:moveTo>
                    <a:pt x="1726" y="1"/>
                  </a:moveTo>
                  <a:cubicBezTo>
                    <a:pt x="1602" y="1"/>
                    <a:pt x="1478" y="39"/>
                    <a:pt x="1371" y="119"/>
                  </a:cubicBezTo>
                  <a:lnTo>
                    <a:pt x="342" y="864"/>
                  </a:lnTo>
                  <a:cubicBezTo>
                    <a:pt x="63" y="1062"/>
                    <a:pt x="0" y="1451"/>
                    <a:pt x="202" y="1726"/>
                  </a:cubicBezTo>
                  <a:cubicBezTo>
                    <a:pt x="320" y="1884"/>
                    <a:pt x="502" y="1968"/>
                    <a:pt x="686" y="1968"/>
                  </a:cubicBezTo>
                  <a:cubicBezTo>
                    <a:pt x="810" y="1968"/>
                    <a:pt x="936" y="1930"/>
                    <a:pt x="1044" y="1851"/>
                  </a:cubicBezTo>
                  <a:lnTo>
                    <a:pt x="2084" y="1100"/>
                  </a:lnTo>
                  <a:cubicBezTo>
                    <a:pt x="2358" y="898"/>
                    <a:pt x="2416" y="508"/>
                    <a:pt x="2209" y="239"/>
                  </a:cubicBezTo>
                  <a:cubicBezTo>
                    <a:pt x="2088" y="84"/>
                    <a:pt x="1908" y="1"/>
                    <a:pt x="17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03;p62"/>
            <p:cNvSpPr/>
            <p:nvPr/>
          </p:nvSpPr>
          <p:spPr>
            <a:xfrm>
              <a:off x="2737776" y="2216961"/>
              <a:ext cx="60087" cy="50435"/>
            </a:xfrm>
            <a:custGeom>
              <a:avLst/>
              <a:gdLst/>
              <a:ahLst/>
              <a:cxnLst/>
              <a:rect l="l" t="t" r="r" b="b"/>
              <a:pathLst>
                <a:path w="2291" h="1923" extrusionOk="0">
                  <a:moveTo>
                    <a:pt x="1829" y="0"/>
                  </a:moveTo>
                  <a:cubicBezTo>
                    <a:pt x="1930" y="260"/>
                    <a:pt x="1848" y="554"/>
                    <a:pt x="1622" y="717"/>
                  </a:cubicBezTo>
                  <a:lnTo>
                    <a:pt x="578" y="1473"/>
                  </a:lnTo>
                  <a:cubicBezTo>
                    <a:pt x="472" y="1548"/>
                    <a:pt x="348" y="1586"/>
                    <a:pt x="223" y="1586"/>
                  </a:cubicBezTo>
                  <a:cubicBezTo>
                    <a:pt x="148" y="1586"/>
                    <a:pt x="72" y="1572"/>
                    <a:pt x="0" y="1545"/>
                  </a:cubicBezTo>
                  <a:lnTo>
                    <a:pt x="0" y="1545"/>
                  </a:lnTo>
                  <a:cubicBezTo>
                    <a:pt x="19" y="1593"/>
                    <a:pt x="44" y="1636"/>
                    <a:pt x="77" y="1680"/>
                  </a:cubicBezTo>
                  <a:cubicBezTo>
                    <a:pt x="195" y="1838"/>
                    <a:pt x="377" y="1922"/>
                    <a:pt x="561" y="1922"/>
                  </a:cubicBezTo>
                  <a:cubicBezTo>
                    <a:pt x="685" y="1922"/>
                    <a:pt x="811" y="1884"/>
                    <a:pt x="919" y="1805"/>
                  </a:cubicBezTo>
                  <a:lnTo>
                    <a:pt x="1959" y="1054"/>
                  </a:lnTo>
                  <a:cubicBezTo>
                    <a:pt x="2233" y="852"/>
                    <a:pt x="2291" y="462"/>
                    <a:pt x="2079" y="193"/>
                  </a:cubicBezTo>
                  <a:cubicBezTo>
                    <a:pt x="2016" y="106"/>
                    <a:pt x="1925" y="39"/>
                    <a:pt x="1829"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04;p62"/>
            <p:cNvSpPr/>
            <p:nvPr/>
          </p:nvSpPr>
          <p:spPr>
            <a:xfrm>
              <a:off x="2761617" y="2241064"/>
              <a:ext cx="55550" cy="45819"/>
            </a:xfrm>
            <a:custGeom>
              <a:avLst/>
              <a:gdLst/>
              <a:ahLst/>
              <a:cxnLst/>
              <a:rect l="l" t="t" r="r" b="b"/>
              <a:pathLst>
                <a:path w="2118" h="1747" extrusionOk="0">
                  <a:moveTo>
                    <a:pt x="1429" y="0"/>
                  </a:moveTo>
                  <a:cubicBezTo>
                    <a:pt x="1305" y="0"/>
                    <a:pt x="1181" y="38"/>
                    <a:pt x="1074" y="116"/>
                  </a:cubicBezTo>
                  <a:lnTo>
                    <a:pt x="333" y="650"/>
                  </a:lnTo>
                  <a:cubicBezTo>
                    <a:pt x="63" y="847"/>
                    <a:pt x="1" y="1227"/>
                    <a:pt x="198" y="1497"/>
                  </a:cubicBezTo>
                  <a:cubicBezTo>
                    <a:pt x="317" y="1660"/>
                    <a:pt x="501" y="1747"/>
                    <a:pt x="689" y="1747"/>
                  </a:cubicBezTo>
                  <a:cubicBezTo>
                    <a:pt x="812" y="1747"/>
                    <a:pt x="936" y="1710"/>
                    <a:pt x="1045" y="1632"/>
                  </a:cubicBezTo>
                  <a:lnTo>
                    <a:pt x="1786" y="1097"/>
                  </a:lnTo>
                  <a:cubicBezTo>
                    <a:pt x="2060" y="895"/>
                    <a:pt x="2118" y="506"/>
                    <a:pt x="1911" y="236"/>
                  </a:cubicBezTo>
                  <a:cubicBezTo>
                    <a:pt x="1791" y="82"/>
                    <a:pt x="1611" y="0"/>
                    <a:pt x="142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05;p62"/>
            <p:cNvSpPr/>
            <p:nvPr/>
          </p:nvSpPr>
          <p:spPr>
            <a:xfrm>
              <a:off x="2764659" y="2241955"/>
              <a:ext cx="52507" cy="45006"/>
            </a:xfrm>
            <a:custGeom>
              <a:avLst/>
              <a:gdLst/>
              <a:ahLst/>
              <a:cxnLst/>
              <a:rect l="l" t="t" r="r" b="b"/>
              <a:pathLst>
                <a:path w="2002" h="1716" extrusionOk="0">
                  <a:moveTo>
                    <a:pt x="1516" y="0"/>
                  </a:moveTo>
                  <a:cubicBezTo>
                    <a:pt x="1602" y="255"/>
                    <a:pt x="1516" y="534"/>
                    <a:pt x="1299" y="693"/>
                  </a:cubicBezTo>
                  <a:lnTo>
                    <a:pt x="558" y="1227"/>
                  </a:lnTo>
                  <a:cubicBezTo>
                    <a:pt x="451" y="1306"/>
                    <a:pt x="324" y="1346"/>
                    <a:pt x="197" y="1346"/>
                  </a:cubicBezTo>
                  <a:cubicBezTo>
                    <a:pt x="131" y="1346"/>
                    <a:pt x="64" y="1335"/>
                    <a:pt x="0" y="1314"/>
                  </a:cubicBezTo>
                  <a:lnTo>
                    <a:pt x="0" y="1314"/>
                  </a:lnTo>
                  <a:cubicBezTo>
                    <a:pt x="19" y="1367"/>
                    <a:pt x="43" y="1420"/>
                    <a:pt x="77" y="1468"/>
                  </a:cubicBezTo>
                  <a:cubicBezTo>
                    <a:pt x="196" y="1630"/>
                    <a:pt x="382" y="1716"/>
                    <a:pt x="569" y="1716"/>
                  </a:cubicBezTo>
                  <a:cubicBezTo>
                    <a:pt x="693" y="1716"/>
                    <a:pt x="817" y="1679"/>
                    <a:pt x="924" y="1602"/>
                  </a:cubicBezTo>
                  <a:lnTo>
                    <a:pt x="1665" y="1063"/>
                  </a:lnTo>
                  <a:cubicBezTo>
                    <a:pt x="1944" y="866"/>
                    <a:pt x="2002" y="476"/>
                    <a:pt x="1795" y="202"/>
                  </a:cubicBezTo>
                  <a:cubicBezTo>
                    <a:pt x="1723" y="111"/>
                    <a:pt x="1626" y="39"/>
                    <a:pt x="1516"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06;p62"/>
            <p:cNvSpPr/>
            <p:nvPr/>
          </p:nvSpPr>
          <p:spPr>
            <a:xfrm>
              <a:off x="2788867" y="2266295"/>
              <a:ext cx="47734" cy="40154"/>
            </a:xfrm>
            <a:custGeom>
              <a:avLst/>
              <a:gdLst/>
              <a:ahLst/>
              <a:cxnLst/>
              <a:rect l="l" t="t" r="r" b="b"/>
              <a:pathLst>
                <a:path w="1820" h="1531" extrusionOk="0">
                  <a:moveTo>
                    <a:pt x="1131" y="1"/>
                  </a:moveTo>
                  <a:cubicBezTo>
                    <a:pt x="1007" y="1"/>
                    <a:pt x="883" y="38"/>
                    <a:pt x="776" y="116"/>
                  </a:cubicBezTo>
                  <a:lnTo>
                    <a:pt x="333" y="434"/>
                  </a:lnTo>
                  <a:cubicBezTo>
                    <a:pt x="64" y="631"/>
                    <a:pt x="1" y="1011"/>
                    <a:pt x="198" y="1281"/>
                  </a:cubicBezTo>
                  <a:cubicBezTo>
                    <a:pt x="315" y="1444"/>
                    <a:pt x="499" y="1531"/>
                    <a:pt x="688" y="1531"/>
                  </a:cubicBezTo>
                  <a:cubicBezTo>
                    <a:pt x="812" y="1531"/>
                    <a:pt x="937" y="1493"/>
                    <a:pt x="1045" y="1415"/>
                  </a:cubicBezTo>
                  <a:lnTo>
                    <a:pt x="1483" y="1098"/>
                  </a:lnTo>
                  <a:cubicBezTo>
                    <a:pt x="1762" y="896"/>
                    <a:pt x="1820" y="506"/>
                    <a:pt x="1608" y="237"/>
                  </a:cubicBezTo>
                  <a:cubicBezTo>
                    <a:pt x="1491" y="82"/>
                    <a:pt x="1312" y="1"/>
                    <a:pt x="113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07;p62"/>
            <p:cNvSpPr/>
            <p:nvPr/>
          </p:nvSpPr>
          <p:spPr>
            <a:xfrm>
              <a:off x="2792041" y="2267317"/>
              <a:ext cx="44561" cy="39184"/>
            </a:xfrm>
            <a:custGeom>
              <a:avLst/>
              <a:gdLst/>
              <a:ahLst/>
              <a:cxnLst/>
              <a:rect l="l" t="t" r="r" b="b"/>
              <a:pathLst>
                <a:path w="1699" h="1494" extrusionOk="0">
                  <a:moveTo>
                    <a:pt x="1227" y="0"/>
                  </a:moveTo>
                  <a:lnTo>
                    <a:pt x="1227" y="0"/>
                  </a:lnTo>
                  <a:cubicBezTo>
                    <a:pt x="1328" y="260"/>
                    <a:pt x="1242" y="549"/>
                    <a:pt x="1020" y="712"/>
                  </a:cubicBezTo>
                  <a:lnTo>
                    <a:pt x="578" y="1030"/>
                  </a:lnTo>
                  <a:cubicBezTo>
                    <a:pt x="470" y="1107"/>
                    <a:pt x="344" y="1146"/>
                    <a:pt x="216" y="1146"/>
                  </a:cubicBezTo>
                  <a:cubicBezTo>
                    <a:pt x="143" y="1146"/>
                    <a:pt x="70" y="1133"/>
                    <a:pt x="0" y="1107"/>
                  </a:cubicBezTo>
                  <a:lnTo>
                    <a:pt x="0" y="1107"/>
                  </a:lnTo>
                  <a:cubicBezTo>
                    <a:pt x="96" y="1352"/>
                    <a:pt x="328" y="1494"/>
                    <a:pt x="567" y="1494"/>
                  </a:cubicBezTo>
                  <a:cubicBezTo>
                    <a:pt x="690" y="1494"/>
                    <a:pt x="815" y="1456"/>
                    <a:pt x="924" y="1376"/>
                  </a:cubicBezTo>
                  <a:lnTo>
                    <a:pt x="1367" y="1059"/>
                  </a:lnTo>
                  <a:cubicBezTo>
                    <a:pt x="1641" y="857"/>
                    <a:pt x="1699" y="467"/>
                    <a:pt x="1492" y="198"/>
                  </a:cubicBezTo>
                  <a:cubicBezTo>
                    <a:pt x="1420" y="111"/>
                    <a:pt x="1333" y="39"/>
                    <a:pt x="1227"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08;p62"/>
            <p:cNvSpPr/>
            <p:nvPr/>
          </p:nvSpPr>
          <p:spPr>
            <a:xfrm>
              <a:off x="2794060" y="2108169"/>
              <a:ext cx="68926" cy="106038"/>
            </a:xfrm>
            <a:custGeom>
              <a:avLst/>
              <a:gdLst/>
              <a:ahLst/>
              <a:cxnLst/>
              <a:rect l="l" t="t" r="r" b="b"/>
              <a:pathLst>
                <a:path w="2628" h="4043" extrusionOk="0">
                  <a:moveTo>
                    <a:pt x="404" y="1"/>
                  </a:moveTo>
                  <a:lnTo>
                    <a:pt x="0" y="1617"/>
                  </a:lnTo>
                  <a:lnTo>
                    <a:pt x="0" y="3234"/>
                  </a:lnTo>
                  <a:cubicBezTo>
                    <a:pt x="0" y="3682"/>
                    <a:pt x="361" y="4042"/>
                    <a:pt x="809" y="4042"/>
                  </a:cubicBezTo>
                  <a:cubicBezTo>
                    <a:pt x="1256" y="4042"/>
                    <a:pt x="1617" y="3682"/>
                    <a:pt x="1617" y="3234"/>
                  </a:cubicBezTo>
                  <a:lnTo>
                    <a:pt x="1617" y="1617"/>
                  </a:lnTo>
                  <a:lnTo>
                    <a:pt x="262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09;p62"/>
            <p:cNvSpPr/>
            <p:nvPr/>
          </p:nvSpPr>
          <p:spPr>
            <a:xfrm>
              <a:off x="2794060" y="2108169"/>
              <a:ext cx="29165" cy="106038"/>
            </a:xfrm>
            <a:custGeom>
              <a:avLst/>
              <a:gdLst/>
              <a:ahLst/>
              <a:cxnLst/>
              <a:rect l="l" t="t" r="r" b="b"/>
              <a:pathLst>
                <a:path w="1112" h="4043" extrusionOk="0">
                  <a:moveTo>
                    <a:pt x="404" y="1"/>
                  </a:moveTo>
                  <a:lnTo>
                    <a:pt x="0" y="1617"/>
                  </a:lnTo>
                  <a:lnTo>
                    <a:pt x="0" y="3234"/>
                  </a:lnTo>
                  <a:cubicBezTo>
                    <a:pt x="0" y="3682"/>
                    <a:pt x="366" y="4042"/>
                    <a:pt x="809" y="4042"/>
                  </a:cubicBezTo>
                  <a:cubicBezTo>
                    <a:pt x="914" y="4042"/>
                    <a:pt x="1016" y="4023"/>
                    <a:pt x="1112" y="3985"/>
                  </a:cubicBezTo>
                  <a:cubicBezTo>
                    <a:pt x="809" y="3860"/>
                    <a:pt x="607" y="3561"/>
                    <a:pt x="607" y="3234"/>
                  </a:cubicBezTo>
                  <a:lnTo>
                    <a:pt x="607" y="1617"/>
                  </a:lnTo>
                  <a:lnTo>
                    <a:pt x="1011"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10;p62"/>
            <p:cNvSpPr/>
            <p:nvPr/>
          </p:nvSpPr>
          <p:spPr>
            <a:xfrm>
              <a:off x="2654399" y="2038404"/>
              <a:ext cx="342977" cy="272976"/>
            </a:xfrm>
            <a:custGeom>
              <a:avLst/>
              <a:gdLst/>
              <a:ahLst/>
              <a:cxnLst/>
              <a:rect l="l" t="t" r="r" b="b"/>
              <a:pathLst>
                <a:path w="13077" h="10408" extrusionOk="0">
                  <a:moveTo>
                    <a:pt x="7924" y="2853"/>
                  </a:moveTo>
                  <a:lnTo>
                    <a:pt x="8958" y="3195"/>
                  </a:lnTo>
                  <a:cubicBezTo>
                    <a:pt x="8976" y="3201"/>
                    <a:pt x="8994" y="3203"/>
                    <a:pt x="9013" y="3203"/>
                  </a:cubicBezTo>
                  <a:cubicBezTo>
                    <a:pt x="9055" y="3203"/>
                    <a:pt x="9098" y="3189"/>
                    <a:pt x="9131" y="3166"/>
                  </a:cubicBezTo>
                  <a:lnTo>
                    <a:pt x="9459" y="2916"/>
                  </a:lnTo>
                  <a:lnTo>
                    <a:pt x="11725" y="5894"/>
                  </a:lnTo>
                  <a:lnTo>
                    <a:pt x="11374" y="6140"/>
                  </a:lnTo>
                  <a:cubicBezTo>
                    <a:pt x="11345" y="6125"/>
                    <a:pt x="11321" y="6111"/>
                    <a:pt x="11297" y="6096"/>
                  </a:cubicBezTo>
                  <a:lnTo>
                    <a:pt x="7370" y="3955"/>
                  </a:lnTo>
                  <a:lnTo>
                    <a:pt x="7515" y="3719"/>
                  </a:lnTo>
                  <a:cubicBezTo>
                    <a:pt x="7602" y="3572"/>
                    <a:pt x="7476" y="3433"/>
                    <a:pt x="7346" y="3433"/>
                  </a:cubicBezTo>
                  <a:cubicBezTo>
                    <a:pt x="7290" y="3433"/>
                    <a:pt x="7233" y="3459"/>
                    <a:pt x="7192" y="3522"/>
                  </a:cubicBezTo>
                  <a:lnTo>
                    <a:pt x="6783" y="4176"/>
                  </a:lnTo>
                  <a:cubicBezTo>
                    <a:pt x="6764" y="4205"/>
                    <a:pt x="6754" y="4239"/>
                    <a:pt x="6754" y="4277"/>
                  </a:cubicBezTo>
                  <a:lnTo>
                    <a:pt x="6754" y="5894"/>
                  </a:lnTo>
                  <a:cubicBezTo>
                    <a:pt x="6754" y="6236"/>
                    <a:pt x="6475" y="6510"/>
                    <a:pt x="6134" y="6510"/>
                  </a:cubicBezTo>
                  <a:cubicBezTo>
                    <a:pt x="5792" y="6510"/>
                    <a:pt x="5518" y="6236"/>
                    <a:pt x="5518" y="5894"/>
                  </a:cubicBezTo>
                  <a:lnTo>
                    <a:pt x="5518" y="4301"/>
                  </a:lnTo>
                  <a:lnTo>
                    <a:pt x="5879" y="2853"/>
                  </a:lnTo>
                  <a:close/>
                  <a:moveTo>
                    <a:pt x="3396" y="2208"/>
                  </a:moveTo>
                  <a:lnTo>
                    <a:pt x="3694" y="2382"/>
                  </a:lnTo>
                  <a:lnTo>
                    <a:pt x="1206" y="6693"/>
                  </a:lnTo>
                  <a:lnTo>
                    <a:pt x="908" y="6515"/>
                  </a:lnTo>
                  <a:lnTo>
                    <a:pt x="3396" y="2208"/>
                  </a:lnTo>
                  <a:close/>
                  <a:moveTo>
                    <a:pt x="4041" y="5990"/>
                  </a:moveTo>
                  <a:cubicBezTo>
                    <a:pt x="4170" y="5990"/>
                    <a:pt x="4296" y="6051"/>
                    <a:pt x="4377" y="6164"/>
                  </a:cubicBezTo>
                  <a:cubicBezTo>
                    <a:pt x="4512" y="6351"/>
                    <a:pt x="4474" y="6611"/>
                    <a:pt x="4286" y="6746"/>
                  </a:cubicBezTo>
                  <a:lnTo>
                    <a:pt x="2943" y="7713"/>
                  </a:lnTo>
                  <a:cubicBezTo>
                    <a:pt x="2870" y="7767"/>
                    <a:pt x="2784" y="7793"/>
                    <a:pt x="2698" y="7793"/>
                  </a:cubicBezTo>
                  <a:cubicBezTo>
                    <a:pt x="2570" y="7793"/>
                    <a:pt x="2442" y="7734"/>
                    <a:pt x="2361" y="7622"/>
                  </a:cubicBezTo>
                  <a:cubicBezTo>
                    <a:pt x="2227" y="7434"/>
                    <a:pt x="2270" y="7174"/>
                    <a:pt x="2457" y="7039"/>
                  </a:cubicBezTo>
                  <a:lnTo>
                    <a:pt x="3795" y="6072"/>
                  </a:lnTo>
                  <a:cubicBezTo>
                    <a:pt x="3870" y="6017"/>
                    <a:pt x="3956" y="5990"/>
                    <a:pt x="4041" y="5990"/>
                  </a:cubicBezTo>
                  <a:close/>
                  <a:moveTo>
                    <a:pt x="4778" y="6954"/>
                  </a:moveTo>
                  <a:cubicBezTo>
                    <a:pt x="4904" y="6954"/>
                    <a:pt x="5028" y="7012"/>
                    <a:pt x="5109" y="7116"/>
                  </a:cubicBezTo>
                  <a:cubicBezTo>
                    <a:pt x="5248" y="7304"/>
                    <a:pt x="5210" y="7569"/>
                    <a:pt x="5022" y="7708"/>
                  </a:cubicBezTo>
                  <a:lnTo>
                    <a:pt x="3983" y="8464"/>
                  </a:lnTo>
                  <a:cubicBezTo>
                    <a:pt x="3910" y="8515"/>
                    <a:pt x="3826" y="8540"/>
                    <a:pt x="3743" y="8540"/>
                  </a:cubicBezTo>
                  <a:cubicBezTo>
                    <a:pt x="3616" y="8540"/>
                    <a:pt x="3490" y="8482"/>
                    <a:pt x="3405" y="8372"/>
                  </a:cubicBezTo>
                  <a:cubicBezTo>
                    <a:pt x="3271" y="8180"/>
                    <a:pt x="3314" y="7915"/>
                    <a:pt x="3506" y="7776"/>
                  </a:cubicBezTo>
                  <a:lnTo>
                    <a:pt x="4507" y="7054"/>
                  </a:lnTo>
                  <a:cubicBezTo>
                    <a:pt x="4541" y="7030"/>
                    <a:pt x="4579" y="7006"/>
                    <a:pt x="4618" y="6986"/>
                  </a:cubicBezTo>
                  <a:cubicBezTo>
                    <a:pt x="4670" y="6965"/>
                    <a:pt x="4724" y="6954"/>
                    <a:pt x="4778" y="6954"/>
                  </a:cubicBezTo>
                  <a:close/>
                  <a:moveTo>
                    <a:pt x="5517" y="7914"/>
                  </a:moveTo>
                  <a:cubicBezTo>
                    <a:pt x="5642" y="7914"/>
                    <a:pt x="5765" y="7970"/>
                    <a:pt x="5845" y="8079"/>
                  </a:cubicBezTo>
                  <a:cubicBezTo>
                    <a:pt x="5989" y="8266"/>
                    <a:pt x="5951" y="8531"/>
                    <a:pt x="5758" y="8670"/>
                  </a:cubicBezTo>
                  <a:lnTo>
                    <a:pt x="5017" y="9205"/>
                  </a:lnTo>
                  <a:cubicBezTo>
                    <a:pt x="4947" y="9259"/>
                    <a:pt x="4860" y="9286"/>
                    <a:pt x="4771" y="9286"/>
                  </a:cubicBezTo>
                  <a:cubicBezTo>
                    <a:pt x="4750" y="9286"/>
                    <a:pt x="4730" y="9284"/>
                    <a:pt x="4709" y="9282"/>
                  </a:cubicBezTo>
                  <a:cubicBezTo>
                    <a:pt x="4344" y="9224"/>
                    <a:pt x="4228" y="8747"/>
                    <a:pt x="4531" y="8531"/>
                  </a:cubicBezTo>
                  <a:lnTo>
                    <a:pt x="5243" y="8016"/>
                  </a:lnTo>
                  <a:lnTo>
                    <a:pt x="5272" y="7992"/>
                  </a:lnTo>
                  <a:cubicBezTo>
                    <a:pt x="5346" y="7940"/>
                    <a:pt x="5432" y="7914"/>
                    <a:pt x="5517" y="7914"/>
                  </a:cubicBezTo>
                  <a:close/>
                  <a:moveTo>
                    <a:pt x="3646" y="3224"/>
                  </a:moveTo>
                  <a:lnTo>
                    <a:pt x="3997" y="3426"/>
                  </a:lnTo>
                  <a:cubicBezTo>
                    <a:pt x="4022" y="3444"/>
                    <a:pt x="4052" y="3453"/>
                    <a:pt x="4082" y="3453"/>
                  </a:cubicBezTo>
                  <a:cubicBezTo>
                    <a:pt x="4092" y="3453"/>
                    <a:pt x="4103" y="3452"/>
                    <a:pt x="4113" y="3450"/>
                  </a:cubicBezTo>
                  <a:lnTo>
                    <a:pt x="5008" y="3349"/>
                  </a:lnTo>
                  <a:lnTo>
                    <a:pt x="5330" y="3483"/>
                  </a:lnTo>
                  <a:lnTo>
                    <a:pt x="5142" y="4229"/>
                  </a:lnTo>
                  <a:cubicBezTo>
                    <a:pt x="5138" y="4244"/>
                    <a:pt x="5138" y="4258"/>
                    <a:pt x="5138" y="4273"/>
                  </a:cubicBezTo>
                  <a:lnTo>
                    <a:pt x="5138" y="5889"/>
                  </a:lnTo>
                  <a:cubicBezTo>
                    <a:pt x="5138" y="6443"/>
                    <a:pt x="5585" y="6890"/>
                    <a:pt x="6138" y="6890"/>
                  </a:cubicBezTo>
                  <a:cubicBezTo>
                    <a:pt x="6687" y="6890"/>
                    <a:pt x="7134" y="6443"/>
                    <a:pt x="7134" y="5889"/>
                  </a:cubicBezTo>
                  <a:lnTo>
                    <a:pt x="7134" y="4325"/>
                  </a:lnTo>
                  <a:lnTo>
                    <a:pt x="7168" y="4273"/>
                  </a:lnTo>
                  <a:lnTo>
                    <a:pt x="11114" y="6428"/>
                  </a:lnTo>
                  <a:cubicBezTo>
                    <a:pt x="11316" y="6539"/>
                    <a:pt x="11388" y="6789"/>
                    <a:pt x="11282" y="6996"/>
                  </a:cubicBezTo>
                  <a:lnTo>
                    <a:pt x="11282" y="6991"/>
                  </a:lnTo>
                  <a:cubicBezTo>
                    <a:pt x="11206" y="7131"/>
                    <a:pt x="11061" y="7208"/>
                    <a:pt x="10912" y="7208"/>
                  </a:cubicBezTo>
                  <a:cubicBezTo>
                    <a:pt x="10845" y="7208"/>
                    <a:pt x="10777" y="7192"/>
                    <a:pt x="10714" y="7160"/>
                  </a:cubicBezTo>
                  <a:lnTo>
                    <a:pt x="8525" y="5966"/>
                  </a:lnTo>
                  <a:cubicBezTo>
                    <a:pt x="8495" y="5951"/>
                    <a:pt x="8465" y="5945"/>
                    <a:pt x="8437" y="5945"/>
                  </a:cubicBezTo>
                  <a:cubicBezTo>
                    <a:pt x="8269" y="5945"/>
                    <a:pt x="8169" y="6191"/>
                    <a:pt x="8347" y="6298"/>
                  </a:cubicBezTo>
                  <a:lnTo>
                    <a:pt x="10180" y="7299"/>
                  </a:lnTo>
                  <a:cubicBezTo>
                    <a:pt x="10387" y="7405"/>
                    <a:pt x="10464" y="7660"/>
                    <a:pt x="10354" y="7867"/>
                  </a:cubicBezTo>
                  <a:cubicBezTo>
                    <a:pt x="10278" y="8005"/>
                    <a:pt x="10133" y="8084"/>
                    <a:pt x="9984" y="8084"/>
                  </a:cubicBezTo>
                  <a:cubicBezTo>
                    <a:pt x="9915" y="8084"/>
                    <a:pt x="9845" y="8067"/>
                    <a:pt x="9781" y="8031"/>
                  </a:cubicBezTo>
                  <a:lnTo>
                    <a:pt x="7919" y="7015"/>
                  </a:lnTo>
                  <a:cubicBezTo>
                    <a:pt x="7888" y="7000"/>
                    <a:pt x="7859" y="6994"/>
                    <a:pt x="7831" y="6994"/>
                  </a:cubicBezTo>
                  <a:cubicBezTo>
                    <a:pt x="7662" y="6994"/>
                    <a:pt x="7562" y="7240"/>
                    <a:pt x="7736" y="7347"/>
                  </a:cubicBezTo>
                  <a:lnTo>
                    <a:pt x="9242" y="8170"/>
                  </a:lnTo>
                  <a:cubicBezTo>
                    <a:pt x="9449" y="8281"/>
                    <a:pt x="9521" y="8536"/>
                    <a:pt x="9410" y="8738"/>
                  </a:cubicBezTo>
                  <a:cubicBezTo>
                    <a:pt x="9335" y="8876"/>
                    <a:pt x="9194" y="8953"/>
                    <a:pt x="9047" y="8953"/>
                  </a:cubicBezTo>
                  <a:cubicBezTo>
                    <a:pt x="8978" y="8953"/>
                    <a:pt x="8908" y="8937"/>
                    <a:pt x="8843" y="8901"/>
                  </a:cubicBezTo>
                  <a:lnTo>
                    <a:pt x="7269" y="8040"/>
                  </a:lnTo>
                  <a:cubicBezTo>
                    <a:pt x="7240" y="8026"/>
                    <a:pt x="7211" y="8020"/>
                    <a:pt x="7184" y="8020"/>
                  </a:cubicBezTo>
                  <a:cubicBezTo>
                    <a:pt x="7014" y="8020"/>
                    <a:pt x="6913" y="8265"/>
                    <a:pt x="7091" y="8377"/>
                  </a:cubicBezTo>
                  <a:lnTo>
                    <a:pt x="8313" y="9041"/>
                  </a:lnTo>
                  <a:cubicBezTo>
                    <a:pt x="8515" y="9152"/>
                    <a:pt x="8592" y="9407"/>
                    <a:pt x="8482" y="9609"/>
                  </a:cubicBezTo>
                  <a:cubicBezTo>
                    <a:pt x="8407" y="9749"/>
                    <a:pt x="8265" y="9827"/>
                    <a:pt x="8119" y="9827"/>
                  </a:cubicBezTo>
                  <a:cubicBezTo>
                    <a:pt x="8050" y="9827"/>
                    <a:pt x="7979" y="9810"/>
                    <a:pt x="7914" y="9772"/>
                  </a:cubicBezTo>
                  <a:lnTo>
                    <a:pt x="7053" y="9306"/>
                  </a:lnTo>
                  <a:cubicBezTo>
                    <a:pt x="7062" y="8877"/>
                    <a:pt x="6725" y="8521"/>
                    <a:pt x="6297" y="8497"/>
                  </a:cubicBezTo>
                  <a:cubicBezTo>
                    <a:pt x="6302" y="8483"/>
                    <a:pt x="6307" y="8464"/>
                    <a:pt x="6307" y="8449"/>
                  </a:cubicBezTo>
                  <a:cubicBezTo>
                    <a:pt x="6374" y="7982"/>
                    <a:pt x="6028" y="7559"/>
                    <a:pt x="5561" y="7535"/>
                  </a:cubicBezTo>
                  <a:cubicBezTo>
                    <a:pt x="5561" y="7520"/>
                    <a:pt x="5566" y="7501"/>
                    <a:pt x="5571" y="7487"/>
                  </a:cubicBezTo>
                  <a:cubicBezTo>
                    <a:pt x="5638" y="7020"/>
                    <a:pt x="5292" y="6597"/>
                    <a:pt x="4820" y="6573"/>
                  </a:cubicBezTo>
                  <a:cubicBezTo>
                    <a:pt x="4825" y="6558"/>
                    <a:pt x="4825" y="6539"/>
                    <a:pt x="4830" y="6524"/>
                  </a:cubicBezTo>
                  <a:cubicBezTo>
                    <a:pt x="4863" y="6308"/>
                    <a:pt x="4806" y="6091"/>
                    <a:pt x="4676" y="5923"/>
                  </a:cubicBezTo>
                  <a:cubicBezTo>
                    <a:pt x="4518" y="5716"/>
                    <a:pt x="4281" y="5607"/>
                    <a:pt x="4041" y="5607"/>
                  </a:cubicBezTo>
                  <a:cubicBezTo>
                    <a:pt x="3879" y="5607"/>
                    <a:pt x="3715" y="5657"/>
                    <a:pt x="3574" y="5759"/>
                  </a:cubicBezTo>
                  <a:lnTo>
                    <a:pt x="2251" y="6717"/>
                  </a:lnTo>
                  <a:lnTo>
                    <a:pt x="1774" y="6462"/>
                  </a:lnTo>
                  <a:lnTo>
                    <a:pt x="3646" y="3224"/>
                  </a:lnTo>
                  <a:close/>
                  <a:moveTo>
                    <a:pt x="6259" y="8876"/>
                  </a:moveTo>
                  <a:cubicBezTo>
                    <a:pt x="6384" y="8876"/>
                    <a:pt x="6506" y="8931"/>
                    <a:pt x="6586" y="9036"/>
                  </a:cubicBezTo>
                  <a:cubicBezTo>
                    <a:pt x="6658" y="9128"/>
                    <a:pt x="6687" y="9243"/>
                    <a:pt x="6668" y="9354"/>
                  </a:cubicBezTo>
                  <a:cubicBezTo>
                    <a:pt x="6653" y="9464"/>
                    <a:pt x="6591" y="9565"/>
                    <a:pt x="6499" y="9633"/>
                  </a:cubicBezTo>
                  <a:lnTo>
                    <a:pt x="6061" y="9950"/>
                  </a:lnTo>
                  <a:cubicBezTo>
                    <a:pt x="5986" y="10007"/>
                    <a:pt x="5898" y="10034"/>
                    <a:pt x="5810" y="10034"/>
                  </a:cubicBezTo>
                  <a:cubicBezTo>
                    <a:pt x="5681" y="10034"/>
                    <a:pt x="5553" y="9974"/>
                    <a:pt x="5470" y="9859"/>
                  </a:cubicBezTo>
                  <a:cubicBezTo>
                    <a:pt x="5335" y="9671"/>
                    <a:pt x="5378" y="9407"/>
                    <a:pt x="5571" y="9277"/>
                  </a:cubicBezTo>
                  <a:lnTo>
                    <a:pt x="5984" y="8974"/>
                  </a:lnTo>
                  <a:lnTo>
                    <a:pt x="6013" y="8954"/>
                  </a:lnTo>
                  <a:cubicBezTo>
                    <a:pt x="6088" y="8902"/>
                    <a:pt x="6174" y="8876"/>
                    <a:pt x="6259" y="8876"/>
                  </a:cubicBezTo>
                  <a:close/>
                  <a:moveTo>
                    <a:pt x="272" y="0"/>
                  </a:moveTo>
                  <a:cubicBezTo>
                    <a:pt x="104" y="0"/>
                    <a:pt x="0" y="240"/>
                    <a:pt x="177" y="351"/>
                  </a:cubicBezTo>
                  <a:lnTo>
                    <a:pt x="3059" y="2016"/>
                  </a:lnTo>
                  <a:lnTo>
                    <a:pt x="571" y="6327"/>
                  </a:lnTo>
                  <a:lnTo>
                    <a:pt x="364" y="6207"/>
                  </a:lnTo>
                  <a:cubicBezTo>
                    <a:pt x="332" y="6189"/>
                    <a:pt x="300" y="6182"/>
                    <a:pt x="270" y="6182"/>
                  </a:cubicBezTo>
                  <a:cubicBezTo>
                    <a:pt x="103" y="6182"/>
                    <a:pt x="1" y="6424"/>
                    <a:pt x="177" y="6534"/>
                  </a:cubicBezTo>
                  <a:lnTo>
                    <a:pt x="1178" y="7111"/>
                  </a:lnTo>
                  <a:cubicBezTo>
                    <a:pt x="1206" y="7129"/>
                    <a:pt x="1237" y="7137"/>
                    <a:pt x="1268" y="7137"/>
                  </a:cubicBezTo>
                  <a:cubicBezTo>
                    <a:pt x="1333" y="7137"/>
                    <a:pt x="1397" y="7102"/>
                    <a:pt x="1433" y="7044"/>
                  </a:cubicBezTo>
                  <a:lnTo>
                    <a:pt x="1582" y="6794"/>
                  </a:lnTo>
                  <a:lnTo>
                    <a:pt x="1986" y="7010"/>
                  </a:lnTo>
                  <a:cubicBezTo>
                    <a:pt x="1705" y="7560"/>
                    <a:pt x="2127" y="8173"/>
                    <a:pt x="2686" y="8173"/>
                  </a:cubicBezTo>
                  <a:cubicBezTo>
                    <a:pt x="2768" y="8173"/>
                    <a:pt x="2853" y="8160"/>
                    <a:pt x="2939" y="8132"/>
                  </a:cubicBezTo>
                  <a:cubicBezTo>
                    <a:pt x="2939" y="8300"/>
                    <a:pt x="2996" y="8464"/>
                    <a:pt x="3097" y="8598"/>
                  </a:cubicBezTo>
                  <a:cubicBezTo>
                    <a:pt x="3250" y="8801"/>
                    <a:pt x="3487" y="8914"/>
                    <a:pt x="3732" y="8914"/>
                  </a:cubicBezTo>
                  <a:cubicBezTo>
                    <a:pt x="3813" y="8914"/>
                    <a:pt x="3894" y="8902"/>
                    <a:pt x="3973" y="8877"/>
                  </a:cubicBezTo>
                  <a:cubicBezTo>
                    <a:pt x="3978" y="9262"/>
                    <a:pt x="4262" y="9590"/>
                    <a:pt x="4642" y="9652"/>
                  </a:cubicBezTo>
                  <a:cubicBezTo>
                    <a:pt x="4685" y="9657"/>
                    <a:pt x="4729" y="9662"/>
                    <a:pt x="4772" y="9662"/>
                  </a:cubicBezTo>
                  <a:cubicBezTo>
                    <a:pt x="4854" y="9662"/>
                    <a:pt x="4936" y="9647"/>
                    <a:pt x="5012" y="9623"/>
                  </a:cubicBezTo>
                  <a:cubicBezTo>
                    <a:pt x="5017" y="10008"/>
                    <a:pt x="5301" y="10335"/>
                    <a:pt x="5681" y="10398"/>
                  </a:cubicBezTo>
                  <a:cubicBezTo>
                    <a:pt x="5725" y="10403"/>
                    <a:pt x="5768" y="10408"/>
                    <a:pt x="5806" y="10408"/>
                  </a:cubicBezTo>
                  <a:cubicBezTo>
                    <a:pt x="5975" y="10408"/>
                    <a:pt x="6138" y="10355"/>
                    <a:pt x="6273" y="10258"/>
                  </a:cubicBezTo>
                  <a:lnTo>
                    <a:pt x="6716" y="9936"/>
                  </a:lnTo>
                  <a:cubicBezTo>
                    <a:pt x="6812" y="9869"/>
                    <a:pt x="6889" y="9782"/>
                    <a:pt x="6942" y="9681"/>
                  </a:cubicBezTo>
                  <a:lnTo>
                    <a:pt x="7722" y="10100"/>
                  </a:lnTo>
                  <a:cubicBezTo>
                    <a:pt x="7847" y="10168"/>
                    <a:pt x="7978" y="10199"/>
                    <a:pt x="8105" y="10199"/>
                  </a:cubicBezTo>
                  <a:cubicBezTo>
                    <a:pt x="8552" y="10199"/>
                    <a:pt x="8952" y="9814"/>
                    <a:pt x="8896" y="9315"/>
                  </a:cubicBezTo>
                  <a:lnTo>
                    <a:pt x="8896" y="9315"/>
                  </a:lnTo>
                  <a:cubicBezTo>
                    <a:pt x="8945" y="9324"/>
                    <a:pt x="8993" y="9329"/>
                    <a:pt x="9041" y="9329"/>
                  </a:cubicBezTo>
                  <a:cubicBezTo>
                    <a:pt x="9503" y="9329"/>
                    <a:pt x="9881" y="8924"/>
                    <a:pt x="9829" y="8444"/>
                  </a:cubicBezTo>
                  <a:lnTo>
                    <a:pt x="9829" y="8444"/>
                  </a:lnTo>
                  <a:cubicBezTo>
                    <a:pt x="9878" y="8453"/>
                    <a:pt x="9927" y="8458"/>
                    <a:pt x="9975" y="8458"/>
                  </a:cubicBezTo>
                  <a:cubicBezTo>
                    <a:pt x="10437" y="8458"/>
                    <a:pt x="10819" y="8053"/>
                    <a:pt x="10763" y="7573"/>
                  </a:cubicBezTo>
                  <a:lnTo>
                    <a:pt x="10763" y="7573"/>
                  </a:lnTo>
                  <a:cubicBezTo>
                    <a:pt x="10811" y="7583"/>
                    <a:pt x="10859" y="7583"/>
                    <a:pt x="10907" y="7588"/>
                  </a:cubicBezTo>
                  <a:cubicBezTo>
                    <a:pt x="10984" y="7588"/>
                    <a:pt x="11061" y="7573"/>
                    <a:pt x="11133" y="7554"/>
                  </a:cubicBezTo>
                  <a:cubicBezTo>
                    <a:pt x="11556" y="7429"/>
                    <a:pt x="11797" y="6986"/>
                    <a:pt x="11672" y="6563"/>
                  </a:cubicBezTo>
                  <a:cubicBezTo>
                    <a:pt x="11662" y="6515"/>
                    <a:pt x="11643" y="6472"/>
                    <a:pt x="11619" y="6423"/>
                  </a:cubicBezTo>
                  <a:lnTo>
                    <a:pt x="11951" y="6188"/>
                  </a:lnTo>
                  <a:lnTo>
                    <a:pt x="12124" y="6419"/>
                  </a:lnTo>
                  <a:cubicBezTo>
                    <a:pt x="12164" y="6467"/>
                    <a:pt x="12222" y="6493"/>
                    <a:pt x="12279" y="6493"/>
                  </a:cubicBezTo>
                  <a:cubicBezTo>
                    <a:pt x="12320" y="6493"/>
                    <a:pt x="12360" y="6480"/>
                    <a:pt x="12394" y="6452"/>
                  </a:cubicBezTo>
                  <a:lnTo>
                    <a:pt x="12918" y="6038"/>
                  </a:lnTo>
                  <a:cubicBezTo>
                    <a:pt x="13076" y="5911"/>
                    <a:pt x="12957" y="5695"/>
                    <a:pt x="12801" y="5695"/>
                  </a:cubicBezTo>
                  <a:cubicBezTo>
                    <a:pt x="12763" y="5695"/>
                    <a:pt x="12722" y="5708"/>
                    <a:pt x="12682" y="5740"/>
                  </a:cubicBezTo>
                  <a:lnTo>
                    <a:pt x="12687" y="5745"/>
                  </a:lnTo>
                  <a:lnTo>
                    <a:pt x="12312" y="6038"/>
                  </a:lnTo>
                  <a:lnTo>
                    <a:pt x="9309" y="2098"/>
                  </a:lnTo>
                  <a:lnTo>
                    <a:pt x="11027" y="996"/>
                  </a:lnTo>
                  <a:cubicBezTo>
                    <a:pt x="11196" y="879"/>
                    <a:pt x="11086" y="644"/>
                    <a:pt x="10924" y="644"/>
                  </a:cubicBezTo>
                  <a:cubicBezTo>
                    <a:pt x="10892" y="644"/>
                    <a:pt x="10859" y="653"/>
                    <a:pt x="10825" y="673"/>
                  </a:cubicBezTo>
                  <a:lnTo>
                    <a:pt x="8934" y="1886"/>
                  </a:lnTo>
                  <a:cubicBezTo>
                    <a:pt x="8843" y="1949"/>
                    <a:pt x="8819" y="2074"/>
                    <a:pt x="8886" y="2160"/>
                  </a:cubicBezTo>
                  <a:lnTo>
                    <a:pt x="9228" y="2613"/>
                  </a:lnTo>
                  <a:lnTo>
                    <a:pt x="8987" y="2800"/>
                  </a:lnTo>
                  <a:lnTo>
                    <a:pt x="8015" y="2483"/>
                  </a:lnTo>
                  <a:cubicBezTo>
                    <a:pt x="7996" y="2473"/>
                    <a:pt x="7972" y="2473"/>
                    <a:pt x="7952" y="2473"/>
                  </a:cubicBezTo>
                  <a:lnTo>
                    <a:pt x="5729" y="2473"/>
                  </a:lnTo>
                  <a:cubicBezTo>
                    <a:pt x="5726" y="2473"/>
                    <a:pt x="5723" y="2473"/>
                    <a:pt x="5720" y="2473"/>
                  </a:cubicBezTo>
                  <a:cubicBezTo>
                    <a:pt x="5637" y="2473"/>
                    <a:pt x="5565" y="2534"/>
                    <a:pt x="5547" y="2613"/>
                  </a:cubicBezTo>
                  <a:lnTo>
                    <a:pt x="5421" y="3113"/>
                  </a:lnTo>
                  <a:lnTo>
                    <a:pt x="5104" y="2983"/>
                  </a:lnTo>
                  <a:cubicBezTo>
                    <a:pt x="5082" y="2972"/>
                    <a:pt x="5058" y="2967"/>
                    <a:pt x="5033" y="2967"/>
                  </a:cubicBezTo>
                  <a:cubicBezTo>
                    <a:pt x="5025" y="2967"/>
                    <a:pt x="5016" y="2967"/>
                    <a:pt x="5008" y="2969"/>
                  </a:cubicBezTo>
                  <a:lnTo>
                    <a:pt x="4132" y="3070"/>
                  </a:lnTo>
                  <a:lnTo>
                    <a:pt x="3829" y="2896"/>
                  </a:lnTo>
                  <a:lnTo>
                    <a:pt x="4113" y="2406"/>
                  </a:lnTo>
                  <a:cubicBezTo>
                    <a:pt x="4166" y="2314"/>
                    <a:pt x="4132" y="2199"/>
                    <a:pt x="4045" y="2146"/>
                  </a:cubicBezTo>
                  <a:lnTo>
                    <a:pt x="364" y="24"/>
                  </a:lnTo>
                  <a:cubicBezTo>
                    <a:pt x="332" y="7"/>
                    <a:pt x="301" y="0"/>
                    <a:pt x="2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11;p62"/>
            <p:cNvSpPr/>
            <p:nvPr/>
          </p:nvSpPr>
          <p:spPr>
            <a:xfrm>
              <a:off x="2955464" y="2023716"/>
              <a:ext cx="41833" cy="27827"/>
            </a:xfrm>
            <a:custGeom>
              <a:avLst/>
              <a:gdLst/>
              <a:ahLst/>
              <a:cxnLst/>
              <a:rect l="l" t="t" r="r" b="b"/>
              <a:pathLst>
                <a:path w="1595" h="1061" extrusionOk="0">
                  <a:moveTo>
                    <a:pt x="1324" y="1"/>
                  </a:moveTo>
                  <a:cubicBezTo>
                    <a:pt x="1292" y="1"/>
                    <a:pt x="1258" y="10"/>
                    <a:pt x="1223" y="30"/>
                  </a:cubicBezTo>
                  <a:lnTo>
                    <a:pt x="159" y="714"/>
                  </a:lnTo>
                  <a:cubicBezTo>
                    <a:pt x="0" y="815"/>
                    <a:pt x="73" y="1060"/>
                    <a:pt x="265" y="1060"/>
                  </a:cubicBezTo>
                  <a:cubicBezTo>
                    <a:pt x="299" y="1060"/>
                    <a:pt x="337" y="1051"/>
                    <a:pt x="366" y="1031"/>
                  </a:cubicBezTo>
                  <a:lnTo>
                    <a:pt x="1430" y="348"/>
                  </a:lnTo>
                  <a:cubicBezTo>
                    <a:pt x="1594" y="232"/>
                    <a:pt x="1487" y="1"/>
                    <a:pt x="13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1984;p42"/>
          <p:cNvGrpSpPr/>
          <p:nvPr/>
        </p:nvGrpSpPr>
        <p:grpSpPr>
          <a:xfrm>
            <a:off x="7957836" y="2140537"/>
            <a:ext cx="1732829" cy="1647299"/>
            <a:chOff x="4185775" y="1159326"/>
            <a:chExt cx="2673294" cy="2541344"/>
          </a:xfrm>
        </p:grpSpPr>
        <p:sp>
          <p:nvSpPr>
            <p:cNvPr id="226" name="Google Shape;1985;p42"/>
            <p:cNvSpPr/>
            <p:nvPr/>
          </p:nvSpPr>
          <p:spPr>
            <a:xfrm>
              <a:off x="4189747" y="2518602"/>
              <a:ext cx="558238" cy="539582"/>
            </a:xfrm>
            <a:custGeom>
              <a:avLst/>
              <a:gdLst/>
              <a:ahLst/>
              <a:cxnLst/>
              <a:rect l="l" t="t" r="r" b="b"/>
              <a:pathLst>
                <a:path w="387665" h="374710" extrusionOk="0">
                  <a:moveTo>
                    <a:pt x="313426" y="0"/>
                  </a:moveTo>
                  <a:cubicBezTo>
                    <a:pt x="313426" y="0"/>
                    <a:pt x="1" y="238882"/>
                    <a:pt x="102447" y="349887"/>
                  </a:cubicBezTo>
                  <a:cubicBezTo>
                    <a:pt x="118565" y="367352"/>
                    <a:pt x="136671" y="374710"/>
                    <a:pt x="155741" y="374710"/>
                  </a:cubicBezTo>
                  <a:cubicBezTo>
                    <a:pt x="257880" y="374710"/>
                    <a:pt x="387664" y="163617"/>
                    <a:pt x="387664" y="163617"/>
                  </a:cubicBezTo>
                  <a:lnTo>
                    <a:pt x="31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1986;p42"/>
            <p:cNvSpPr/>
            <p:nvPr/>
          </p:nvSpPr>
          <p:spPr>
            <a:xfrm>
              <a:off x="4274930" y="2518602"/>
              <a:ext cx="473082" cy="548482"/>
            </a:xfrm>
            <a:custGeom>
              <a:avLst/>
              <a:gdLst/>
              <a:ahLst/>
              <a:cxnLst/>
              <a:rect l="l" t="t" r="r" b="b"/>
              <a:pathLst>
                <a:path w="328529" h="380890" extrusionOk="0">
                  <a:moveTo>
                    <a:pt x="254271" y="0"/>
                  </a:moveTo>
                  <a:cubicBezTo>
                    <a:pt x="169781" y="63244"/>
                    <a:pt x="45974" y="166945"/>
                    <a:pt x="19060" y="272073"/>
                  </a:cubicBezTo>
                  <a:cubicBezTo>
                    <a:pt x="9625" y="308593"/>
                    <a:pt x="23510" y="348936"/>
                    <a:pt x="56302" y="369136"/>
                  </a:cubicBezTo>
                  <a:cubicBezTo>
                    <a:pt x="68410" y="377466"/>
                    <a:pt x="81898" y="380889"/>
                    <a:pt x="95597" y="380889"/>
                  </a:cubicBezTo>
                  <a:cubicBezTo>
                    <a:pt x="118249" y="380889"/>
                    <a:pt x="141479" y="371530"/>
                    <a:pt x="160004" y="359512"/>
                  </a:cubicBezTo>
                  <a:cubicBezTo>
                    <a:pt x="204380" y="331266"/>
                    <a:pt x="239302" y="290828"/>
                    <a:pt x="271067" y="249819"/>
                  </a:cubicBezTo>
                  <a:cubicBezTo>
                    <a:pt x="291780" y="222087"/>
                    <a:pt x="311372" y="193574"/>
                    <a:pt x="328528" y="163617"/>
                  </a:cubicBezTo>
                  <a:lnTo>
                    <a:pt x="328528" y="163617"/>
                  </a:lnTo>
                  <a:cubicBezTo>
                    <a:pt x="280558" y="230722"/>
                    <a:pt x="191483" y="351523"/>
                    <a:pt x="108305" y="367329"/>
                  </a:cubicBezTo>
                  <a:cubicBezTo>
                    <a:pt x="104636" y="368048"/>
                    <a:pt x="100975" y="368391"/>
                    <a:pt x="97353" y="368391"/>
                  </a:cubicBezTo>
                  <a:cubicBezTo>
                    <a:pt x="69352" y="368391"/>
                    <a:pt x="43639" y="347891"/>
                    <a:pt x="33972" y="322022"/>
                  </a:cubicBezTo>
                  <a:cubicBezTo>
                    <a:pt x="1" y="223114"/>
                    <a:pt x="185168" y="60239"/>
                    <a:pt x="254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1987;p42"/>
            <p:cNvSpPr/>
            <p:nvPr/>
          </p:nvSpPr>
          <p:spPr>
            <a:xfrm>
              <a:off x="5725230" y="3279165"/>
              <a:ext cx="1097029" cy="358818"/>
            </a:xfrm>
            <a:custGeom>
              <a:avLst/>
              <a:gdLst/>
              <a:ahLst/>
              <a:cxnLst/>
              <a:rect l="l" t="t" r="r" b="b"/>
              <a:pathLst>
                <a:path w="761826" h="249179" extrusionOk="0">
                  <a:moveTo>
                    <a:pt x="406345" y="0"/>
                  </a:moveTo>
                  <a:cubicBezTo>
                    <a:pt x="222062" y="0"/>
                    <a:pt x="17158" y="60353"/>
                    <a:pt x="17158" y="60353"/>
                  </a:cubicBezTo>
                  <a:lnTo>
                    <a:pt x="1" y="105793"/>
                  </a:lnTo>
                  <a:cubicBezTo>
                    <a:pt x="1" y="105793"/>
                    <a:pt x="213008" y="230222"/>
                    <a:pt x="282979" y="230222"/>
                  </a:cubicBezTo>
                  <a:cubicBezTo>
                    <a:pt x="293770" y="230222"/>
                    <a:pt x="301159" y="227263"/>
                    <a:pt x="303840" y="220431"/>
                  </a:cubicBezTo>
                  <a:cubicBezTo>
                    <a:pt x="312351" y="198712"/>
                    <a:pt x="331615" y="188833"/>
                    <a:pt x="362289" y="188833"/>
                  </a:cubicBezTo>
                  <a:cubicBezTo>
                    <a:pt x="403794" y="188833"/>
                    <a:pt x="466191" y="206921"/>
                    <a:pt x="551111" y="238235"/>
                  </a:cubicBezTo>
                  <a:cubicBezTo>
                    <a:pt x="571565" y="245782"/>
                    <a:pt x="590887" y="249179"/>
                    <a:pt x="608508" y="249179"/>
                  </a:cubicBezTo>
                  <a:cubicBezTo>
                    <a:pt x="718068" y="249179"/>
                    <a:pt x="761826" y="117863"/>
                    <a:pt x="602885" y="36558"/>
                  </a:cubicBezTo>
                  <a:cubicBezTo>
                    <a:pt x="550234" y="9624"/>
                    <a:pt x="479934" y="0"/>
                    <a:pt x="406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1988;p42"/>
            <p:cNvSpPr/>
            <p:nvPr/>
          </p:nvSpPr>
          <p:spPr>
            <a:xfrm>
              <a:off x="5725230" y="3195899"/>
              <a:ext cx="1133839" cy="504770"/>
            </a:xfrm>
            <a:custGeom>
              <a:avLst/>
              <a:gdLst/>
              <a:ahLst/>
              <a:cxnLst/>
              <a:rect l="l" t="t" r="r" b="b"/>
              <a:pathLst>
                <a:path w="787388" h="350535" fill="none" extrusionOk="0">
                  <a:moveTo>
                    <a:pt x="17158" y="118177"/>
                  </a:moveTo>
                  <a:cubicBezTo>
                    <a:pt x="17158" y="118177"/>
                    <a:pt x="418383" y="1"/>
                    <a:pt x="602885" y="94382"/>
                  </a:cubicBezTo>
                  <a:cubicBezTo>
                    <a:pt x="787387" y="188763"/>
                    <a:pt x="698750" y="350534"/>
                    <a:pt x="551111" y="296059"/>
                  </a:cubicBezTo>
                  <a:cubicBezTo>
                    <a:pt x="403433" y="241602"/>
                    <a:pt x="323869" y="227147"/>
                    <a:pt x="303840" y="278255"/>
                  </a:cubicBezTo>
                  <a:cubicBezTo>
                    <a:pt x="283773" y="329383"/>
                    <a:pt x="1" y="163617"/>
                    <a:pt x="1" y="163617"/>
                  </a:cubicBezTo>
                </a:path>
              </a:pathLst>
            </a:custGeom>
            <a:no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1989;p42"/>
            <p:cNvSpPr/>
            <p:nvPr/>
          </p:nvSpPr>
          <p:spPr>
            <a:xfrm>
              <a:off x="4185775" y="3267401"/>
              <a:ext cx="477272" cy="201933"/>
            </a:xfrm>
            <a:custGeom>
              <a:avLst/>
              <a:gdLst/>
              <a:ahLst/>
              <a:cxnLst/>
              <a:rect l="l" t="t" r="r" b="b"/>
              <a:pathLst>
                <a:path w="331439" h="140231" extrusionOk="0">
                  <a:moveTo>
                    <a:pt x="123382" y="1"/>
                  </a:moveTo>
                  <a:cubicBezTo>
                    <a:pt x="79078" y="1"/>
                    <a:pt x="41073" y="4151"/>
                    <a:pt x="26059" y="16501"/>
                  </a:cubicBezTo>
                  <a:cubicBezTo>
                    <a:pt x="3919" y="34685"/>
                    <a:pt x="1" y="63958"/>
                    <a:pt x="1846" y="89350"/>
                  </a:cubicBezTo>
                  <a:cubicBezTo>
                    <a:pt x="3900" y="117482"/>
                    <a:pt x="27239" y="139299"/>
                    <a:pt x="55466" y="139375"/>
                  </a:cubicBezTo>
                  <a:lnTo>
                    <a:pt x="331077" y="140231"/>
                  </a:lnTo>
                  <a:lnTo>
                    <a:pt x="331439" y="17433"/>
                  </a:lnTo>
                  <a:cubicBezTo>
                    <a:pt x="331439" y="17433"/>
                    <a:pt x="214182" y="1"/>
                    <a:pt x="123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1990;p42"/>
            <p:cNvSpPr/>
            <p:nvPr/>
          </p:nvSpPr>
          <p:spPr>
            <a:xfrm>
              <a:off x="4185775" y="3236929"/>
              <a:ext cx="477272" cy="232404"/>
            </a:xfrm>
            <a:custGeom>
              <a:avLst/>
              <a:gdLst/>
              <a:ahLst/>
              <a:cxnLst/>
              <a:rect l="l" t="t" r="r" b="b"/>
              <a:pathLst>
                <a:path w="331439" h="161392" fill="none" extrusionOk="0">
                  <a:moveTo>
                    <a:pt x="331439" y="38594"/>
                  </a:moveTo>
                  <a:cubicBezTo>
                    <a:pt x="331439" y="38594"/>
                    <a:pt x="71843" y="1"/>
                    <a:pt x="26059" y="37662"/>
                  </a:cubicBezTo>
                  <a:cubicBezTo>
                    <a:pt x="3919" y="55846"/>
                    <a:pt x="1" y="85119"/>
                    <a:pt x="1846" y="110511"/>
                  </a:cubicBezTo>
                  <a:cubicBezTo>
                    <a:pt x="3900" y="138643"/>
                    <a:pt x="27239" y="160460"/>
                    <a:pt x="55466" y="160536"/>
                  </a:cubicBezTo>
                  <a:lnTo>
                    <a:pt x="331077" y="161392"/>
                  </a:ln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1991;p42"/>
            <p:cNvSpPr/>
            <p:nvPr/>
          </p:nvSpPr>
          <p:spPr>
            <a:xfrm>
              <a:off x="4338941" y="1269177"/>
              <a:ext cx="1835624" cy="2303991"/>
            </a:xfrm>
            <a:custGeom>
              <a:avLst/>
              <a:gdLst/>
              <a:ahLst/>
              <a:cxnLst/>
              <a:rect l="l" t="t" r="r" b="b"/>
              <a:pathLst>
                <a:path w="1274739" h="1599994" extrusionOk="0">
                  <a:moveTo>
                    <a:pt x="585691" y="0"/>
                  </a:moveTo>
                  <a:cubicBezTo>
                    <a:pt x="430949" y="0"/>
                    <a:pt x="284080" y="32882"/>
                    <a:pt x="198350" y="102298"/>
                  </a:cubicBezTo>
                  <a:cubicBezTo>
                    <a:pt x="0" y="262891"/>
                    <a:pt x="102275" y="1292105"/>
                    <a:pt x="130369" y="1542532"/>
                  </a:cubicBezTo>
                  <a:cubicBezTo>
                    <a:pt x="133869" y="1573821"/>
                    <a:pt x="160308" y="1597483"/>
                    <a:pt x="191787" y="1597578"/>
                  </a:cubicBezTo>
                  <a:lnTo>
                    <a:pt x="979003" y="1599994"/>
                  </a:lnTo>
                  <a:cubicBezTo>
                    <a:pt x="979003" y="1599994"/>
                    <a:pt x="1274739" y="506585"/>
                    <a:pt x="1175279" y="248435"/>
                  </a:cubicBezTo>
                  <a:cubicBezTo>
                    <a:pt x="1113531" y="88155"/>
                    <a:pt x="839059" y="0"/>
                    <a:pt x="585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1992;p42"/>
            <p:cNvSpPr/>
            <p:nvPr/>
          </p:nvSpPr>
          <p:spPr>
            <a:xfrm>
              <a:off x="5600607" y="1221721"/>
              <a:ext cx="395924" cy="315036"/>
            </a:xfrm>
            <a:custGeom>
              <a:avLst/>
              <a:gdLst/>
              <a:ahLst/>
              <a:cxnLst/>
              <a:rect l="l" t="t" r="r" b="b"/>
              <a:pathLst>
                <a:path w="274947" h="218775" extrusionOk="0">
                  <a:moveTo>
                    <a:pt x="120026" y="0"/>
                  </a:moveTo>
                  <a:cubicBezTo>
                    <a:pt x="48554" y="0"/>
                    <a:pt x="0" y="74673"/>
                    <a:pt x="0" y="74673"/>
                  </a:cubicBezTo>
                  <a:lnTo>
                    <a:pt x="219501" y="218775"/>
                  </a:lnTo>
                  <a:cubicBezTo>
                    <a:pt x="219501" y="218775"/>
                    <a:pt x="274946" y="69366"/>
                    <a:pt x="174706" y="14758"/>
                  </a:cubicBezTo>
                  <a:cubicBezTo>
                    <a:pt x="155409" y="4245"/>
                    <a:pt x="137066" y="0"/>
                    <a:pt x="120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1993;p42"/>
            <p:cNvSpPr/>
            <p:nvPr/>
          </p:nvSpPr>
          <p:spPr>
            <a:xfrm>
              <a:off x="5665657" y="1291938"/>
              <a:ext cx="243498" cy="193736"/>
            </a:xfrm>
            <a:custGeom>
              <a:avLst/>
              <a:gdLst/>
              <a:ahLst/>
              <a:cxnLst/>
              <a:rect l="l" t="t" r="r" b="b"/>
              <a:pathLst>
                <a:path w="169096" h="134539" extrusionOk="0">
                  <a:moveTo>
                    <a:pt x="73816" y="1"/>
                  </a:moveTo>
                  <a:cubicBezTo>
                    <a:pt x="29854" y="1"/>
                    <a:pt x="1" y="45940"/>
                    <a:pt x="1" y="45940"/>
                  </a:cubicBezTo>
                  <a:lnTo>
                    <a:pt x="134991" y="134539"/>
                  </a:lnTo>
                  <a:cubicBezTo>
                    <a:pt x="134991" y="134539"/>
                    <a:pt x="169096" y="42668"/>
                    <a:pt x="107449" y="9078"/>
                  </a:cubicBezTo>
                  <a:cubicBezTo>
                    <a:pt x="95579" y="2612"/>
                    <a:pt x="84297" y="1"/>
                    <a:pt x="73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1994;p42"/>
            <p:cNvSpPr/>
            <p:nvPr/>
          </p:nvSpPr>
          <p:spPr>
            <a:xfrm>
              <a:off x="5420928" y="1159326"/>
              <a:ext cx="211726" cy="172665"/>
            </a:xfrm>
            <a:custGeom>
              <a:avLst/>
              <a:gdLst/>
              <a:ahLst/>
              <a:cxnLst/>
              <a:rect l="l" t="t" r="r" b="b"/>
              <a:pathLst>
                <a:path w="147032" h="119906" extrusionOk="0">
                  <a:moveTo>
                    <a:pt x="72720" y="0"/>
                  </a:moveTo>
                  <a:cubicBezTo>
                    <a:pt x="70044" y="0"/>
                    <a:pt x="67279" y="258"/>
                    <a:pt x="64424" y="797"/>
                  </a:cubicBezTo>
                  <a:cubicBezTo>
                    <a:pt x="0" y="12970"/>
                    <a:pt x="147031" y="119905"/>
                    <a:pt x="147031" y="119905"/>
                  </a:cubicBezTo>
                  <a:cubicBezTo>
                    <a:pt x="147031" y="119905"/>
                    <a:pt x="130441" y="0"/>
                    <a:pt x="72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1995;p42"/>
            <p:cNvSpPr/>
            <p:nvPr/>
          </p:nvSpPr>
          <p:spPr>
            <a:xfrm>
              <a:off x="5394333" y="1245281"/>
              <a:ext cx="197784" cy="78903"/>
            </a:xfrm>
            <a:custGeom>
              <a:avLst/>
              <a:gdLst/>
              <a:ahLst/>
              <a:cxnLst/>
              <a:rect l="l" t="t" r="r" b="b"/>
              <a:pathLst>
                <a:path w="137350" h="54794" extrusionOk="0">
                  <a:moveTo>
                    <a:pt x="41289" y="1"/>
                  </a:moveTo>
                  <a:cubicBezTo>
                    <a:pt x="35215" y="1"/>
                    <a:pt x="29984" y="1701"/>
                    <a:pt x="26078" y="5701"/>
                  </a:cubicBezTo>
                  <a:cubicBezTo>
                    <a:pt x="0" y="32406"/>
                    <a:pt x="137350" y="54793"/>
                    <a:pt x="137350" y="54793"/>
                  </a:cubicBezTo>
                  <a:cubicBezTo>
                    <a:pt x="137350" y="54793"/>
                    <a:pt x="75764" y="1"/>
                    <a:pt x="4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1996;p42"/>
            <p:cNvSpPr/>
            <p:nvPr/>
          </p:nvSpPr>
          <p:spPr>
            <a:xfrm>
              <a:off x="4552308" y="1176391"/>
              <a:ext cx="403839" cy="305339"/>
            </a:xfrm>
            <a:custGeom>
              <a:avLst/>
              <a:gdLst/>
              <a:ahLst/>
              <a:cxnLst/>
              <a:rect l="l" t="t" r="r" b="b"/>
              <a:pathLst>
                <a:path w="280444" h="212041" extrusionOk="0">
                  <a:moveTo>
                    <a:pt x="153388" y="0"/>
                  </a:moveTo>
                  <a:cubicBezTo>
                    <a:pt x="140857" y="0"/>
                    <a:pt x="127351" y="1885"/>
                    <a:pt x="112851" y="6198"/>
                  </a:cubicBezTo>
                  <a:cubicBezTo>
                    <a:pt x="1" y="39770"/>
                    <a:pt x="13201" y="212041"/>
                    <a:pt x="13201" y="212041"/>
                  </a:cubicBezTo>
                  <a:lnTo>
                    <a:pt x="13201" y="212041"/>
                  </a:lnTo>
                  <a:lnTo>
                    <a:pt x="280444" y="90859"/>
                  </a:lnTo>
                  <a:cubicBezTo>
                    <a:pt x="280444" y="90859"/>
                    <a:pt x="240391" y="0"/>
                    <a:pt x="153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1997;p42"/>
            <p:cNvSpPr/>
            <p:nvPr/>
          </p:nvSpPr>
          <p:spPr>
            <a:xfrm>
              <a:off x="4602733" y="1249603"/>
              <a:ext cx="307208" cy="232236"/>
            </a:xfrm>
            <a:custGeom>
              <a:avLst/>
              <a:gdLst/>
              <a:ahLst/>
              <a:cxnLst/>
              <a:rect l="l" t="t" r="r" b="b"/>
              <a:pathLst>
                <a:path w="213339" h="161275" extrusionOk="0">
                  <a:moveTo>
                    <a:pt x="116678" y="0"/>
                  </a:moveTo>
                  <a:cubicBezTo>
                    <a:pt x="107145" y="0"/>
                    <a:pt x="96872" y="1434"/>
                    <a:pt x="85842" y="4715"/>
                  </a:cubicBezTo>
                  <a:cubicBezTo>
                    <a:pt x="1" y="30260"/>
                    <a:pt x="10044" y="161275"/>
                    <a:pt x="10044" y="161275"/>
                  </a:cubicBezTo>
                  <a:lnTo>
                    <a:pt x="213339" y="69119"/>
                  </a:lnTo>
                  <a:cubicBezTo>
                    <a:pt x="213339" y="69119"/>
                    <a:pt x="182863" y="0"/>
                    <a:pt x="116678" y="0"/>
                  </a:cubicBezTo>
                  <a:close/>
                </a:path>
              </a:pathLst>
            </a:custGeom>
            <a:solidFill>
              <a:srgbClr val="CC7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1998;p42"/>
            <p:cNvSpPr/>
            <p:nvPr/>
          </p:nvSpPr>
          <p:spPr>
            <a:xfrm>
              <a:off x="4372555" y="1330241"/>
              <a:ext cx="210432" cy="176990"/>
            </a:xfrm>
            <a:custGeom>
              <a:avLst/>
              <a:gdLst/>
              <a:ahLst/>
              <a:cxnLst/>
              <a:rect l="l" t="t" r="r" b="b"/>
              <a:pathLst>
                <a:path w="146133" h="122910" extrusionOk="0">
                  <a:moveTo>
                    <a:pt x="61553" y="1"/>
                  </a:moveTo>
                  <a:cubicBezTo>
                    <a:pt x="56451" y="1"/>
                    <a:pt x="51329" y="1733"/>
                    <a:pt x="46255" y="5608"/>
                  </a:cubicBezTo>
                  <a:cubicBezTo>
                    <a:pt x="1" y="40915"/>
                    <a:pt x="130324" y="88679"/>
                    <a:pt x="145047" y="119808"/>
                  </a:cubicBezTo>
                  <a:lnTo>
                    <a:pt x="145047" y="119808"/>
                  </a:lnTo>
                  <a:cubicBezTo>
                    <a:pt x="138238" y="100723"/>
                    <a:pt x="100463" y="1"/>
                    <a:pt x="61553" y="1"/>
                  </a:cubicBezTo>
                  <a:close/>
                  <a:moveTo>
                    <a:pt x="145047" y="119808"/>
                  </a:moveTo>
                  <a:cubicBezTo>
                    <a:pt x="145760" y="121806"/>
                    <a:pt x="146133" y="122909"/>
                    <a:pt x="146133" y="122909"/>
                  </a:cubicBezTo>
                  <a:cubicBezTo>
                    <a:pt x="145911" y="121895"/>
                    <a:pt x="145545" y="120861"/>
                    <a:pt x="145047" y="119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1999;p42"/>
            <p:cNvSpPr/>
            <p:nvPr/>
          </p:nvSpPr>
          <p:spPr>
            <a:xfrm>
              <a:off x="4487186" y="1494608"/>
              <a:ext cx="86077" cy="32809"/>
            </a:xfrm>
            <a:custGeom>
              <a:avLst/>
              <a:gdLst/>
              <a:ahLst/>
              <a:cxnLst/>
              <a:rect l="l" t="t" r="r" b="b"/>
              <a:pathLst>
                <a:path w="59776" h="22784" extrusionOk="0">
                  <a:moveTo>
                    <a:pt x="23571" y="1"/>
                  </a:moveTo>
                  <a:cubicBezTo>
                    <a:pt x="15344" y="1"/>
                    <a:pt x="7876" y="2843"/>
                    <a:pt x="3949" y="11352"/>
                  </a:cubicBezTo>
                  <a:cubicBezTo>
                    <a:pt x="1" y="19930"/>
                    <a:pt x="4955" y="22784"/>
                    <a:pt x="13293" y="22784"/>
                  </a:cubicBezTo>
                  <a:cubicBezTo>
                    <a:pt x="29857" y="22784"/>
                    <a:pt x="59776" y="11523"/>
                    <a:pt x="59776" y="11523"/>
                  </a:cubicBezTo>
                  <a:cubicBezTo>
                    <a:pt x="59776" y="11523"/>
                    <a:pt x="40135" y="1"/>
                    <a:pt x="23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000;p42"/>
            <p:cNvSpPr/>
            <p:nvPr/>
          </p:nvSpPr>
          <p:spPr>
            <a:xfrm>
              <a:off x="4456553" y="2545772"/>
              <a:ext cx="719290" cy="1025617"/>
            </a:xfrm>
            <a:custGeom>
              <a:avLst/>
              <a:gdLst/>
              <a:ahLst/>
              <a:cxnLst/>
              <a:rect l="l" t="t" r="r" b="b"/>
              <a:pathLst>
                <a:path w="499507" h="712234" extrusionOk="0">
                  <a:moveTo>
                    <a:pt x="1" y="1"/>
                  </a:moveTo>
                  <a:lnTo>
                    <a:pt x="1" y="1"/>
                  </a:lnTo>
                  <a:cubicBezTo>
                    <a:pt x="8693" y="276163"/>
                    <a:pt x="36083" y="543957"/>
                    <a:pt x="48675" y="655989"/>
                  </a:cubicBezTo>
                  <a:cubicBezTo>
                    <a:pt x="52194" y="687297"/>
                    <a:pt x="78595" y="710959"/>
                    <a:pt x="110112" y="711054"/>
                  </a:cubicBezTo>
                  <a:lnTo>
                    <a:pt x="498023" y="712233"/>
                  </a:lnTo>
                  <a:lnTo>
                    <a:pt x="498689" y="495834"/>
                  </a:lnTo>
                  <a:cubicBezTo>
                    <a:pt x="499507" y="222829"/>
                    <a:pt x="278903" y="857"/>
                    <a:pt x="5897" y="2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001;p42"/>
            <p:cNvSpPr/>
            <p:nvPr/>
          </p:nvSpPr>
          <p:spPr>
            <a:xfrm>
              <a:off x="5796719" y="1878444"/>
              <a:ext cx="357879" cy="1274623"/>
            </a:xfrm>
            <a:custGeom>
              <a:avLst/>
              <a:gdLst/>
              <a:ahLst/>
              <a:cxnLst/>
              <a:rect l="l" t="t" r="r" b="b"/>
              <a:pathLst>
                <a:path w="248527" h="885155" extrusionOk="0">
                  <a:moveTo>
                    <a:pt x="183247" y="1"/>
                  </a:moveTo>
                  <a:lnTo>
                    <a:pt x="106314" y="334827"/>
                  </a:lnTo>
                  <a:lnTo>
                    <a:pt x="106314" y="334827"/>
                  </a:lnTo>
                  <a:cubicBezTo>
                    <a:pt x="100161" y="314919"/>
                    <a:pt x="96704" y="300897"/>
                    <a:pt x="96702" y="300890"/>
                  </a:cubicBezTo>
                  <a:lnTo>
                    <a:pt x="96702" y="300890"/>
                  </a:lnTo>
                  <a:cubicBezTo>
                    <a:pt x="96704" y="300898"/>
                    <a:pt x="99874" y="316357"/>
                    <a:pt x="104776" y="341518"/>
                  </a:cubicBezTo>
                  <a:lnTo>
                    <a:pt x="104776" y="341518"/>
                  </a:lnTo>
                  <a:lnTo>
                    <a:pt x="106314" y="334827"/>
                  </a:lnTo>
                  <a:lnTo>
                    <a:pt x="106314" y="334827"/>
                  </a:lnTo>
                  <a:cubicBezTo>
                    <a:pt x="121382" y="383584"/>
                    <a:pt x="152613" y="467651"/>
                    <a:pt x="188836" y="467651"/>
                  </a:cubicBezTo>
                  <a:cubicBezTo>
                    <a:pt x="190807" y="467651"/>
                    <a:pt x="192793" y="467402"/>
                    <a:pt x="194793" y="466884"/>
                  </a:cubicBezTo>
                  <a:cubicBezTo>
                    <a:pt x="248526" y="452942"/>
                    <a:pt x="183247" y="1"/>
                    <a:pt x="183247" y="1"/>
                  </a:cubicBezTo>
                  <a:close/>
                  <a:moveTo>
                    <a:pt x="104776" y="341518"/>
                  </a:moveTo>
                  <a:lnTo>
                    <a:pt x="0" y="797522"/>
                  </a:lnTo>
                  <a:cubicBezTo>
                    <a:pt x="31499" y="861972"/>
                    <a:pt x="58520" y="885155"/>
                    <a:pt x="76397" y="885155"/>
                  </a:cubicBezTo>
                  <a:cubicBezTo>
                    <a:pt x="96702" y="885155"/>
                    <a:pt x="105211" y="855246"/>
                    <a:pt x="95085" y="821926"/>
                  </a:cubicBezTo>
                  <a:cubicBezTo>
                    <a:pt x="76027" y="759273"/>
                    <a:pt x="70872" y="524949"/>
                    <a:pt x="70872" y="524936"/>
                  </a:cubicBezTo>
                  <a:lnTo>
                    <a:pt x="70872" y="524936"/>
                  </a:lnTo>
                  <a:cubicBezTo>
                    <a:pt x="70875" y="524948"/>
                    <a:pt x="123555" y="748122"/>
                    <a:pt x="148263" y="748122"/>
                  </a:cubicBezTo>
                  <a:cubicBezTo>
                    <a:pt x="150898" y="748122"/>
                    <a:pt x="153214" y="745584"/>
                    <a:pt x="155115" y="739966"/>
                  </a:cubicBezTo>
                  <a:cubicBezTo>
                    <a:pt x="170835" y="693414"/>
                    <a:pt x="124206" y="441251"/>
                    <a:pt x="104776" y="3415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002;p42"/>
            <p:cNvSpPr/>
            <p:nvPr/>
          </p:nvSpPr>
          <p:spPr>
            <a:xfrm>
              <a:off x="4416537" y="1570719"/>
              <a:ext cx="1433511" cy="2008670"/>
            </a:xfrm>
            <a:custGeom>
              <a:avLst/>
              <a:gdLst/>
              <a:ahLst/>
              <a:cxnLst/>
              <a:rect l="l" t="t" r="r" b="b"/>
              <a:pathLst>
                <a:path w="995494" h="1394910" extrusionOk="0">
                  <a:moveTo>
                    <a:pt x="80116" y="0"/>
                  </a:moveTo>
                  <a:lnTo>
                    <a:pt x="80116" y="0"/>
                  </a:lnTo>
                  <a:cubicBezTo>
                    <a:pt x="64804" y="43615"/>
                    <a:pt x="54590" y="88922"/>
                    <a:pt x="47077" y="134553"/>
                  </a:cubicBezTo>
                  <a:cubicBezTo>
                    <a:pt x="0" y="455300"/>
                    <a:pt x="23206" y="781697"/>
                    <a:pt x="47400" y="1103509"/>
                  </a:cubicBezTo>
                  <a:cubicBezTo>
                    <a:pt x="52821" y="1170196"/>
                    <a:pt x="60201" y="1243635"/>
                    <a:pt x="67429" y="1310569"/>
                  </a:cubicBezTo>
                  <a:cubicBezTo>
                    <a:pt x="69084" y="1321202"/>
                    <a:pt x="69122" y="1335487"/>
                    <a:pt x="72565" y="1345986"/>
                  </a:cubicBezTo>
                  <a:cubicBezTo>
                    <a:pt x="80972" y="1375347"/>
                    <a:pt x="109762" y="1394743"/>
                    <a:pt x="139651" y="1394743"/>
                  </a:cubicBezTo>
                  <a:cubicBezTo>
                    <a:pt x="141613" y="1394743"/>
                    <a:pt x="143581" y="1394659"/>
                    <a:pt x="145548" y="1394489"/>
                  </a:cubicBezTo>
                  <a:lnTo>
                    <a:pt x="162895" y="1394527"/>
                  </a:lnTo>
                  <a:cubicBezTo>
                    <a:pt x="207270" y="1394584"/>
                    <a:pt x="324819" y="1394679"/>
                    <a:pt x="370754" y="1394755"/>
                  </a:cubicBezTo>
                  <a:cubicBezTo>
                    <a:pt x="395560" y="1394864"/>
                    <a:pt x="422515" y="1394910"/>
                    <a:pt x="450943" y="1394910"/>
                  </a:cubicBezTo>
                  <a:cubicBezTo>
                    <a:pt x="601128" y="1394910"/>
                    <a:pt x="792419" y="1393630"/>
                    <a:pt x="925117" y="1393614"/>
                  </a:cubicBezTo>
                  <a:lnTo>
                    <a:pt x="927475" y="1393614"/>
                  </a:lnTo>
                  <a:lnTo>
                    <a:pt x="928046" y="1391370"/>
                  </a:lnTo>
                  <a:cubicBezTo>
                    <a:pt x="952069" y="1297464"/>
                    <a:pt x="974571" y="1203273"/>
                    <a:pt x="995494" y="1108626"/>
                  </a:cubicBezTo>
                  <a:lnTo>
                    <a:pt x="995494" y="1108626"/>
                  </a:lnTo>
                  <a:cubicBezTo>
                    <a:pt x="972097" y="1201853"/>
                    <a:pt x="948457" y="1294987"/>
                    <a:pt x="922829" y="1387563"/>
                  </a:cubicBezTo>
                  <a:lnTo>
                    <a:pt x="922829" y="1387563"/>
                  </a:lnTo>
                  <a:lnTo>
                    <a:pt x="647964" y="1384979"/>
                  </a:lnTo>
                  <a:cubicBezTo>
                    <a:pt x="524538" y="1383704"/>
                    <a:pt x="355671" y="1382867"/>
                    <a:pt x="232226" y="1382316"/>
                  </a:cubicBezTo>
                  <a:cubicBezTo>
                    <a:pt x="231503" y="1382320"/>
                    <a:pt x="230601" y="1382322"/>
                    <a:pt x="229540" y="1382322"/>
                  </a:cubicBezTo>
                  <a:cubicBezTo>
                    <a:pt x="214206" y="1382322"/>
                    <a:pt x="165752" y="1381883"/>
                    <a:pt x="149479" y="1381883"/>
                  </a:cubicBezTo>
                  <a:cubicBezTo>
                    <a:pt x="147838" y="1381883"/>
                    <a:pt x="146524" y="1381887"/>
                    <a:pt x="145605" y="1381897"/>
                  </a:cubicBezTo>
                  <a:cubicBezTo>
                    <a:pt x="143687" y="1382083"/>
                    <a:pt x="141781" y="1382175"/>
                    <a:pt x="139892" y="1382175"/>
                  </a:cubicBezTo>
                  <a:cubicBezTo>
                    <a:pt x="109173" y="1382175"/>
                    <a:pt x="82984" y="1358056"/>
                    <a:pt x="82304" y="1326376"/>
                  </a:cubicBezTo>
                  <a:lnTo>
                    <a:pt x="80439" y="1309162"/>
                  </a:lnTo>
                  <a:cubicBezTo>
                    <a:pt x="53430" y="1056870"/>
                    <a:pt x="34124" y="803114"/>
                    <a:pt x="29977" y="549453"/>
                  </a:cubicBezTo>
                  <a:cubicBezTo>
                    <a:pt x="28627" y="411134"/>
                    <a:pt x="30928" y="272226"/>
                    <a:pt x="50234" y="135048"/>
                  </a:cubicBezTo>
                  <a:cubicBezTo>
                    <a:pt x="56968" y="89436"/>
                    <a:pt x="65984" y="44014"/>
                    <a:pt x="80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003;p42"/>
            <p:cNvSpPr/>
            <p:nvPr/>
          </p:nvSpPr>
          <p:spPr>
            <a:xfrm>
              <a:off x="5796746" y="3026931"/>
              <a:ext cx="156156" cy="135023"/>
            </a:xfrm>
            <a:custGeom>
              <a:avLst/>
              <a:gdLst/>
              <a:ahLst/>
              <a:cxnLst/>
              <a:rect l="l" t="t" r="r" b="b"/>
              <a:pathLst>
                <a:path w="108442" h="93766" extrusionOk="0">
                  <a:moveTo>
                    <a:pt x="0" y="0"/>
                  </a:moveTo>
                  <a:cubicBezTo>
                    <a:pt x="4717" y="15826"/>
                    <a:pt x="11261" y="31023"/>
                    <a:pt x="19497" y="45460"/>
                  </a:cubicBezTo>
                  <a:cubicBezTo>
                    <a:pt x="30053" y="63073"/>
                    <a:pt x="43444" y="82703"/>
                    <a:pt x="63891" y="91395"/>
                  </a:cubicBezTo>
                  <a:cubicBezTo>
                    <a:pt x="68579" y="93023"/>
                    <a:pt x="72798" y="93766"/>
                    <a:pt x="76571" y="93766"/>
                  </a:cubicBezTo>
                  <a:cubicBezTo>
                    <a:pt x="106404" y="93766"/>
                    <a:pt x="108441" y="47330"/>
                    <a:pt x="95085" y="24366"/>
                  </a:cubicBezTo>
                  <a:lnTo>
                    <a:pt x="95085" y="24366"/>
                  </a:lnTo>
                  <a:cubicBezTo>
                    <a:pt x="98475" y="43492"/>
                    <a:pt x="95718" y="81245"/>
                    <a:pt x="76541" y="81245"/>
                  </a:cubicBezTo>
                  <a:cubicBezTo>
                    <a:pt x="71936" y="81245"/>
                    <a:pt x="66385" y="79068"/>
                    <a:pt x="59745" y="73934"/>
                  </a:cubicBezTo>
                  <a:cubicBezTo>
                    <a:pt x="34808" y="54077"/>
                    <a:pt x="19021" y="2554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004;p42"/>
            <p:cNvSpPr/>
            <p:nvPr/>
          </p:nvSpPr>
          <p:spPr>
            <a:xfrm>
              <a:off x="5929889" y="2515725"/>
              <a:ext cx="138979" cy="448435"/>
            </a:xfrm>
            <a:custGeom>
              <a:avLst/>
              <a:gdLst/>
              <a:ahLst/>
              <a:cxnLst/>
              <a:rect l="l" t="t" r="r" b="b"/>
              <a:pathLst>
                <a:path w="96513" h="311413" extrusionOk="0">
                  <a:moveTo>
                    <a:pt x="31138" y="1"/>
                  </a:moveTo>
                  <a:lnTo>
                    <a:pt x="31138" y="1"/>
                  </a:lnTo>
                  <a:cubicBezTo>
                    <a:pt x="39145" y="76826"/>
                    <a:pt x="51167" y="153042"/>
                    <a:pt x="57405" y="229886"/>
                  </a:cubicBezTo>
                  <a:cubicBezTo>
                    <a:pt x="58851" y="248888"/>
                    <a:pt x="60144" y="268289"/>
                    <a:pt x="58376" y="286397"/>
                  </a:cubicBezTo>
                  <a:cubicBezTo>
                    <a:pt x="57909" y="290779"/>
                    <a:pt x="57151" y="295398"/>
                    <a:pt x="55239" y="299073"/>
                  </a:cubicBezTo>
                  <a:lnTo>
                    <a:pt x="55239" y="299073"/>
                  </a:lnTo>
                  <a:cubicBezTo>
                    <a:pt x="49642" y="293884"/>
                    <a:pt x="44286" y="282585"/>
                    <a:pt x="40496" y="274490"/>
                  </a:cubicBezTo>
                  <a:cubicBezTo>
                    <a:pt x="24975" y="239491"/>
                    <a:pt x="12935" y="202515"/>
                    <a:pt x="1" y="166337"/>
                  </a:cubicBezTo>
                  <a:lnTo>
                    <a:pt x="1" y="166337"/>
                  </a:lnTo>
                  <a:cubicBezTo>
                    <a:pt x="4969" y="186829"/>
                    <a:pt x="28777" y="311412"/>
                    <a:pt x="56132" y="311412"/>
                  </a:cubicBezTo>
                  <a:cubicBezTo>
                    <a:pt x="57368" y="311412"/>
                    <a:pt x="58611" y="311158"/>
                    <a:pt x="59859" y="310629"/>
                  </a:cubicBezTo>
                  <a:cubicBezTo>
                    <a:pt x="96512" y="291627"/>
                    <a:pt x="42170" y="41885"/>
                    <a:pt x="31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005;p42"/>
            <p:cNvSpPr/>
            <p:nvPr/>
          </p:nvSpPr>
          <p:spPr>
            <a:xfrm>
              <a:off x="5993406" y="1878444"/>
              <a:ext cx="126215" cy="678488"/>
            </a:xfrm>
            <a:custGeom>
              <a:avLst/>
              <a:gdLst/>
              <a:ahLst/>
              <a:cxnLst/>
              <a:rect l="l" t="t" r="r" b="b"/>
              <a:pathLst>
                <a:path w="87649" h="471172" extrusionOk="0">
                  <a:moveTo>
                    <a:pt x="46659" y="1"/>
                  </a:moveTo>
                  <a:cubicBezTo>
                    <a:pt x="53506" y="81847"/>
                    <a:pt x="64577" y="197341"/>
                    <a:pt x="69541" y="278236"/>
                  </a:cubicBezTo>
                  <a:cubicBezTo>
                    <a:pt x="72394" y="324286"/>
                    <a:pt x="75038" y="370868"/>
                    <a:pt x="71995" y="416860"/>
                  </a:cubicBezTo>
                  <a:cubicBezTo>
                    <a:pt x="69998" y="431981"/>
                    <a:pt x="70074" y="451687"/>
                    <a:pt x="58927" y="462415"/>
                  </a:cubicBezTo>
                  <a:cubicBezTo>
                    <a:pt x="56277" y="463495"/>
                    <a:pt x="53663" y="463978"/>
                    <a:pt x="51102" y="463978"/>
                  </a:cubicBezTo>
                  <a:cubicBezTo>
                    <a:pt x="38556" y="463978"/>
                    <a:pt x="27284" y="452382"/>
                    <a:pt x="19212" y="442557"/>
                  </a:cubicBezTo>
                  <a:cubicBezTo>
                    <a:pt x="12041" y="433560"/>
                    <a:pt x="5878" y="423650"/>
                    <a:pt x="1" y="413588"/>
                  </a:cubicBezTo>
                  <a:lnTo>
                    <a:pt x="1" y="413588"/>
                  </a:lnTo>
                  <a:cubicBezTo>
                    <a:pt x="6963" y="429699"/>
                    <a:pt x="15122" y="445809"/>
                    <a:pt x="27562" y="458572"/>
                  </a:cubicBezTo>
                  <a:cubicBezTo>
                    <a:pt x="33971" y="465229"/>
                    <a:pt x="43220" y="471171"/>
                    <a:pt x="52924" y="471171"/>
                  </a:cubicBezTo>
                  <a:cubicBezTo>
                    <a:pt x="54422" y="471171"/>
                    <a:pt x="55932" y="471029"/>
                    <a:pt x="57444" y="470727"/>
                  </a:cubicBezTo>
                  <a:cubicBezTo>
                    <a:pt x="77606" y="466257"/>
                    <a:pt x="79489" y="434093"/>
                    <a:pt x="82380" y="417887"/>
                  </a:cubicBezTo>
                  <a:cubicBezTo>
                    <a:pt x="87649" y="370849"/>
                    <a:pt x="85500" y="324000"/>
                    <a:pt x="82913" y="277380"/>
                  </a:cubicBezTo>
                  <a:cubicBezTo>
                    <a:pt x="76522" y="184217"/>
                    <a:pt x="64596" y="91624"/>
                    <a:pt x="46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006;p42"/>
            <p:cNvSpPr/>
            <p:nvPr/>
          </p:nvSpPr>
          <p:spPr>
            <a:xfrm>
              <a:off x="4327738" y="1882553"/>
              <a:ext cx="148236" cy="456621"/>
            </a:xfrm>
            <a:custGeom>
              <a:avLst/>
              <a:gdLst/>
              <a:ahLst/>
              <a:cxnLst/>
              <a:rect l="l" t="t" r="r" b="b"/>
              <a:pathLst>
                <a:path w="102942" h="317098" extrusionOk="0">
                  <a:moveTo>
                    <a:pt x="99746" y="1"/>
                  </a:moveTo>
                  <a:cubicBezTo>
                    <a:pt x="99746" y="1"/>
                    <a:pt x="1" y="257846"/>
                    <a:pt x="20239" y="300890"/>
                  </a:cubicBezTo>
                  <a:cubicBezTo>
                    <a:pt x="25832" y="312791"/>
                    <a:pt x="34650" y="317098"/>
                    <a:pt x="44484" y="317098"/>
                  </a:cubicBezTo>
                  <a:cubicBezTo>
                    <a:pt x="70232" y="317098"/>
                    <a:pt x="102942" y="287576"/>
                    <a:pt x="102942" y="287576"/>
                  </a:cubicBezTo>
                  <a:lnTo>
                    <a:pt x="99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007;p42"/>
            <p:cNvSpPr/>
            <p:nvPr/>
          </p:nvSpPr>
          <p:spPr>
            <a:xfrm>
              <a:off x="4327739" y="1882553"/>
              <a:ext cx="143634" cy="433283"/>
            </a:xfrm>
            <a:custGeom>
              <a:avLst/>
              <a:gdLst/>
              <a:ahLst/>
              <a:cxnLst/>
              <a:rect l="l" t="t" r="r" b="b"/>
              <a:pathLst>
                <a:path w="99746" h="300891" extrusionOk="0">
                  <a:moveTo>
                    <a:pt x="99745" y="1"/>
                  </a:moveTo>
                  <a:lnTo>
                    <a:pt x="99745" y="1"/>
                  </a:lnTo>
                  <a:cubicBezTo>
                    <a:pt x="99743" y="7"/>
                    <a:pt x="0" y="257847"/>
                    <a:pt x="20238" y="300890"/>
                  </a:cubicBezTo>
                  <a:lnTo>
                    <a:pt x="99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008;p42"/>
            <p:cNvSpPr/>
            <p:nvPr/>
          </p:nvSpPr>
          <p:spPr>
            <a:xfrm>
              <a:off x="4766307" y="2066285"/>
              <a:ext cx="405674" cy="453282"/>
            </a:xfrm>
            <a:custGeom>
              <a:avLst/>
              <a:gdLst/>
              <a:ahLst/>
              <a:cxnLst/>
              <a:rect l="l" t="t" r="r" b="b"/>
              <a:pathLst>
                <a:path w="281718" h="314779" extrusionOk="0">
                  <a:moveTo>
                    <a:pt x="20410" y="0"/>
                  </a:moveTo>
                  <a:lnTo>
                    <a:pt x="6011" y="172785"/>
                  </a:lnTo>
                  <a:cubicBezTo>
                    <a:pt x="0" y="244930"/>
                    <a:pt x="53620" y="308308"/>
                    <a:pt x="125766" y="314318"/>
                  </a:cubicBezTo>
                  <a:cubicBezTo>
                    <a:pt x="129469" y="314627"/>
                    <a:pt x="133148" y="314778"/>
                    <a:pt x="136798" y="314778"/>
                  </a:cubicBezTo>
                  <a:cubicBezTo>
                    <a:pt x="204266" y="314778"/>
                    <a:pt x="261599" y="263025"/>
                    <a:pt x="267319" y="194563"/>
                  </a:cubicBezTo>
                  <a:lnTo>
                    <a:pt x="281718" y="21779"/>
                  </a:lnTo>
                  <a:lnTo>
                    <a:pt x="204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009;p42"/>
            <p:cNvSpPr/>
            <p:nvPr/>
          </p:nvSpPr>
          <p:spPr>
            <a:xfrm>
              <a:off x="4766307" y="2066285"/>
              <a:ext cx="405674" cy="461274"/>
            </a:xfrm>
            <a:custGeom>
              <a:avLst/>
              <a:gdLst/>
              <a:ahLst/>
              <a:cxnLst/>
              <a:rect l="l" t="t" r="r" b="b"/>
              <a:pathLst>
                <a:path w="281718" h="320329" fill="none" extrusionOk="0">
                  <a:moveTo>
                    <a:pt x="125766" y="314318"/>
                  </a:moveTo>
                  <a:lnTo>
                    <a:pt x="125766" y="314318"/>
                  </a:lnTo>
                  <a:cubicBezTo>
                    <a:pt x="53620" y="308308"/>
                    <a:pt x="0" y="244930"/>
                    <a:pt x="6011" y="172785"/>
                  </a:cubicBezTo>
                  <a:lnTo>
                    <a:pt x="20410" y="0"/>
                  </a:lnTo>
                  <a:lnTo>
                    <a:pt x="281718" y="21779"/>
                  </a:lnTo>
                  <a:lnTo>
                    <a:pt x="267319" y="194563"/>
                  </a:lnTo>
                  <a:cubicBezTo>
                    <a:pt x="261290" y="266728"/>
                    <a:pt x="197912" y="320329"/>
                    <a:pt x="125766" y="314318"/>
                  </a:cubicBezTo>
                  <a:close/>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010;p42"/>
            <p:cNvSpPr/>
            <p:nvPr/>
          </p:nvSpPr>
          <p:spPr>
            <a:xfrm>
              <a:off x="4775099" y="2066312"/>
              <a:ext cx="396881" cy="333582"/>
            </a:xfrm>
            <a:custGeom>
              <a:avLst/>
              <a:gdLst/>
              <a:ahLst/>
              <a:cxnLst/>
              <a:rect l="l" t="t" r="r" b="b"/>
              <a:pathLst>
                <a:path w="275612" h="231654" extrusionOk="0">
                  <a:moveTo>
                    <a:pt x="14323" y="0"/>
                  </a:moveTo>
                  <a:lnTo>
                    <a:pt x="0" y="171834"/>
                  </a:lnTo>
                  <a:cubicBezTo>
                    <a:pt x="23548" y="168144"/>
                    <a:pt x="46753" y="163122"/>
                    <a:pt x="68837" y="155038"/>
                  </a:cubicBezTo>
                  <a:cubicBezTo>
                    <a:pt x="79651" y="151076"/>
                    <a:pt x="90854" y="149165"/>
                    <a:pt x="101986" y="149165"/>
                  </a:cubicBezTo>
                  <a:cubicBezTo>
                    <a:pt x="126018" y="149165"/>
                    <a:pt x="149716" y="158072"/>
                    <a:pt x="168449" y="174478"/>
                  </a:cubicBezTo>
                  <a:cubicBezTo>
                    <a:pt x="193708" y="196580"/>
                    <a:pt x="222430" y="215505"/>
                    <a:pt x="252578" y="231654"/>
                  </a:cubicBezTo>
                  <a:cubicBezTo>
                    <a:pt x="257124" y="220051"/>
                    <a:pt x="260110" y="207612"/>
                    <a:pt x="261213" y="194563"/>
                  </a:cubicBezTo>
                  <a:lnTo>
                    <a:pt x="275612" y="21779"/>
                  </a:lnTo>
                  <a:lnTo>
                    <a:pt x="143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011;p42"/>
            <p:cNvSpPr/>
            <p:nvPr/>
          </p:nvSpPr>
          <p:spPr>
            <a:xfrm>
              <a:off x="4947410" y="2051384"/>
              <a:ext cx="38976" cy="467520"/>
            </a:xfrm>
            <a:custGeom>
              <a:avLst/>
              <a:gdLst/>
              <a:ahLst/>
              <a:cxnLst/>
              <a:rect l="l" t="t" r="r" b="b"/>
              <a:pathLst>
                <a:path w="27067" h="324667" fill="none" extrusionOk="0">
                  <a:moveTo>
                    <a:pt x="0" y="324666"/>
                  </a:moveTo>
                  <a:lnTo>
                    <a:pt x="27067" y="1"/>
                  </a:lnTo>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012;p42"/>
            <p:cNvSpPr/>
            <p:nvPr/>
          </p:nvSpPr>
          <p:spPr>
            <a:xfrm>
              <a:off x="4984523" y="2059544"/>
              <a:ext cx="304109" cy="244020"/>
            </a:xfrm>
            <a:custGeom>
              <a:avLst/>
              <a:gdLst/>
              <a:ahLst/>
              <a:cxnLst/>
              <a:rect l="l" t="t" r="r" b="b"/>
              <a:pathLst>
                <a:path w="211187" h="169458" extrusionOk="0">
                  <a:moveTo>
                    <a:pt x="62225" y="0"/>
                  </a:moveTo>
                  <a:cubicBezTo>
                    <a:pt x="43837" y="0"/>
                    <a:pt x="23187" y="2922"/>
                    <a:pt x="0" y="9531"/>
                  </a:cubicBezTo>
                  <a:cubicBezTo>
                    <a:pt x="0" y="9531"/>
                    <a:pt x="23472" y="146690"/>
                    <a:pt x="211170" y="169458"/>
                  </a:cubicBezTo>
                  <a:cubicBezTo>
                    <a:pt x="211187" y="169441"/>
                    <a:pt x="202271" y="0"/>
                    <a:pt x="6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013;p42"/>
            <p:cNvSpPr/>
            <p:nvPr/>
          </p:nvSpPr>
          <p:spPr>
            <a:xfrm>
              <a:off x="4646531" y="2041703"/>
              <a:ext cx="337994" cy="208930"/>
            </a:xfrm>
            <a:custGeom>
              <a:avLst/>
              <a:gdLst/>
              <a:ahLst/>
              <a:cxnLst/>
              <a:rect l="l" t="t" r="r" b="b"/>
              <a:pathLst>
                <a:path w="234718" h="145090" extrusionOk="0">
                  <a:moveTo>
                    <a:pt x="149129" y="0"/>
                  </a:moveTo>
                  <a:cubicBezTo>
                    <a:pt x="32182" y="0"/>
                    <a:pt x="0" y="144681"/>
                    <a:pt x="0" y="144681"/>
                  </a:cubicBezTo>
                  <a:cubicBezTo>
                    <a:pt x="6009" y="144956"/>
                    <a:pt x="11874" y="145089"/>
                    <a:pt x="17596" y="145089"/>
                  </a:cubicBezTo>
                  <a:cubicBezTo>
                    <a:pt x="191748" y="145089"/>
                    <a:pt x="234717" y="21921"/>
                    <a:pt x="234717" y="21921"/>
                  </a:cubicBezTo>
                  <a:cubicBezTo>
                    <a:pt x="202107" y="6408"/>
                    <a:pt x="173741" y="0"/>
                    <a:pt x="149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014;p42"/>
            <p:cNvSpPr/>
            <p:nvPr/>
          </p:nvSpPr>
          <p:spPr>
            <a:xfrm>
              <a:off x="4984523" y="2073269"/>
              <a:ext cx="304112" cy="230240"/>
            </a:xfrm>
            <a:custGeom>
              <a:avLst/>
              <a:gdLst/>
              <a:ahLst/>
              <a:cxnLst/>
              <a:rect l="l" t="t" r="r" b="b"/>
              <a:pathLst>
                <a:path w="211189" h="159889" extrusionOk="0">
                  <a:moveTo>
                    <a:pt x="0" y="0"/>
                  </a:moveTo>
                  <a:lnTo>
                    <a:pt x="0" y="0"/>
                  </a:lnTo>
                  <a:cubicBezTo>
                    <a:pt x="5497" y="48028"/>
                    <a:pt x="36977" y="90577"/>
                    <a:pt x="75627" y="118462"/>
                  </a:cubicBezTo>
                  <a:cubicBezTo>
                    <a:pt x="105623" y="138966"/>
                    <a:pt x="140070" y="151482"/>
                    <a:pt x="175696" y="157169"/>
                  </a:cubicBezTo>
                  <a:cubicBezTo>
                    <a:pt x="187527" y="158500"/>
                    <a:pt x="199415" y="159375"/>
                    <a:pt x="211189" y="159889"/>
                  </a:cubicBezTo>
                  <a:cubicBezTo>
                    <a:pt x="199776" y="156446"/>
                    <a:pt x="188345" y="153859"/>
                    <a:pt x="177084" y="150759"/>
                  </a:cubicBezTo>
                  <a:cubicBezTo>
                    <a:pt x="98395" y="128314"/>
                    <a:pt x="28437" y="7973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015;p42"/>
            <p:cNvSpPr/>
            <p:nvPr/>
          </p:nvSpPr>
          <p:spPr>
            <a:xfrm>
              <a:off x="4646531" y="2073269"/>
              <a:ext cx="337994" cy="181362"/>
            </a:xfrm>
            <a:custGeom>
              <a:avLst/>
              <a:gdLst/>
              <a:ahLst/>
              <a:cxnLst/>
              <a:rect l="l" t="t" r="r" b="b"/>
              <a:pathLst>
                <a:path w="234718" h="125946" extrusionOk="0">
                  <a:moveTo>
                    <a:pt x="234717" y="0"/>
                  </a:moveTo>
                  <a:lnTo>
                    <a:pt x="234717" y="0"/>
                  </a:lnTo>
                  <a:cubicBezTo>
                    <a:pt x="193518" y="73896"/>
                    <a:pt x="116446" y="110264"/>
                    <a:pt x="35132" y="119413"/>
                  </a:cubicBezTo>
                  <a:cubicBezTo>
                    <a:pt x="23529" y="120592"/>
                    <a:pt x="11831" y="121258"/>
                    <a:pt x="0" y="122779"/>
                  </a:cubicBezTo>
                  <a:cubicBezTo>
                    <a:pt x="11698" y="124206"/>
                    <a:pt x="23548" y="125309"/>
                    <a:pt x="35455" y="125937"/>
                  </a:cubicBezTo>
                  <a:cubicBezTo>
                    <a:pt x="36198" y="125943"/>
                    <a:pt x="36941" y="125946"/>
                    <a:pt x="37685" y="125946"/>
                  </a:cubicBezTo>
                  <a:cubicBezTo>
                    <a:pt x="73004" y="125946"/>
                    <a:pt x="108280" y="119288"/>
                    <a:pt x="140545" y="104329"/>
                  </a:cubicBezTo>
                  <a:cubicBezTo>
                    <a:pt x="183266" y="83216"/>
                    <a:pt x="221384" y="46487"/>
                    <a:pt x="234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016;p42"/>
            <p:cNvSpPr/>
            <p:nvPr/>
          </p:nvSpPr>
          <p:spPr>
            <a:xfrm>
              <a:off x="4895724" y="1884150"/>
              <a:ext cx="221093" cy="198847"/>
            </a:xfrm>
            <a:custGeom>
              <a:avLst/>
              <a:gdLst/>
              <a:ahLst/>
              <a:cxnLst/>
              <a:rect l="l" t="t" r="r" b="b"/>
              <a:pathLst>
                <a:path w="153537" h="138088" extrusionOk="0">
                  <a:moveTo>
                    <a:pt x="57268" y="1"/>
                  </a:moveTo>
                  <a:cubicBezTo>
                    <a:pt x="38973" y="1"/>
                    <a:pt x="20220" y="4884"/>
                    <a:pt x="3139" y="18236"/>
                  </a:cubicBezTo>
                  <a:cubicBezTo>
                    <a:pt x="3139" y="18236"/>
                    <a:pt x="1" y="121424"/>
                    <a:pt x="59232" y="137230"/>
                  </a:cubicBezTo>
                  <a:cubicBezTo>
                    <a:pt x="61398" y="137806"/>
                    <a:pt x="63752" y="138088"/>
                    <a:pt x="66254" y="138088"/>
                  </a:cubicBezTo>
                  <a:cubicBezTo>
                    <a:pt x="96544" y="138088"/>
                    <a:pt x="148565" y="96774"/>
                    <a:pt x="153537" y="36229"/>
                  </a:cubicBezTo>
                  <a:cubicBezTo>
                    <a:pt x="153537" y="36229"/>
                    <a:pt x="107101" y="1"/>
                    <a:pt x="57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017;p42"/>
            <p:cNvSpPr/>
            <p:nvPr/>
          </p:nvSpPr>
          <p:spPr>
            <a:xfrm>
              <a:off x="4725277" y="2615042"/>
              <a:ext cx="558264" cy="539582"/>
            </a:xfrm>
            <a:custGeom>
              <a:avLst/>
              <a:gdLst/>
              <a:ahLst/>
              <a:cxnLst/>
              <a:rect l="l" t="t" r="r" b="b"/>
              <a:pathLst>
                <a:path w="387683" h="374710" extrusionOk="0">
                  <a:moveTo>
                    <a:pt x="313445" y="0"/>
                  </a:moveTo>
                  <a:cubicBezTo>
                    <a:pt x="313445" y="0"/>
                    <a:pt x="0" y="238882"/>
                    <a:pt x="102465" y="349887"/>
                  </a:cubicBezTo>
                  <a:cubicBezTo>
                    <a:pt x="118583" y="367352"/>
                    <a:pt x="136689" y="374710"/>
                    <a:pt x="155759" y="374710"/>
                  </a:cubicBezTo>
                  <a:cubicBezTo>
                    <a:pt x="257898" y="374710"/>
                    <a:pt x="387683" y="163617"/>
                    <a:pt x="387683" y="163617"/>
                  </a:cubicBezTo>
                  <a:lnTo>
                    <a:pt x="3134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018;p42"/>
            <p:cNvSpPr/>
            <p:nvPr/>
          </p:nvSpPr>
          <p:spPr>
            <a:xfrm>
              <a:off x="4810431" y="2615042"/>
              <a:ext cx="473109" cy="548482"/>
            </a:xfrm>
            <a:custGeom>
              <a:avLst/>
              <a:gdLst/>
              <a:ahLst/>
              <a:cxnLst/>
              <a:rect l="l" t="t" r="r" b="b"/>
              <a:pathLst>
                <a:path w="328548" h="380890" extrusionOk="0">
                  <a:moveTo>
                    <a:pt x="254310" y="0"/>
                  </a:moveTo>
                  <a:cubicBezTo>
                    <a:pt x="169781" y="63244"/>
                    <a:pt x="46012" y="166964"/>
                    <a:pt x="19098" y="272073"/>
                  </a:cubicBezTo>
                  <a:cubicBezTo>
                    <a:pt x="9626" y="308593"/>
                    <a:pt x="23511" y="348936"/>
                    <a:pt x="56303" y="369136"/>
                  </a:cubicBezTo>
                  <a:cubicBezTo>
                    <a:pt x="68410" y="377466"/>
                    <a:pt x="81898" y="380890"/>
                    <a:pt x="95599" y="380890"/>
                  </a:cubicBezTo>
                  <a:cubicBezTo>
                    <a:pt x="118252" y="380890"/>
                    <a:pt x="141486" y="371530"/>
                    <a:pt x="160023" y="359512"/>
                  </a:cubicBezTo>
                  <a:cubicBezTo>
                    <a:pt x="204380" y="331266"/>
                    <a:pt x="239283" y="290828"/>
                    <a:pt x="271067" y="249819"/>
                  </a:cubicBezTo>
                  <a:cubicBezTo>
                    <a:pt x="291781" y="222087"/>
                    <a:pt x="311372" y="193594"/>
                    <a:pt x="328548" y="163636"/>
                  </a:cubicBezTo>
                  <a:lnTo>
                    <a:pt x="328548" y="163636"/>
                  </a:lnTo>
                  <a:cubicBezTo>
                    <a:pt x="280539" y="230722"/>
                    <a:pt x="191503" y="351523"/>
                    <a:pt x="108306" y="367348"/>
                  </a:cubicBezTo>
                  <a:cubicBezTo>
                    <a:pt x="104639" y="368067"/>
                    <a:pt x="100980" y="368410"/>
                    <a:pt x="97360" y="368410"/>
                  </a:cubicBezTo>
                  <a:cubicBezTo>
                    <a:pt x="69357" y="368410"/>
                    <a:pt x="43640" y="347893"/>
                    <a:pt x="33972" y="322022"/>
                  </a:cubicBezTo>
                  <a:cubicBezTo>
                    <a:pt x="1" y="223114"/>
                    <a:pt x="185169" y="60220"/>
                    <a:pt x="254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019;p42"/>
            <p:cNvSpPr/>
            <p:nvPr/>
          </p:nvSpPr>
          <p:spPr>
            <a:xfrm>
              <a:off x="4804571" y="3369812"/>
              <a:ext cx="477272" cy="201933"/>
            </a:xfrm>
            <a:custGeom>
              <a:avLst/>
              <a:gdLst/>
              <a:ahLst/>
              <a:cxnLst/>
              <a:rect l="l" t="t" r="r" b="b"/>
              <a:pathLst>
                <a:path w="331439" h="140231" extrusionOk="0">
                  <a:moveTo>
                    <a:pt x="123390" y="0"/>
                  </a:moveTo>
                  <a:cubicBezTo>
                    <a:pt x="79086" y="0"/>
                    <a:pt x="41079" y="4151"/>
                    <a:pt x="26059" y="16500"/>
                  </a:cubicBezTo>
                  <a:cubicBezTo>
                    <a:pt x="3938" y="34684"/>
                    <a:pt x="1" y="63957"/>
                    <a:pt x="1827" y="89350"/>
                  </a:cubicBezTo>
                  <a:cubicBezTo>
                    <a:pt x="3881" y="117482"/>
                    <a:pt x="27219" y="139299"/>
                    <a:pt x="55446" y="139375"/>
                  </a:cubicBezTo>
                  <a:lnTo>
                    <a:pt x="331058" y="140231"/>
                  </a:lnTo>
                  <a:lnTo>
                    <a:pt x="331439" y="17433"/>
                  </a:lnTo>
                  <a:cubicBezTo>
                    <a:pt x="331439" y="17433"/>
                    <a:pt x="214191" y="0"/>
                    <a:pt x="123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020;p42"/>
            <p:cNvSpPr/>
            <p:nvPr/>
          </p:nvSpPr>
          <p:spPr>
            <a:xfrm>
              <a:off x="4781810" y="3361302"/>
              <a:ext cx="500033" cy="218586"/>
            </a:xfrm>
            <a:custGeom>
              <a:avLst/>
              <a:gdLst/>
              <a:ahLst/>
              <a:cxnLst/>
              <a:rect l="l" t="t" r="r" b="b"/>
              <a:pathLst>
                <a:path w="347245" h="151796" extrusionOk="0">
                  <a:moveTo>
                    <a:pt x="134792" y="1"/>
                  </a:moveTo>
                  <a:cubicBezTo>
                    <a:pt x="98700" y="1"/>
                    <a:pt x="66301" y="3605"/>
                    <a:pt x="43957" y="13357"/>
                  </a:cubicBezTo>
                  <a:cubicBezTo>
                    <a:pt x="8826" y="33937"/>
                    <a:pt x="0" y="95279"/>
                    <a:pt x="22711" y="127196"/>
                  </a:cubicBezTo>
                  <a:cubicBezTo>
                    <a:pt x="34250" y="143319"/>
                    <a:pt x="53844" y="151795"/>
                    <a:pt x="73294" y="151795"/>
                  </a:cubicBezTo>
                  <a:cubicBezTo>
                    <a:pt x="75230" y="151795"/>
                    <a:pt x="77164" y="151711"/>
                    <a:pt x="79089" y="151542"/>
                  </a:cubicBezTo>
                  <a:cubicBezTo>
                    <a:pt x="86526" y="151485"/>
                    <a:pt x="106308" y="151352"/>
                    <a:pt x="114011" y="151295"/>
                  </a:cubicBezTo>
                  <a:cubicBezTo>
                    <a:pt x="191160" y="150649"/>
                    <a:pt x="269830" y="149260"/>
                    <a:pt x="346845" y="146160"/>
                  </a:cubicBezTo>
                  <a:cubicBezTo>
                    <a:pt x="284761" y="143383"/>
                    <a:pt x="222696" y="141461"/>
                    <a:pt x="160612" y="140377"/>
                  </a:cubicBezTo>
                  <a:lnTo>
                    <a:pt x="67924" y="138818"/>
                  </a:lnTo>
                  <a:cubicBezTo>
                    <a:pt x="54210" y="137867"/>
                    <a:pt x="41294" y="130429"/>
                    <a:pt x="33211" y="119435"/>
                  </a:cubicBezTo>
                  <a:cubicBezTo>
                    <a:pt x="24537" y="107795"/>
                    <a:pt x="23320" y="93681"/>
                    <a:pt x="24043" y="79264"/>
                  </a:cubicBezTo>
                  <a:cubicBezTo>
                    <a:pt x="24518" y="49534"/>
                    <a:pt x="39354" y="21935"/>
                    <a:pt x="70396" y="17598"/>
                  </a:cubicBezTo>
                  <a:cubicBezTo>
                    <a:pt x="98425" y="11731"/>
                    <a:pt x="128170" y="11415"/>
                    <a:pt x="157579" y="11415"/>
                  </a:cubicBezTo>
                  <a:cubicBezTo>
                    <a:pt x="158965" y="11415"/>
                    <a:pt x="160350" y="11416"/>
                    <a:pt x="161734" y="11416"/>
                  </a:cubicBezTo>
                  <a:cubicBezTo>
                    <a:pt x="223628" y="12406"/>
                    <a:pt x="285560" y="17408"/>
                    <a:pt x="347245" y="23343"/>
                  </a:cubicBezTo>
                  <a:cubicBezTo>
                    <a:pt x="296819" y="14902"/>
                    <a:pt x="208173" y="1"/>
                    <a:pt x="134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021;p42"/>
            <p:cNvSpPr/>
            <p:nvPr/>
          </p:nvSpPr>
          <p:spPr>
            <a:xfrm>
              <a:off x="4468002" y="1863162"/>
              <a:ext cx="357085" cy="357110"/>
            </a:xfrm>
            <a:custGeom>
              <a:avLst/>
              <a:gdLst/>
              <a:ahLst/>
              <a:cxnLst/>
              <a:rect l="l" t="t" r="r" b="b"/>
              <a:pathLst>
                <a:path w="247976" h="247993" extrusionOk="0">
                  <a:moveTo>
                    <a:pt x="123978" y="0"/>
                  </a:moveTo>
                  <a:cubicBezTo>
                    <a:pt x="91091" y="0"/>
                    <a:pt x="59555" y="13067"/>
                    <a:pt x="36311" y="36330"/>
                  </a:cubicBezTo>
                  <a:cubicBezTo>
                    <a:pt x="13049" y="59573"/>
                    <a:pt x="0" y="91109"/>
                    <a:pt x="0" y="123996"/>
                  </a:cubicBezTo>
                  <a:cubicBezTo>
                    <a:pt x="0" y="156883"/>
                    <a:pt x="13049" y="188420"/>
                    <a:pt x="36311" y="211663"/>
                  </a:cubicBezTo>
                  <a:cubicBezTo>
                    <a:pt x="59555" y="234926"/>
                    <a:pt x="91091" y="247993"/>
                    <a:pt x="123978" y="247993"/>
                  </a:cubicBezTo>
                  <a:cubicBezTo>
                    <a:pt x="156865" y="247993"/>
                    <a:pt x="188402" y="234926"/>
                    <a:pt x="211664" y="211663"/>
                  </a:cubicBezTo>
                  <a:cubicBezTo>
                    <a:pt x="234908" y="188420"/>
                    <a:pt x="247975" y="156883"/>
                    <a:pt x="247975" y="123996"/>
                  </a:cubicBezTo>
                  <a:cubicBezTo>
                    <a:pt x="247975" y="91109"/>
                    <a:pt x="234908" y="59573"/>
                    <a:pt x="211664" y="36330"/>
                  </a:cubicBezTo>
                  <a:cubicBezTo>
                    <a:pt x="188402" y="13067"/>
                    <a:pt x="156865" y="0"/>
                    <a:pt x="1239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022;p42"/>
            <p:cNvSpPr/>
            <p:nvPr/>
          </p:nvSpPr>
          <p:spPr>
            <a:xfrm>
              <a:off x="5380308" y="1281344"/>
              <a:ext cx="630053" cy="302360"/>
            </a:xfrm>
            <a:custGeom>
              <a:avLst/>
              <a:gdLst/>
              <a:ahLst/>
              <a:cxnLst/>
              <a:rect l="l" t="t" r="r" b="b"/>
              <a:pathLst>
                <a:path w="437537" h="209972" extrusionOk="0">
                  <a:moveTo>
                    <a:pt x="0" y="1"/>
                  </a:moveTo>
                  <a:lnTo>
                    <a:pt x="437537" y="209971"/>
                  </a:lnTo>
                  <a:cubicBezTo>
                    <a:pt x="371344" y="105452"/>
                    <a:pt x="166680" y="128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023;p42"/>
            <p:cNvSpPr/>
            <p:nvPr/>
          </p:nvSpPr>
          <p:spPr>
            <a:xfrm>
              <a:off x="5380281" y="1281344"/>
              <a:ext cx="630081" cy="302360"/>
            </a:xfrm>
            <a:custGeom>
              <a:avLst/>
              <a:gdLst/>
              <a:ahLst/>
              <a:cxnLst/>
              <a:rect l="l" t="t" r="r" b="b"/>
              <a:pathLst>
                <a:path w="437556" h="209972" extrusionOk="0">
                  <a:moveTo>
                    <a:pt x="0" y="1"/>
                  </a:moveTo>
                  <a:cubicBezTo>
                    <a:pt x="41219" y="5840"/>
                    <a:pt x="81581" y="15294"/>
                    <a:pt x="121201" y="26820"/>
                  </a:cubicBezTo>
                  <a:cubicBezTo>
                    <a:pt x="231750" y="60810"/>
                    <a:pt x="364744" y="117302"/>
                    <a:pt x="437556" y="209971"/>
                  </a:cubicBezTo>
                  <a:cubicBezTo>
                    <a:pt x="360065" y="80934"/>
                    <a:pt x="145129" y="243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024;p42"/>
            <p:cNvSpPr/>
            <p:nvPr/>
          </p:nvSpPr>
          <p:spPr>
            <a:xfrm>
              <a:off x="4540230" y="1272525"/>
              <a:ext cx="540844" cy="275351"/>
            </a:xfrm>
            <a:custGeom>
              <a:avLst/>
              <a:gdLst/>
              <a:ahLst/>
              <a:cxnLst/>
              <a:rect l="l" t="t" r="r" b="b"/>
              <a:pathLst>
                <a:path w="375586" h="191216" extrusionOk="0">
                  <a:moveTo>
                    <a:pt x="375586" y="0"/>
                  </a:moveTo>
                  <a:cubicBezTo>
                    <a:pt x="375581" y="0"/>
                    <a:pt x="49759" y="17634"/>
                    <a:pt x="0" y="191216"/>
                  </a:cubicBezTo>
                  <a:lnTo>
                    <a:pt x="0" y="191216"/>
                  </a:lnTo>
                  <a:lnTo>
                    <a:pt x="375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025;p42"/>
            <p:cNvSpPr/>
            <p:nvPr/>
          </p:nvSpPr>
          <p:spPr>
            <a:xfrm>
              <a:off x="4540230" y="1272525"/>
              <a:ext cx="540844" cy="275351"/>
            </a:xfrm>
            <a:custGeom>
              <a:avLst/>
              <a:gdLst/>
              <a:ahLst/>
              <a:cxnLst/>
              <a:rect l="l" t="t" r="r" b="b"/>
              <a:pathLst>
                <a:path w="375586" h="191216" extrusionOk="0">
                  <a:moveTo>
                    <a:pt x="375586" y="0"/>
                  </a:moveTo>
                  <a:lnTo>
                    <a:pt x="375586" y="0"/>
                  </a:lnTo>
                  <a:cubicBezTo>
                    <a:pt x="247366" y="1179"/>
                    <a:pt x="34523" y="46886"/>
                    <a:pt x="0" y="191216"/>
                  </a:cubicBezTo>
                  <a:cubicBezTo>
                    <a:pt x="50919" y="58033"/>
                    <a:pt x="249839" y="20390"/>
                    <a:pt x="375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026;p42"/>
            <p:cNvSpPr/>
            <p:nvPr/>
          </p:nvSpPr>
          <p:spPr>
            <a:xfrm>
              <a:off x="4327792" y="1853793"/>
              <a:ext cx="153167" cy="485408"/>
            </a:xfrm>
            <a:custGeom>
              <a:avLst/>
              <a:gdLst/>
              <a:ahLst/>
              <a:cxnLst/>
              <a:rect l="l" t="t" r="r" b="b"/>
              <a:pathLst>
                <a:path w="106366" h="337089" extrusionOk="0">
                  <a:moveTo>
                    <a:pt x="106365" y="1"/>
                  </a:moveTo>
                  <a:cubicBezTo>
                    <a:pt x="106364" y="5"/>
                    <a:pt x="1" y="277838"/>
                    <a:pt x="20220" y="320881"/>
                  </a:cubicBezTo>
                  <a:cubicBezTo>
                    <a:pt x="25813" y="332782"/>
                    <a:pt x="34632" y="337089"/>
                    <a:pt x="44465" y="337089"/>
                  </a:cubicBezTo>
                  <a:cubicBezTo>
                    <a:pt x="70213" y="337089"/>
                    <a:pt x="102923" y="307567"/>
                    <a:pt x="102923" y="307567"/>
                  </a:cubicBezTo>
                  <a:lnTo>
                    <a:pt x="1063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027;p42"/>
            <p:cNvSpPr/>
            <p:nvPr/>
          </p:nvSpPr>
          <p:spPr>
            <a:xfrm>
              <a:off x="4343186" y="1853793"/>
              <a:ext cx="137773" cy="490702"/>
            </a:xfrm>
            <a:custGeom>
              <a:avLst/>
              <a:gdLst/>
              <a:ahLst/>
              <a:cxnLst/>
              <a:rect l="l" t="t" r="r" b="b"/>
              <a:pathLst>
                <a:path w="95676" h="340765" extrusionOk="0">
                  <a:moveTo>
                    <a:pt x="95675" y="1"/>
                  </a:moveTo>
                  <a:lnTo>
                    <a:pt x="95675" y="1"/>
                  </a:lnTo>
                  <a:cubicBezTo>
                    <a:pt x="65413" y="65680"/>
                    <a:pt x="40401" y="133508"/>
                    <a:pt x="20258" y="203010"/>
                  </a:cubicBezTo>
                  <a:cubicBezTo>
                    <a:pt x="11204" y="238407"/>
                    <a:pt x="1" y="274090"/>
                    <a:pt x="1903" y="311181"/>
                  </a:cubicBezTo>
                  <a:cubicBezTo>
                    <a:pt x="5312" y="332646"/>
                    <a:pt x="17623" y="340765"/>
                    <a:pt x="32189" y="340765"/>
                  </a:cubicBezTo>
                  <a:cubicBezTo>
                    <a:pt x="45089" y="340765"/>
                    <a:pt x="59757" y="334397"/>
                    <a:pt x="71576" y="325294"/>
                  </a:cubicBezTo>
                  <a:cubicBezTo>
                    <a:pt x="78994" y="319968"/>
                    <a:pt x="85899" y="314034"/>
                    <a:pt x="92233" y="307548"/>
                  </a:cubicBezTo>
                  <a:lnTo>
                    <a:pt x="92233" y="307548"/>
                  </a:lnTo>
                  <a:cubicBezTo>
                    <a:pt x="84948" y="312912"/>
                    <a:pt x="77339" y="317762"/>
                    <a:pt x="69522" y="322004"/>
                  </a:cubicBezTo>
                  <a:cubicBezTo>
                    <a:pt x="60150" y="327460"/>
                    <a:pt x="46958" y="332942"/>
                    <a:pt x="35552" y="332942"/>
                  </a:cubicBezTo>
                  <a:cubicBezTo>
                    <a:pt x="25406" y="332942"/>
                    <a:pt x="16672" y="328604"/>
                    <a:pt x="13296" y="316050"/>
                  </a:cubicBezTo>
                  <a:cubicBezTo>
                    <a:pt x="10329" y="279758"/>
                    <a:pt x="24328" y="242059"/>
                    <a:pt x="33059" y="206624"/>
                  </a:cubicBezTo>
                  <a:cubicBezTo>
                    <a:pt x="52536" y="137388"/>
                    <a:pt x="75323" y="69103"/>
                    <a:pt x="95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028;p42"/>
            <p:cNvSpPr/>
            <p:nvPr/>
          </p:nvSpPr>
          <p:spPr>
            <a:xfrm>
              <a:off x="4798605" y="3024045"/>
              <a:ext cx="95943" cy="148965"/>
            </a:xfrm>
            <a:custGeom>
              <a:avLst/>
              <a:gdLst/>
              <a:ahLst/>
              <a:cxnLst/>
              <a:rect l="l" t="t" r="r" b="b"/>
              <a:pathLst>
                <a:path w="66627" h="103448" extrusionOk="0">
                  <a:moveTo>
                    <a:pt x="53231" y="0"/>
                  </a:moveTo>
                  <a:cubicBezTo>
                    <a:pt x="36588" y="0"/>
                    <a:pt x="1" y="31456"/>
                    <a:pt x="1937" y="72990"/>
                  </a:cubicBezTo>
                  <a:cubicBezTo>
                    <a:pt x="2991" y="95612"/>
                    <a:pt x="12796" y="103447"/>
                    <a:pt x="21358" y="103447"/>
                  </a:cubicBezTo>
                  <a:cubicBezTo>
                    <a:pt x="29952" y="103447"/>
                    <a:pt x="37295" y="95555"/>
                    <a:pt x="33283" y="86799"/>
                  </a:cubicBezTo>
                  <a:cubicBezTo>
                    <a:pt x="26969" y="73085"/>
                    <a:pt x="45780" y="38486"/>
                    <a:pt x="54130" y="24297"/>
                  </a:cubicBezTo>
                  <a:cubicBezTo>
                    <a:pt x="55975" y="21139"/>
                    <a:pt x="58201" y="18210"/>
                    <a:pt x="60502" y="15357"/>
                  </a:cubicBezTo>
                  <a:cubicBezTo>
                    <a:pt x="63431" y="11724"/>
                    <a:pt x="66627" y="5200"/>
                    <a:pt x="57212" y="787"/>
                  </a:cubicBezTo>
                  <a:cubicBezTo>
                    <a:pt x="56076" y="257"/>
                    <a:pt x="54735" y="0"/>
                    <a:pt x="53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029;p42"/>
            <p:cNvSpPr/>
            <p:nvPr/>
          </p:nvSpPr>
          <p:spPr>
            <a:xfrm>
              <a:off x="4848571" y="3076052"/>
              <a:ext cx="84433" cy="156864"/>
            </a:xfrm>
            <a:custGeom>
              <a:avLst/>
              <a:gdLst/>
              <a:ahLst/>
              <a:cxnLst/>
              <a:rect l="l" t="t" r="r" b="b"/>
              <a:pathLst>
                <a:path w="58634" h="108933" extrusionOk="0">
                  <a:moveTo>
                    <a:pt x="47008" y="0"/>
                  </a:moveTo>
                  <a:cubicBezTo>
                    <a:pt x="31520" y="0"/>
                    <a:pt x="1" y="41884"/>
                    <a:pt x="12983" y="83874"/>
                  </a:cubicBezTo>
                  <a:cubicBezTo>
                    <a:pt x="18768" y="102566"/>
                    <a:pt x="28110" y="108932"/>
                    <a:pt x="35891" y="108932"/>
                  </a:cubicBezTo>
                  <a:cubicBezTo>
                    <a:pt x="46147" y="108932"/>
                    <a:pt x="53692" y="97870"/>
                    <a:pt x="46802" y="89390"/>
                  </a:cubicBezTo>
                  <a:cubicBezTo>
                    <a:pt x="37254" y="77674"/>
                    <a:pt x="46802" y="39480"/>
                    <a:pt x="51310" y="23655"/>
                  </a:cubicBezTo>
                  <a:cubicBezTo>
                    <a:pt x="52318" y="20136"/>
                    <a:pt x="53745" y="16769"/>
                    <a:pt x="55228" y="13402"/>
                  </a:cubicBezTo>
                  <a:cubicBezTo>
                    <a:pt x="57169" y="9123"/>
                    <a:pt x="58633" y="2028"/>
                    <a:pt x="48419" y="126"/>
                  </a:cubicBezTo>
                  <a:cubicBezTo>
                    <a:pt x="47966" y="42"/>
                    <a:pt x="47495" y="0"/>
                    <a:pt x="47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030;p42"/>
            <p:cNvSpPr/>
            <p:nvPr/>
          </p:nvSpPr>
          <p:spPr>
            <a:xfrm>
              <a:off x="4262200" y="2928295"/>
              <a:ext cx="95996" cy="148949"/>
            </a:xfrm>
            <a:custGeom>
              <a:avLst/>
              <a:gdLst/>
              <a:ahLst/>
              <a:cxnLst/>
              <a:rect l="l" t="t" r="r" b="b"/>
              <a:pathLst>
                <a:path w="66664" h="103437" extrusionOk="0">
                  <a:moveTo>
                    <a:pt x="53258" y="1"/>
                  </a:moveTo>
                  <a:cubicBezTo>
                    <a:pt x="36617" y="1"/>
                    <a:pt x="1" y="31444"/>
                    <a:pt x="1955" y="72986"/>
                  </a:cubicBezTo>
                  <a:cubicBezTo>
                    <a:pt x="3018" y="95602"/>
                    <a:pt x="12826" y="103436"/>
                    <a:pt x="21387" y="103436"/>
                  </a:cubicBezTo>
                  <a:cubicBezTo>
                    <a:pt x="29977" y="103436"/>
                    <a:pt x="37312" y="95550"/>
                    <a:pt x="33301" y="86795"/>
                  </a:cubicBezTo>
                  <a:cubicBezTo>
                    <a:pt x="27025" y="73081"/>
                    <a:pt x="45817" y="38483"/>
                    <a:pt x="54148" y="24293"/>
                  </a:cubicBezTo>
                  <a:cubicBezTo>
                    <a:pt x="56012" y="21136"/>
                    <a:pt x="58219" y="18207"/>
                    <a:pt x="60520" y="15353"/>
                  </a:cubicBezTo>
                  <a:cubicBezTo>
                    <a:pt x="63449" y="11682"/>
                    <a:pt x="66664" y="5177"/>
                    <a:pt x="57230" y="784"/>
                  </a:cubicBezTo>
                  <a:cubicBezTo>
                    <a:pt x="56097" y="256"/>
                    <a:pt x="54758" y="1"/>
                    <a:pt x="53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031;p42"/>
            <p:cNvSpPr/>
            <p:nvPr/>
          </p:nvSpPr>
          <p:spPr>
            <a:xfrm>
              <a:off x="4312165" y="2980242"/>
              <a:ext cx="84433" cy="156879"/>
            </a:xfrm>
            <a:custGeom>
              <a:avLst/>
              <a:gdLst/>
              <a:ahLst/>
              <a:cxnLst/>
              <a:rect l="l" t="t" r="r" b="b"/>
              <a:pathLst>
                <a:path w="58634" h="108944" extrusionOk="0">
                  <a:moveTo>
                    <a:pt x="47010" y="1"/>
                  </a:moveTo>
                  <a:cubicBezTo>
                    <a:pt x="31537" y="1"/>
                    <a:pt x="1" y="41885"/>
                    <a:pt x="12983" y="83894"/>
                  </a:cubicBezTo>
                  <a:cubicBezTo>
                    <a:pt x="18768" y="102579"/>
                    <a:pt x="28112" y="108944"/>
                    <a:pt x="35893" y="108944"/>
                  </a:cubicBezTo>
                  <a:cubicBezTo>
                    <a:pt x="46148" y="108944"/>
                    <a:pt x="53691" y="97888"/>
                    <a:pt x="46802" y="89410"/>
                  </a:cubicBezTo>
                  <a:cubicBezTo>
                    <a:pt x="37254" y="77693"/>
                    <a:pt x="46802" y="39499"/>
                    <a:pt x="51310" y="23674"/>
                  </a:cubicBezTo>
                  <a:cubicBezTo>
                    <a:pt x="52318" y="20155"/>
                    <a:pt x="53745" y="16769"/>
                    <a:pt x="55247" y="13422"/>
                  </a:cubicBezTo>
                  <a:cubicBezTo>
                    <a:pt x="57169" y="9161"/>
                    <a:pt x="58633" y="2047"/>
                    <a:pt x="48419" y="126"/>
                  </a:cubicBezTo>
                  <a:cubicBezTo>
                    <a:pt x="47966" y="42"/>
                    <a:pt x="47496" y="1"/>
                    <a:pt x="47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032;p42"/>
            <p:cNvSpPr/>
            <p:nvPr/>
          </p:nvSpPr>
          <p:spPr>
            <a:xfrm>
              <a:off x="5797842" y="2331031"/>
              <a:ext cx="95728" cy="227563"/>
            </a:xfrm>
            <a:custGeom>
              <a:avLst/>
              <a:gdLst/>
              <a:ahLst/>
              <a:cxnLst/>
              <a:rect l="l" t="t" r="r" b="b"/>
              <a:pathLst>
                <a:path w="66478" h="158030" extrusionOk="0">
                  <a:moveTo>
                    <a:pt x="47748" y="0"/>
                  </a:moveTo>
                  <a:cubicBezTo>
                    <a:pt x="46679" y="0"/>
                    <a:pt x="45641" y="880"/>
                    <a:pt x="45935" y="2305"/>
                  </a:cubicBezTo>
                  <a:cubicBezTo>
                    <a:pt x="48596" y="15041"/>
                    <a:pt x="60023" y="133652"/>
                    <a:pt x="34329" y="133652"/>
                  </a:cubicBezTo>
                  <a:cubicBezTo>
                    <a:pt x="32470" y="133652"/>
                    <a:pt x="30416" y="133031"/>
                    <a:pt x="28151" y="131704"/>
                  </a:cubicBezTo>
                  <a:cubicBezTo>
                    <a:pt x="19611" y="126682"/>
                    <a:pt x="20448" y="80271"/>
                    <a:pt x="20067" y="70362"/>
                  </a:cubicBezTo>
                  <a:cubicBezTo>
                    <a:pt x="19211" y="49077"/>
                    <a:pt x="21437" y="27755"/>
                    <a:pt x="20448" y="6547"/>
                  </a:cubicBezTo>
                  <a:cubicBezTo>
                    <a:pt x="20277" y="2873"/>
                    <a:pt x="17215" y="737"/>
                    <a:pt x="14229" y="737"/>
                  </a:cubicBezTo>
                  <a:cubicBezTo>
                    <a:pt x="11881" y="737"/>
                    <a:pt x="9581" y="2057"/>
                    <a:pt x="8769" y="4987"/>
                  </a:cubicBezTo>
                  <a:cubicBezTo>
                    <a:pt x="0" y="36752"/>
                    <a:pt x="3120" y="71940"/>
                    <a:pt x="8369" y="104123"/>
                  </a:cubicBezTo>
                  <a:cubicBezTo>
                    <a:pt x="10709" y="118408"/>
                    <a:pt x="13790" y="157001"/>
                    <a:pt x="35702" y="158009"/>
                  </a:cubicBezTo>
                  <a:cubicBezTo>
                    <a:pt x="35992" y="158023"/>
                    <a:pt x="36278" y="158029"/>
                    <a:pt x="36560" y="158029"/>
                  </a:cubicBezTo>
                  <a:cubicBezTo>
                    <a:pt x="57031" y="158029"/>
                    <a:pt x="58632" y="123736"/>
                    <a:pt x="60715" y="110115"/>
                  </a:cubicBezTo>
                  <a:cubicBezTo>
                    <a:pt x="66478" y="72530"/>
                    <a:pt x="62788" y="36847"/>
                    <a:pt x="49568" y="1335"/>
                  </a:cubicBezTo>
                  <a:cubicBezTo>
                    <a:pt x="49221" y="410"/>
                    <a:pt x="48477" y="0"/>
                    <a:pt x="47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033;p42"/>
            <p:cNvSpPr/>
            <p:nvPr/>
          </p:nvSpPr>
          <p:spPr>
            <a:xfrm>
              <a:off x="5753853" y="2678960"/>
              <a:ext cx="124380" cy="219712"/>
            </a:xfrm>
            <a:custGeom>
              <a:avLst/>
              <a:gdLst/>
              <a:ahLst/>
              <a:cxnLst/>
              <a:rect l="l" t="t" r="r" b="b"/>
              <a:pathLst>
                <a:path w="86375" h="152578" extrusionOk="0">
                  <a:moveTo>
                    <a:pt x="48713" y="1"/>
                  </a:moveTo>
                  <a:cubicBezTo>
                    <a:pt x="47146" y="1"/>
                    <a:pt x="45497" y="1338"/>
                    <a:pt x="46164" y="3126"/>
                  </a:cubicBezTo>
                  <a:cubicBezTo>
                    <a:pt x="53202" y="21709"/>
                    <a:pt x="58433" y="40445"/>
                    <a:pt x="61856" y="60036"/>
                  </a:cubicBezTo>
                  <a:cubicBezTo>
                    <a:pt x="64025" y="72400"/>
                    <a:pt x="65927" y="84915"/>
                    <a:pt x="66726" y="97431"/>
                  </a:cubicBezTo>
                  <a:cubicBezTo>
                    <a:pt x="66992" y="101330"/>
                    <a:pt x="69560" y="123908"/>
                    <a:pt x="66954" y="127065"/>
                  </a:cubicBezTo>
                  <a:lnTo>
                    <a:pt x="46183" y="127275"/>
                  </a:lnTo>
                  <a:cubicBezTo>
                    <a:pt x="43121" y="122139"/>
                    <a:pt x="40363" y="116832"/>
                    <a:pt x="37947" y="111354"/>
                  </a:cubicBezTo>
                  <a:cubicBezTo>
                    <a:pt x="32678" y="99904"/>
                    <a:pt x="28589" y="87768"/>
                    <a:pt x="25489" y="75557"/>
                  </a:cubicBezTo>
                  <a:cubicBezTo>
                    <a:pt x="19801" y="53246"/>
                    <a:pt x="19915" y="31029"/>
                    <a:pt x="18032" y="8281"/>
                  </a:cubicBezTo>
                  <a:cubicBezTo>
                    <a:pt x="17726" y="4553"/>
                    <a:pt x="14141" y="2101"/>
                    <a:pt x="10901" y="2101"/>
                  </a:cubicBezTo>
                  <a:cubicBezTo>
                    <a:pt x="8503" y="2101"/>
                    <a:pt x="6295" y="3444"/>
                    <a:pt x="5745" y="6607"/>
                  </a:cubicBezTo>
                  <a:cubicBezTo>
                    <a:pt x="1" y="40083"/>
                    <a:pt x="7571" y="76851"/>
                    <a:pt x="19896" y="108121"/>
                  </a:cubicBezTo>
                  <a:cubicBezTo>
                    <a:pt x="26417" y="124638"/>
                    <a:pt x="37072" y="152578"/>
                    <a:pt x="58662" y="152578"/>
                  </a:cubicBezTo>
                  <a:cubicBezTo>
                    <a:pt x="59995" y="152578"/>
                    <a:pt x="61370" y="152471"/>
                    <a:pt x="62788" y="152249"/>
                  </a:cubicBezTo>
                  <a:cubicBezTo>
                    <a:pt x="86374" y="148559"/>
                    <a:pt x="82228" y="119666"/>
                    <a:pt x="81048" y="102338"/>
                  </a:cubicBezTo>
                  <a:cubicBezTo>
                    <a:pt x="78519" y="66104"/>
                    <a:pt x="67677" y="33122"/>
                    <a:pt x="50729" y="1167"/>
                  </a:cubicBezTo>
                  <a:cubicBezTo>
                    <a:pt x="50292" y="350"/>
                    <a:pt x="49513" y="1"/>
                    <a:pt x="48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034;p42"/>
            <p:cNvSpPr/>
            <p:nvPr/>
          </p:nvSpPr>
          <p:spPr>
            <a:xfrm>
              <a:off x="5666945" y="2681908"/>
              <a:ext cx="112108" cy="181100"/>
            </a:xfrm>
            <a:custGeom>
              <a:avLst/>
              <a:gdLst/>
              <a:ahLst/>
              <a:cxnLst/>
              <a:rect l="l" t="t" r="r" b="b"/>
              <a:pathLst>
                <a:path w="77853" h="125764" extrusionOk="0">
                  <a:moveTo>
                    <a:pt x="37118" y="1"/>
                  </a:moveTo>
                  <a:cubicBezTo>
                    <a:pt x="34754" y="1"/>
                    <a:pt x="32414" y="1113"/>
                    <a:pt x="30890" y="3799"/>
                  </a:cubicBezTo>
                  <a:cubicBezTo>
                    <a:pt x="16282" y="29477"/>
                    <a:pt x="6468" y="56867"/>
                    <a:pt x="2720" y="86254"/>
                  </a:cubicBezTo>
                  <a:cubicBezTo>
                    <a:pt x="1123" y="98675"/>
                    <a:pt x="1" y="119388"/>
                    <a:pt x="14932" y="124771"/>
                  </a:cubicBezTo>
                  <a:cubicBezTo>
                    <a:pt x="16813" y="125452"/>
                    <a:pt x="18685" y="125764"/>
                    <a:pt x="20539" y="125764"/>
                  </a:cubicBezTo>
                  <a:cubicBezTo>
                    <a:pt x="35140" y="125764"/>
                    <a:pt x="48552" y="106437"/>
                    <a:pt x="55522" y="96411"/>
                  </a:cubicBezTo>
                  <a:cubicBezTo>
                    <a:pt x="68571" y="77600"/>
                    <a:pt x="77853" y="51104"/>
                    <a:pt x="74867" y="28108"/>
                  </a:cubicBezTo>
                  <a:cubicBezTo>
                    <a:pt x="74737" y="26935"/>
                    <a:pt x="73812" y="26237"/>
                    <a:pt x="72904" y="26237"/>
                  </a:cubicBezTo>
                  <a:cubicBezTo>
                    <a:pt x="72207" y="26237"/>
                    <a:pt x="71520" y="26649"/>
                    <a:pt x="71215" y="27575"/>
                  </a:cubicBezTo>
                  <a:cubicBezTo>
                    <a:pt x="65782" y="43836"/>
                    <a:pt x="50197" y="102860"/>
                    <a:pt x="26913" y="102860"/>
                  </a:cubicBezTo>
                  <a:cubicBezTo>
                    <a:pt x="25821" y="102860"/>
                    <a:pt x="24712" y="102730"/>
                    <a:pt x="23586" y="102460"/>
                  </a:cubicBezTo>
                  <a:cubicBezTo>
                    <a:pt x="22354" y="102696"/>
                    <a:pt x="21267" y="102814"/>
                    <a:pt x="20325" y="102814"/>
                  </a:cubicBezTo>
                  <a:cubicBezTo>
                    <a:pt x="16178" y="102814"/>
                    <a:pt x="14841" y="100527"/>
                    <a:pt x="16282" y="95955"/>
                  </a:cubicBezTo>
                  <a:cubicBezTo>
                    <a:pt x="16891" y="91466"/>
                    <a:pt x="17481" y="86958"/>
                    <a:pt x="18051" y="82450"/>
                  </a:cubicBezTo>
                  <a:cubicBezTo>
                    <a:pt x="19326" y="74784"/>
                    <a:pt x="21114" y="67138"/>
                    <a:pt x="23282" y="59682"/>
                  </a:cubicBezTo>
                  <a:cubicBezTo>
                    <a:pt x="28170" y="42696"/>
                    <a:pt x="35531" y="26909"/>
                    <a:pt x="44395" y="11693"/>
                  </a:cubicBezTo>
                  <a:cubicBezTo>
                    <a:pt x="47915" y="5669"/>
                    <a:pt x="42454" y="1"/>
                    <a:pt x="37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035;p42"/>
            <p:cNvSpPr/>
            <p:nvPr/>
          </p:nvSpPr>
          <p:spPr>
            <a:xfrm>
              <a:off x="5684583" y="2393051"/>
              <a:ext cx="99170" cy="191000"/>
            </a:xfrm>
            <a:custGeom>
              <a:avLst/>
              <a:gdLst/>
              <a:ahLst/>
              <a:cxnLst/>
              <a:rect l="l" t="t" r="r" b="b"/>
              <a:pathLst>
                <a:path w="68868" h="132639" extrusionOk="0">
                  <a:moveTo>
                    <a:pt x="17610" y="0"/>
                  </a:moveTo>
                  <a:cubicBezTo>
                    <a:pt x="15560" y="0"/>
                    <a:pt x="13531" y="915"/>
                    <a:pt x="12555" y="2850"/>
                  </a:cubicBezTo>
                  <a:cubicBezTo>
                    <a:pt x="933" y="26036"/>
                    <a:pt x="3558" y="58448"/>
                    <a:pt x="3273" y="83935"/>
                  </a:cubicBezTo>
                  <a:cubicBezTo>
                    <a:pt x="3120" y="99437"/>
                    <a:pt x="1" y="126352"/>
                    <a:pt x="19821" y="131887"/>
                  </a:cubicBezTo>
                  <a:cubicBezTo>
                    <a:pt x="21660" y="132401"/>
                    <a:pt x="23379" y="132639"/>
                    <a:pt x="24989" y="132639"/>
                  </a:cubicBezTo>
                  <a:cubicBezTo>
                    <a:pt x="38518" y="132639"/>
                    <a:pt x="44374" y="115838"/>
                    <a:pt x="49303" y="104687"/>
                  </a:cubicBezTo>
                  <a:cubicBezTo>
                    <a:pt x="60107" y="80322"/>
                    <a:pt x="65623" y="55062"/>
                    <a:pt x="68742" y="28642"/>
                  </a:cubicBezTo>
                  <a:cubicBezTo>
                    <a:pt x="68868" y="27460"/>
                    <a:pt x="67900" y="26824"/>
                    <a:pt x="66911" y="26824"/>
                  </a:cubicBezTo>
                  <a:cubicBezTo>
                    <a:pt x="66103" y="26824"/>
                    <a:pt x="65281" y="27249"/>
                    <a:pt x="65033" y="28148"/>
                  </a:cubicBezTo>
                  <a:cubicBezTo>
                    <a:pt x="60392" y="44715"/>
                    <a:pt x="54496" y="60445"/>
                    <a:pt x="47857" y="76327"/>
                  </a:cubicBezTo>
                  <a:cubicBezTo>
                    <a:pt x="45042" y="83099"/>
                    <a:pt x="39964" y="99399"/>
                    <a:pt x="34600" y="105904"/>
                  </a:cubicBezTo>
                  <a:cubicBezTo>
                    <a:pt x="33868" y="110958"/>
                    <a:pt x="32306" y="113479"/>
                    <a:pt x="29913" y="113479"/>
                  </a:cubicBezTo>
                  <a:cubicBezTo>
                    <a:pt x="28389" y="113479"/>
                    <a:pt x="26527" y="112455"/>
                    <a:pt x="24329" y="110412"/>
                  </a:cubicBezTo>
                  <a:cubicBezTo>
                    <a:pt x="18337" y="109861"/>
                    <a:pt x="16207" y="106855"/>
                    <a:pt x="17995" y="101358"/>
                  </a:cubicBezTo>
                  <a:cubicBezTo>
                    <a:pt x="13753" y="87930"/>
                    <a:pt x="19592" y="63203"/>
                    <a:pt x="20943" y="49146"/>
                  </a:cubicBezTo>
                  <a:cubicBezTo>
                    <a:pt x="22427" y="33930"/>
                    <a:pt x="26250" y="19379"/>
                    <a:pt x="23416" y="4276"/>
                  </a:cubicBezTo>
                  <a:cubicBezTo>
                    <a:pt x="22892" y="1500"/>
                    <a:pt x="20234" y="0"/>
                    <a:pt x="17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036;p42"/>
            <p:cNvSpPr/>
            <p:nvPr/>
          </p:nvSpPr>
          <p:spPr>
            <a:xfrm>
              <a:off x="5429967" y="2807647"/>
              <a:ext cx="96551" cy="180573"/>
            </a:xfrm>
            <a:custGeom>
              <a:avLst/>
              <a:gdLst/>
              <a:ahLst/>
              <a:cxnLst/>
              <a:rect l="l" t="t" r="r" b="b"/>
              <a:pathLst>
                <a:path w="67049" h="125398" extrusionOk="0">
                  <a:moveTo>
                    <a:pt x="61364" y="0"/>
                  </a:moveTo>
                  <a:cubicBezTo>
                    <a:pt x="59992" y="0"/>
                    <a:pt x="58632" y="904"/>
                    <a:pt x="58584" y="2720"/>
                  </a:cubicBezTo>
                  <a:cubicBezTo>
                    <a:pt x="57805" y="30643"/>
                    <a:pt x="58775" y="77719"/>
                    <a:pt x="36159" y="98566"/>
                  </a:cubicBezTo>
                  <a:cubicBezTo>
                    <a:pt x="32086" y="102323"/>
                    <a:pt x="28499" y="104063"/>
                    <a:pt x="25625" y="104063"/>
                  </a:cubicBezTo>
                  <a:cubicBezTo>
                    <a:pt x="20701" y="104063"/>
                    <a:pt x="17871" y="98956"/>
                    <a:pt x="18279" y="90140"/>
                  </a:cubicBezTo>
                  <a:cubicBezTo>
                    <a:pt x="18717" y="80591"/>
                    <a:pt x="20048" y="71214"/>
                    <a:pt x="22236" y="61913"/>
                  </a:cubicBezTo>
                  <a:cubicBezTo>
                    <a:pt x="26572" y="43501"/>
                    <a:pt x="35341" y="28037"/>
                    <a:pt x="43025" y="10975"/>
                  </a:cubicBezTo>
                  <a:cubicBezTo>
                    <a:pt x="43011" y="10973"/>
                    <a:pt x="42997" y="10971"/>
                    <a:pt x="42983" y="10969"/>
                  </a:cubicBezTo>
                  <a:lnTo>
                    <a:pt x="42983" y="10969"/>
                  </a:lnTo>
                  <a:lnTo>
                    <a:pt x="43006" y="10937"/>
                  </a:lnTo>
                  <a:cubicBezTo>
                    <a:pt x="46223" y="6506"/>
                    <a:pt x="41489" y="1096"/>
                    <a:pt x="36960" y="1096"/>
                  </a:cubicBezTo>
                  <a:cubicBezTo>
                    <a:pt x="35463" y="1096"/>
                    <a:pt x="33988" y="1688"/>
                    <a:pt x="32830" y="3101"/>
                  </a:cubicBezTo>
                  <a:cubicBezTo>
                    <a:pt x="15883" y="23814"/>
                    <a:pt x="7609" y="52402"/>
                    <a:pt x="4984" y="78727"/>
                  </a:cubicBezTo>
                  <a:cubicBezTo>
                    <a:pt x="3652" y="92099"/>
                    <a:pt x="0" y="121885"/>
                    <a:pt x="19478" y="125157"/>
                  </a:cubicBezTo>
                  <a:cubicBezTo>
                    <a:pt x="20443" y="125320"/>
                    <a:pt x="21397" y="125398"/>
                    <a:pt x="22340" y="125398"/>
                  </a:cubicBezTo>
                  <a:cubicBezTo>
                    <a:pt x="39353" y="125398"/>
                    <a:pt x="52497" y="99932"/>
                    <a:pt x="57291" y="86830"/>
                  </a:cubicBezTo>
                  <a:cubicBezTo>
                    <a:pt x="67049" y="60182"/>
                    <a:pt x="65755" y="30509"/>
                    <a:pt x="64215" y="2701"/>
                  </a:cubicBezTo>
                  <a:cubicBezTo>
                    <a:pt x="64119" y="904"/>
                    <a:pt x="62736" y="0"/>
                    <a:pt x="61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037;p42"/>
            <p:cNvSpPr/>
            <p:nvPr/>
          </p:nvSpPr>
          <p:spPr>
            <a:xfrm>
              <a:off x="5619455" y="3141638"/>
              <a:ext cx="150340" cy="213261"/>
            </a:xfrm>
            <a:custGeom>
              <a:avLst/>
              <a:gdLst/>
              <a:ahLst/>
              <a:cxnLst/>
              <a:rect l="l" t="t" r="r" b="b"/>
              <a:pathLst>
                <a:path w="104403" h="148098" extrusionOk="0">
                  <a:moveTo>
                    <a:pt x="44934" y="1"/>
                  </a:moveTo>
                  <a:cubicBezTo>
                    <a:pt x="43457" y="1"/>
                    <a:pt x="42082" y="1446"/>
                    <a:pt x="43023" y="3197"/>
                  </a:cubicBezTo>
                  <a:cubicBezTo>
                    <a:pt x="60027" y="34657"/>
                    <a:pt x="75054" y="70378"/>
                    <a:pt x="81635" y="105757"/>
                  </a:cubicBezTo>
                  <a:cubicBezTo>
                    <a:pt x="82871" y="110683"/>
                    <a:pt x="83499" y="115686"/>
                    <a:pt x="83575" y="120783"/>
                  </a:cubicBezTo>
                  <a:cubicBezTo>
                    <a:pt x="74692" y="121107"/>
                    <a:pt x="65771" y="121430"/>
                    <a:pt x="56870" y="121734"/>
                  </a:cubicBezTo>
                  <a:cubicBezTo>
                    <a:pt x="49604" y="118919"/>
                    <a:pt x="40264" y="102124"/>
                    <a:pt x="36156" y="95828"/>
                  </a:cubicBezTo>
                  <a:cubicBezTo>
                    <a:pt x="25048" y="78747"/>
                    <a:pt x="19437" y="60145"/>
                    <a:pt x="12779" y="41181"/>
                  </a:cubicBezTo>
                  <a:cubicBezTo>
                    <a:pt x="11777" y="38333"/>
                    <a:pt x="8881" y="36882"/>
                    <a:pt x="6146" y="36882"/>
                  </a:cubicBezTo>
                  <a:cubicBezTo>
                    <a:pt x="2964" y="36882"/>
                    <a:pt x="1" y="38846"/>
                    <a:pt x="492" y="42855"/>
                  </a:cubicBezTo>
                  <a:cubicBezTo>
                    <a:pt x="3358" y="66203"/>
                    <a:pt x="36112" y="148098"/>
                    <a:pt x="72158" y="148098"/>
                  </a:cubicBezTo>
                  <a:cubicBezTo>
                    <a:pt x="77255" y="148098"/>
                    <a:pt x="82417" y="146461"/>
                    <a:pt x="87569" y="142790"/>
                  </a:cubicBezTo>
                  <a:cubicBezTo>
                    <a:pt x="104403" y="130807"/>
                    <a:pt x="95710" y="105015"/>
                    <a:pt x="91164" y="89304"/>
                  </a:cubicBezTo>
                  <a:cubicBezTo>
                    <a:pt x="81730" y="56759"/>
                    <a:pt x="66722" y="28342"/>
                    <a:pt x="46808" y="1010"/>
                  </a:cubicBezTo>
                  <a:cubicBezTo>
                    <a:pt x="46301" y="301"/>
                    <a:pt x="45607" y="1"/>
                    <a:pt x="44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038;p42"/>
            <p:cNvSpPr/>
            <p:nvPr/>
          </p:nvSpPr>
          <p:spPr>
            <a:xfrm>
              <a:off x="5181321" y="1917941"/>
              <a:ext cx="357084" cy="357084"/>
            </a:xfrm>
            <a:custGeom>
              <a:avLst/>
              <a:gdLst/>
              <a:ahLst/>
              <a:cxnLst/>
              <a:rect l="l" t="t" r="r" b="b"/>
              <a:pathLst>
                <a:path w="247975" h="247975" extrusionOk="0">
                  <a:moveTo>
                    <a:pt x="123997" y="1"/>
                  </a:moveTo>
                  <a:cubicBezTo>
                    <a:pt x="91110" y="1"/>
                    <a:pt x="59573" y="13068"/>
                    <a:pt x="36311" y="36311"/>
                  </a:cubicBezTo>
                  <a:cubicBezTo>
                    <a:pt x="13067" y="59574"/>
                    <a:pt x="0" y="91110"/>
                    <a:pt x="0" y="123997"/>
                  </a:cubicBezTo>
                  <a:cubicBezTo>
                    <a:pt x="0" y="156884"/>
                    <a:pt x="13067" y="188420"/>
                    <a:pt x="36311" y="211664"/>
                  </a:cubicBezTo>
                  <a:cubicBezTo>
                    <a:pt x="59573" y="234926"/>
                    <a:pt x="91110" y="247974"/>
                    <a:pt x="123997" y="247974"/>
                  </a:cubicBezTo>
                  <a:cubicBezTo>
                    <a:pt x="156865" y="247974"/>
                    <a:pt x="188421" y="234926"/>
                    <a:pt x="211664" y="211664"/>
                  </a:cubicBezTo>
                  <a:cubicBezTo>
                    <a:pt x="234907" y="188420"/>
                    <a:pt x="247975" y="156884"/>
                    <a:pt x="247975" y="123997"/>
                  </a:cubicBezTo>
                  <a:cubicBezTo>
                    <a:pt x="247975" y="91110"/>
                    <a:pt x="234907" y="59574"/>
                    <a:pt x="211664" y="36311"/>
                  </a:cubicBezTo>
                  <a:cubicBezTo>
                    <a:pt x="188421" y="13068"/>
                    <a:pt x="156865" y="1"/>
                    <a:pt x="123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039;p42"/>
            <p:cNvSpPr/>
            <p:nvPr/>
          </p:nvSpPr>
          <p:spPr>
            <a:xfrm>
              <a:off x="5237414" y="1804399"/>
              <a:ext cx="138348" cy="157092"/>
            </a:xfrm>
            <a:custGeom>
              <a:avLst/>
              <a:gdLst/>
              <a:ahLst/>
              <a:cxnLst/>
              <a:rect l="l" t="t" r="r" b="b"/>
              <a:pathLst>
                <a:path w="96075" h="109092" extrusionOk="0">
                  <a:moveTo>
                    <a:pt x="48149" y="0"/>
                  </a:moveTo>
                  <a:cubicBezTo>
                    <a:pt x="36631" y="0"/>
                    <a:pt x="24908" y="5290"/>
                    <a:pt x="18204" y="14577"/>
                  </a:cubicBezTo>
                  <a:cubicBezTo>
                    <a:pt x="1" y="40674"/>
                    <a:pt x="2493" y="72876"/>
                    <a:pt x="5555" y="102073"/>
                  </a:cubicBezTo>
                  <a:cubicBezTo>
                    <a:pt x="14515" y="79757"/>
                    <a:pt x="19281" y="19966"/>
                    <a:pt x="48095" y="19966"/>
                  </a:cubicBezTo>
                  <a:cubicBezTo>
                    <a:pt x="48579" y="19966"/>
                    <a:pt x="49071" y="19983"/>
                    <a:pt x="49569" y="20017"/>
                  </a:cubicBezTo>
                  <a:cubicBezTo>
                    <a:pt x="75704" y="24582"/>
                    <a:pt x="80193" y="86019"/>
                    <a:pt x="84206" y="109092"/>
                  </a:cubicBezTo>
                  <a:cubicBezTo>
                    <a:pt x="92841" y="77403"/>
                    <a:pt x="96075" y="32438"/>
                    <a:pt x="69484" y="7540"/>
                  </a:cubicBezTo>
                  <a:cubicBezTo>
                    <a:pt x="63518" y="2383"/>
                    <a:pt x="55879" y="0"/>
                    <a:pt x="48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040;p42"/>
            <p:cNvSpPr/>
            <p:nvPr/>
          </p:nvSpPr>
          <p:spPr>
            <a:xfrm>
              <a:off x="4677810" y="1749027"/>
              <a:ext cx="140046" cy="136266"/>
            </a:xfrm>
            <a:custGeom>
              <a:avLst/>
              <a:gdLst/>
              <a:ahLst/>
              <a:cxnLst/>
              <a:rect l="l" t="t" r="r" b="b"/>
              <a:pathLst>
                <a:path w="97254" h="94629" extrusionOk="0">
                  <a:moveTo>
                    <a:pt x="51109" y="0"/>
                  </a:moveTo>
                  <a:cubicBezTo>
                    <a:pt x="6049" y="704"/>
                    <a:pt x="0" y="57101"/>
                    <a:pt x="5954" y="90863"/>
                  </a:cubicBezTo>
                  <a:cubicBezTo>
                    <a:pt x="15236" y="67759"/>
                    <a:pt x="20953" y="20185"/>
                    <a:pt x="50790" y="20185"/>
                  </a:cubicBezTo>
                  <a:cubicBezTo>
                    <a:pt x="51461" y="20185"/>
                    <a:pt x="52144" y="20209"/>
                    <a:pt x="52840" y="20258"/>
                  </a:cubicBezTo>
                  <a:cubicBezTo>
                    <a:pt x="63206" y="24975"/>
                    <a:pt x="68190" y="37129"/>
                    <a:pt x="73249" y="47552"/>
                  </a:cubicBezTo>
                  <a:cubicBezTo>
                    <a:pt x="79469" y="62046"/>
                    <a:pt x="83825" y="77700"/>
                    <a:pt x="86735" y="94629"/>
                  </a:cubicBezTo>
                  <a:cubicBezTo>
                    <a:pt x="97254" y="66174"/>
                    <a:pt x="89360" y="3139"/>
                    <a:pt x="5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041;p42"/>
            <p:cNvSpPr/>
            <p:nvPr/>
          </p:nvSpPr>
          <p:spPr>
            <a:xfrm>
              <a:off x="5354947" y="1903626"/>
              <a:ext cx="88305" cy="43381"/>
            </a:xfrm>
            <a:custGeom>
              <a:avLst/>
              <a:gdLst/>
              <a:ahLst/>
              <a:cxnLst/>
              <a:rect l="l" t="t" r="r" b="b"/>
              <a:pathLst>
                <a:path w="61323" h="30126" extrusionOk="0">
                  <a:moveTo>
                    <a:pt x="25978" y="0"/>
                  </a:moveTo>
                  <a:cubicBezTo>
                    <a:pt x="17196" y="0"/>
                    <a:pt x="8779" y="2846"/>
                    <a:pt x="2928" y="10018"/>
                  </a:cubicBezTo>
                  <a:cubicBezTo>
                    <a:pt x="1" y="13617"/>
                    <a:pt x="2141" y="19088"/>
                    <a:pt x="6652" y="19088"/>
                  </a:cubicBezTo>
                  <a:cubicBezTo>
                    <a:pt x="7123" y="19088"/>
                    <a:pt x="7620" y="19028"/>
                    <a:pt x="8140" y="18900"/>
                  </a:cubicBezTo>
                  <a:cubicBezTo>
                    <a:pt x="12145" y="17904"/>
                    <a:pt x="16467" y="17152"/>
                    <a:pt x="20732" y="17152"/>
                  </a:cubicBezTo>
                  <a:cubicBezTo>
                    <a:pt x="24286" y="17152"/>
                    <a:pt x="27801" y="17674"/>
                    <a:pt x="31060" y="19014"/>
                  </a:cubicBezTo>
                  <a:cubicBezTo>
                    <a:pt x="38440" y="22058"/>
                    <a:pt x="42187" y="29343"/>
                    <a:pt x="50557" y="30104"/>
                  </a:cubicBezTo>
                  <a:cubicBezTo>
                    <a:pt x="50713" y="30118"/>
                    <a:pt x="50870" y="30125"/>
                    <a:pt x="51028" y="30125"/>
                  </a:cubicBezTo>
                  <a:cubicBezTo>
                    <a:pt x="54157" y="30125"/>
                    <a:pt x="57364" y="27311"/>
                    <a:pt x="58089" y="24359"/>
                  </a:cubicBezTo>
                  <a:cubicBezTo>
                    <a:pt x="61322" y="11159"/>
                    <a:pt x="45763" y="3113"/>
                    <a:pt x="34959" y="926"/>
                  </a:cubicBezTo>
                  <a:cubicBezTo>
                    <a:pt x="31981" y="328"/>
                    <a:pt x="28959" y="0"/>
                    <a:pt x="25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042;p42"/>
            <p:cNvSpPr/>
            <p:nvPr/>
          </p:nvSpPr>
          <p:spPr>
            <a:xfrm>
              <a:off x="5360464" y="1849316"/>
              <a:ext cx="78836" cy="38940"/>
            </a:xfrm>
            <a:custGeom>
              <a:avLst/>
              <a:gdLst/>
              <a:ahLst/>
              <a:cxnLst/>
              <a:rect l="l" t="t" r="r" b="b"/>
              <a:pathLst>
                <a:path w="54747" h="27042" extrusionOk="0">
                  <a:moveTo>
                    <a:pt x="34742" y="1"/>
                  </a:moveTo>
                  <a:cubicBezTo>
                    <a:pt x="19108" y="1"/>
                    <a:pt x="4249" y="8237"/>
                    <a:pt x="315" y="24679"/>
                  </a:cubicBezTo>
                  <a:cubicBezTo>
                    <a:pt x="0" y="25979"/>
                    <a:pt x="1052" y="27042"/>
                    <a:pt x="2178" y="27042"/>
                  </a:cubicBezTo>
                  <a:cubicBezTo>
                    <a:pt x="2617" y="27042"/>
                    <a:pt x="3068" y="26880"/>
                    <a:pt x="3453" y="26505"/>
                  </a:cubicBezTo>
                  <a:cubicBezTo>
                    <a:pt x="10727" y="19344"/>
                    <a:pt x="21010" y="14544"/>
                    <a:pt x="31212" y="14544"/>
                  </a:cubicBezTo>
                  <a:cubicBezTo>
                    <a:pt x="34776" y="14544"/>
                    <a:pt x="38330" y="15130"/>
                    <a:pt x="41742" y="16405"/>
                  </a:cubicBezTo>
                  <a:cubicBezTo>
                    <a:pt x="42649" y="16745"/>
                    <a:pt x="43511" y="16899"/>
                    <a:pt x="44321" y="16899"/>
                  </a:cubicBezTo>
                  <a:cubicBezTo>
                    <a:pt x="51814" y="16899"/>
                    <a:pt x="54747" y="3664"/>
                    <a:pt x="45889" y="1398"/>
                  </a:cubicBezTo>
                  <a:cubicBezTo>
                    <a:pt x="42220" y="466"/>
                    <a:pt x="38459" y="1"/>
                    <a:pt x="34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043;p42"/>
            <p:cNvSpPr/>
            <p:nvPr/>
          </p:nvSpPr>
          <p:spPr>
            <a:xfrm>
              <a:off x="4602530" y="1826010"/>
              <a:ext cx="81465" cy="30397"/>
            </a:xfrm>
            <a:custGeom>
              <a:avLst/>
              <a:gdLst/>
              <a:ahLst/>
              <a:cxnLst/>
              <a:rect l="l" t="t" r="r" b="b"/>
              <a:pathLst>
                <a:path w="56573" h="21109" extrusionOk="0">
                  <a:moveTo>
                    <a:pt x="25752" y="0"/>
                  </a:moveTo>
                  <a:cubicBezTo>
                    <a:pt x="19603" y="0"/>
                    <a:pt x="13617" y="1039"/>
                    <a:pt x="8968" y="2823"/>
                  </a:cubicBezTo>
                  <a:cubicBezTo>
                    <a:pt x="0" y="6277"/>
                    <a:pt x="2541" y="19702"/>
                    <a:pt x="10462" y="19702"/>
                  </a:cubicBezTo>
                  <a:cubicBezTo>
                    <a:pt x="11395" y="19702"/>
                    <a:pt x="12403" y="19516"/>
                    <a:pt x="13476" y="19105"/>
                  </a:cubicBezTo>
                  <a:cubicBezTo>
                    <a:pt x="18566" y="17154"/>
                    <a:pt x="23929" y="16254"/>
                    <a:pt x="29340" y="16254"/>
                  </a:cubicBezTo>
                  <a:cubicBezTo>
                    <a:pt x="31632" y="16254"/>
                    <a:pt x="33932" y="16416"/>
                    <a:pt x="36225" y="16727"/>
                  </a:cubicBezTo>
                  <a:cubicBezTo>
                    <a:pt x="42825" y="17621"/>
                    <a:pt x="48569" y="20398"/>
                    <a:pt x="55264" y="21102"/>
                  </a:cubicBezTo>
                  <a:cubicBezTo>
                    <a:pt x="55306" y="21106"/>
                    <a:pt x="55347" y="21108"/>
                    <a:pt x="55387" y="21108"/>
                  </a:cubicBezTo>
                  <a:cubicBezTo>
                    <a:pt x="56213" y="21108"/>
                    <a:pt x="56572" y="20195"/>
                    <a:pt x="56482" y="19523"/>
                  </a:cubicBezTo>
                  <a:cubicBezTo>
                    <a:pt x="54553" y="5363"/>
                    <a:pt x="39728" y="0"/>
                    <a:pt x="25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044;p42"/>
            <p:cNvSpPr/>
            <p:nvPr/>
          </p:nvSpPr>
          <p:spPr>
            <a:xfrm>
              <a:off x="4622278" y="1770151"/>
              <a:ext cx="74022" cy="56068"/>
            </a:xfrm>
            <a:custGeom>
              <a:avLst/>
              <a:gdLst/>
              <a:ahLst/>
              <a:cxnLst/>
              <a:rect l="l" t="t" r="r" b="b"/>
              <a:pathLst>
                <a:path w="51404" h="38936" extrusionOk="0">
                  <a:moveTo>
                    <a:pt x="12038" y="0"/>
                  </a:moveTo>
                  <a:cubicBezTo>
                    <a:pt x="3081" y="0"/>
                    <a:pt x="0" y="12544"/>
                    <a:pt x="9424" y="15841"/>
                  </a:cubicBezTo>
                  <a:cubicBezTo>
                    <a:pt x="16576" y="18333"/>
                    <a:pt x="23404" y="20273"/>
                    <a:pt x="29662" y="24762"/>
                  </a:cubicBezTo>
                  <a:cubicBezTo>
                    <a:pt x="35559" y="28965"/>
                    <a:pt x="38983" y="35508"/>
                    <a:pt x="45469" y="38590"/>
                  </a:cubicBezTo>
                  <a:cubicBezTo>
                    <a:pt x="45949" y="38816"/>
                    <a:pt x="46522" y="38936"/>
                    <a:pt x="47099" y="38936"/>
                  </a:cubicBezTo>
                  <a:cubicBezTo>
                    <a:pt x="48463" y="38936"/>
                    <a:pt x="49850" y="38263"/>
                    <a:pt x="50091" y="36726"/>
                  </a:cubicBezTo>
                  <a:cubicBezTo>
                    <a:pt x="51403" y="27824"/>
                    <a:pt x="44974" y="20577"/>
                    <a:pt x="38868" y="14566"/>
                  </a:cubicBezTo>
                  <a:cubicBezTo>
                    <a:pt x="32116" y="7928"/>
                    <a:pt x="23214" y="1746"/>
                    <a:pt x="13761" y="149"/>
                  </a:cubicBezTo>
                  <a:cubicBezTo>
                    <a:pt x="13165" y="48"/>
                    <a:pt x="12590" y="0"/>
                    <a:pt x="1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6" name="Google Shape;1975;p42"/>
          <p:cNvSpPr txBox="1">
            <a:spLocks/>
          </p:cNvSpPr>
          <p:nvPr/>
        </p:nvSpPr>
        <p:spPr>
          <a:xfrm>
            <a:off x="7725216" y="1570840"/>
            <a:ext cx="1806000"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dirty="0" smtClean="0"/>
              <a:t>Nancy</a:t>
            </a:r>
            <a:endParaRPr lang="en-US" dirty="0"/>
          </a:p>
        </p:txBody>
      </p:sp>
      <p:grpSp>
        <p:nvGrpSpPr>
          <p:cNvPr id="385" name="Google Shape;2473;p48"/>
          <p:cNvGrpSpPr/>
          <p:nvPr/>
        </p:nvGrpSpPr>
        <p:grpSpPr>
          <a:xfrm flipH="1">
            <a:off x="5991909" y="2758741"/>
            <a:ext cx="1781355" cy="591402"/>
            <a:chOff x="787210" y="1410412"/>
            <a:chExt cx="1923806" cy="648649"/>
          </a:xfrm>
        </p:grpSpPr>
        <p:sp>
          <p:nvSpPr>
            <p:cNvPr id="386" name="Google Shape;2474;p48"/>
            <p:cNvSpPr/>
            <p:nvPr/>
          </p:nvSpPr>
          <p:spPr>
            <a:xfrm>
              <a:off x="2127904" y="1418705"/>
              <a:ext cx="583113" cy="639653"/>
            </a:xfrm>
            <a:custGeom>
              <a:avLst/>
              <a:gdLst/>
              <a:ahLst/>
              <a:cxnLst/>
              <a:rect l="l" t="t" r="r" b="b"/>
              <a:pathLst>
                <a:path w="16594" h="18203" extrusionOk="0">
                  <a:moveTo>
                    <a:pt x="9978" y="1"/>
                  </a:moveTo>
                  <a:cubicBezTo>
                    <a:pt x="5176" y="1"/>
                    <a:pt x="1" y="11590"/>
                    <a:pt x="1" y="11590"/>
                  </a:cubicBezTo>
                  <a:lnTo>
                    <a:pt x="2553" y="18202"/>
                  </a:lnTo>
                  <a:cubicBezTo>
                    <a:pt x="2553" y="18202"/>
                    <a:pt x="16593" y="3325"/>
                    <a:pt x="11446" y="396"/>
                  </a:cubicBezTo>
                  <a:cubicBezTo>
                    <a:pt x="10965" y="124"/>
                    <a:pt x="10474" y="1"/>
                    <a:pt x="9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5;p48"/>
            <p:cNvSpPr/>
            <p:nvPr/>
          </p:nvSpPr>
          <p:spPr>
            <a:xfrm>
              <a:off x="2127904" y="1410412"/>
              <a:ext cx="470595" cy="648649"/>
            </a:xfrm>
            <a:custGeom>
              <a:avLst/>
              <a:gdLst/>
              <a:ahLst/>
              <a:cxnLst/>
              <a:rect l="l" t="t" r="r" b="b"/>
              <a:pathLst>
                <a:path w="13392" h="18459" extrusionOk="0">
                  <a:moveTo>
                    <a:pt x="9925" y="0"/>
                  </a:moveTo>
                  <a:cubicBezTo>
                    <a:pt x="9470" y="0"/>
                    <a:pt x="9019" y="91"/>
                    <a:pt x="8621" y="276"/>
                  </a:cubicBezTo>
                  <a:cubicBezTo>
                    <a:pt x="4750" y="1887"/>
                    <a:pt x="1591" y="8123"/>
                    <a:pt x="1" y="11826"/>
                  </a:cubicBezTo>
                  <a:cubicBezTo>
                    <a:pt x="1821" y="8374"/>
                    <a:pt x="5148" y="2285"/>
                    <a:pt x="8810" y="737"/>
                  </a:cubicBezTo>
                  <a:cubicBezTo>
                    <a:pt x="9158" y="590"/>
                    <a:pt x="9546" y="516"/>
                    <a:pt x="9934" y="516"/>
                  </a:cubicBezTo>
                  <a:cubicBezTo>
                    <a:pt x="11037" y="516"/>
                    <a:pt x="12139" y="1109"/>
                    <a:pt x="12325" y="2285"/>
                  </a:cubicBezTo>
                  <a:cubicBezTo>
                    <a:pt x="12806" y="6574"/>
                    <a:pt x="5420" y="15132"/>
                    <a:pt x="2595" y="18459"/>
                  </a:cubicBezTo>
                  <a:cubicBezTo>
                    <a:pt x="5734" y="15216"/>
                    <a:pt x="13392" y="6763"/>
                    <a:pt x="12806" y="2201"/>
                  </a:cubicBezTo>
                  <a:cubicBezTo>
                    <a:pt x="12634" y="780"/>
                    <a:pt x="11262" y="0"/>
                    <a:pt x="992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6;p48"/>
            <p:cNvSpPr/>
            <p:nvPr/>
          </p:nvSpPr>
          <p:spPr>
            <a:xfrm>
              <a:off x="787210" y="1418705"/>
              <a:ext cx="584554" cy="640356"/>
            </a:xfrm>
            <a:custGeom>
              <a:avLst/>
              <a:gdLst/>
              <a:ahLst/>
              <a:cxnLst/>
              <a:rect l="l" t="t" r="r" b="b"/>
              <a:pathLst>
                <a:path w="16635" h="18223" extrusionOk="0">
                  <a:moveTo>
                    <a:pt x="6657" y="1"/>
                  </a:moveTo>
                  <a:cubicBezTo>
                    <a:pt x="6162" y="1"/>
                    <a:pt x="5671" y="124"/>
                    <a:pt x="5189" y="396"/>
                  </a:cubicBezTo>
                  <a:cubicBezTo>
                    <a:pt x="0" y="3325"/>
                    <a:pt x="14061" y="18223"/>
                    <a:pt x="14061" y="18223"/>
                  </a:cubicBezTo>
                  <a:lnTo>
                    <a:pt x="16635" y="11590"/>
                  </a:lnTo>
                  <a:cubicBezTo>
                    <a:pt x="16635" y="11590"/>
                    <a:pt x="11459" y="1"/>
                    <a:pt x="6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477;p48"/>
            <p:cNvSpPr/>
            <p:nvPr/>
          </p:nvSpPr>
          <p:spPr>
            <a:xfrm>
              <a:off x="901168" y="1410728"/>
              <a:ext cx="470595" cy="648333"/>
            </a:xfrm>
            <a:custGeom>
              <a:avLst/>
              <a:gdLst/>
              <a:ahLst/>
              <a:cxnLst/>
              <a:rect l="l" t="t" r="r" b="b"/>
              <a:pathLst>
                <a:path w="13392" h="18450" extrusionOk="0">
                  <a:moveTo>
                    <a:pt x="3475" y="0"/>
                  </a:moveTo>
                  <a:cubicBezTo>
                    <a:pt x="2135" y="0"/>
                    <a:pt x="759" y="769"/>
                    <a:pt x="586" y="2192"/>
                  </a:cubicBezTo>
                  <a:cubicBezTo>
                    <a:pt x="1" y="6754"/>
                    <a:pt x="7700" y="15207"/>
                    <a:pt x="10818" y="18450"/>
                  </a:cubicBezTo>
                  <a:cubicBezTo>
                    <a:pt x="7952" y="15102"/>
                    <a:pt x="586" y="6544"/>
                    <a:pt x="1089" y="2276"/>
                  </a:cubicBezTo>
                  <a:cubicBezTo>
                    <a:pt x="1259" y="1100"/>
                    <a:pt x="2357" y="507"/>
                    <a:pt x="3458" y="507"/>
                  </a:cubicBezTo>
                  <a:cubicBezTo>
                    <a:pt x="3846" y="507"/>
                    <a:pt x="4234" y="581"/>
                    <a:pt x="4583" y="728"/>
                  </a:cubicBezTo>
                  <a:cubicBezTo>
                    <a:pt x="8224" y="2276"/>
                    <a:pt x="11571" y="8365"/>
                    <a:pt x="13392" y="11817"/>
                  </a:cubicBezTo>
                  <a:cubicBezTo>
                    <a:pt x="11781" y="8093"/>
                    <a:pt x="8621" y="1878"/>
                    <a:pt x="4771" y="267"/>
                  </a:cubicBezTo>
                  <a:cubicBezTo>
                    <a:pt x="4375" y="88"/>
                    <a:pt x="3927"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2481;p48"/>
          <p:cNvGrpSpPr/>
          <p:nvPr/>
        </p:nvGrpSpPr>
        <p:grpSpPr>
          <a:xfrm rot="1800122">
            <a:off x="5251639" y="3548118"/>
            <a:ext cx="1246156" cy="546180"/>
            <a:chOff x="54458" y="3353446"/>
            <a:chExt cx="1174540" cy="522874"/>
          </a:xfrm>
        </p:grpSpPr>
        <p:sp>
          <p:nvSpPr>
            <p:cNvPr id="391" name="Google Shape;2482;p48"/>
            <p:cNvSpPr/>
            <p:nvPr/>
          </p:nvSpPr>
          <p:spPr>
            <a:xfrm>
              <a:off x="92576" y="3439699"/>
              <a:ext cx="1136422" cy="371700"/>
            </a:xfrm>
            <a:custGeom>
              <a:avLst/>
              <a:gdLst/>
              <a:ahLst/>
              <a:cxnLst/>
              <a:rect l="l" t="t" r="r" b="b"/>
              <a:pathLst>
                <a:path w="789182" h="258125" extrusionOk="0">
                  <a:moveTo>
                    <a:pt x="368229" y="1"/>
                  </a:moveTo>
                  <a:cubicBezTo>
                    <a:pt x="292001" y="1"/>
                    <a:pt x="219177" y="9970"/>
                    <a:pt x="164632" y="37869"/>
                  </a:cubicBezTo>
                  <a:cubicBezTo>
                    <a:pt x="1" y="122093"/>
                    <a:pt x="45322" y="258124"/>
                    <a:pt x="158823" y="258124"/>
                  </a:cubicBezTo>
                  <a:cubicBezTo>
                    <a:pt x="177073" y="258124"/>
                    <a:pt x="197085" y="254608"/>
                    <a:pt x="218271" y="246793"/>
                  </a:cubicBezTo>
                  <a:cubicBezTo>
                    <a:pt x="306248" y="214339"/>
                    <a:pt x="370882" y="195598"/>
                    <a:pt x="413880" y="195598"/>
                  </a:cubicBezTo>
                  <a:cubicBezTo>
                    <a:pt x="445651" y="195598"/>
                    <a:pt x="465609" y="205830"/>
                    <a:pt x="474444" y="228324"/>
                  </a:cubicBezTo>
                  <a:cubicBezTo>
                    <a:pt x="477219" y="235399"/>
                    <a:pt x="484870" y="238463"/>
                    <a:pt x="496045" y="238463"/>
                  </a:cubicBezTo>
                  <a:cubicBezTo>
                    <a:pt x="568516" y="238463"/>
                    <a:pt x="789181" y="109577"/>
                    <a:pt x="789181" y="109577"/>
                  </a:cubicBezTo>
                  <a:lnTo>
                    <a:pt x="771378" y="62520"/>
                  </a:lnTo>
                  <a:cubicBezTo>
                    <a:pt x="771378" y="62520"/>
                    <a:pt x="559127" y="1"/>
                    <a:pt x="368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483;p48"/>
            <p:cNvSpPr/>
            <p:nvPr/>
          </p:nvSpPr>
          <p:spPr>
            <a:xfrm>
              <a:off x="54458" y="3353446"/>
              <a:ext cx="1174540" cy="522874"/>
            </a:xfrm>
            <a:custGeom>
              <a:avLst/>
              <a:gdLst/>
              <a:ahLst/>
              <a:cxnLst/>
              <a:rect l="l" t="t" r="r" b="b"/>
              <a:pathLst>
                <a:path w="815653" h="363107" fill="none" extrusionOk="0">
                  <a:moveTo>
                    <a:pt x="797849" y="122418"/>
                  </a:moveTo>
                  <a:cubicBezTo>
                    <a:pt x="797849" y="122418"/>
                    <a:pt x="382244" y="0"/>
                    <a:pt x="191103" y="97767"/>
                  </a:cubicBezTo>
                  <a:cubicBezTo>
                    <a:pt x="1" y="195534"/>
                    <a:pt x="91795" y="363107"/>
                    <a:pt x="244742" y="306691"/>
                  </a:cubicBezTo>
                  <a:cubicBezTo>
                    <a:pt x="397727" y="250256"/>
                    <a:pt x="480125" y="235287"/>
                    <a:pt x="500915" y="288222"/>
                  </a:cubicBezTo>
                  <a:cubicBezTo>
                    <a:pt x="521685" y="341176"/>
                    <a:pt x="815652" y="169475"/>
                    <a:pt x="815652" y="169475"/>
                  </a:cubicBez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2485;p48"/>
          <p:cNvGrpSpPr/>
          <p:nvPr/>
        </p:nvGrpSpPr>
        <p:grpSpPr>
          <a:xfrm>
            <a:off x="6364559" y="2308689"/>
            <a:ext cx="951960" cy="1800895"/>
            <a:chOff x="2075750" y="1299620"/>
            <a:chExt cx="1565220" cy="3006751"/>
          </a:xfrm>
        </p:grpSpPr>
        <p:sp>
          <p:nvSpPr>
            <p:cNvPr id="394" name="Google Shape;2486;p48"/>
            <p:cNvSpPr/>
            <p:nvPr/>
          </p:nvSpPr>
          <p:spPr>
            <a:xfrm>
              <a:off x="2099712" y="1466264"/>
              <a:ext cx="1520382" cy="2840106"/>
            </a:xfrm>
            <a:custGeom>
              <a:avLst/>
              <a:gdLst/>
              <a:ahLst/>
              <a:cxnLst/>
              <a:rect l="l" t="t" r="r" b="b"/>
              <a:pathLst>
                <a:path w="82294" h="153727" extrusionOk="0">
                  <a:moveTo>
                    <a:pt x="14564" y="1"/>
                  </a:moveTo>
                  <a:cubicBezTo>
                    <a:pt x="6550" y="1"/>
                    <a:pt x="1" y="6571"/>
                    <a:pt x="1" y="14584"/>
                  </a:cubicBezTo>
                  <a:lnTo>
                    <a:pt x="1" y="152952"/>
                  </a:lnTo>
                  <a:cubicBezTo>
                    <a:pt x="1" y="153371"/>
                    <a:pt x="336" y="153726"/>
                    <a:pt x="754" y="153726"/>
                  </a:cubicBezTo>
                  <a:lnTo>
                    <a:pt x="754" y="153685"/>
                  </a:lnTo>
                  <a:lnTo>
                    <a:pt x="81540" y="153685"/>
                  </a:lnTo>
                  <a:cubicBezTo>
                    <a:pt x="81959" y="153685"/>
                    <a:pt x="82293" y="153350"/>
                    <a:pt x="82293" y="152931"/>
                  </a:cubicBezTo>
                  <a:lnTo>
                    <a:pt x="82293" y="14584"/>
                  </a:lnTo>
                  <a:cubicBezTo>
                    <a:pt x="82293" y="6571"/>
                    <a:pt x="75744" y="1"/>
                    <a:pt x="67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487;p48"/>
            <p:cNvSpPr/>
            <p:nvPr/>
          </p:nvSpPr>
          <p:spPr>
            <a:xfrm>
              <a:off x="2075750" y="1299620"/>
              <a:ext cx="433738" cy="322056"/>
            </a:xfrm>
            <a:custGeom>
              <a:avLst/>
              <a:gdLst/>
              <a:ahLst/>
              <a:cxnLst/>
              <a:rect l="l" t="t" r="r" b="b"/>
              <a:pathLst>
                <a:path w="23477" h="17432" extrusionOk="0">
                  <a:moveTo>
                    <a:pt x="12194" y="0"/>
                  </a:moveTo>
                  <a:cubicBezTo>
                    <a:pt x="11313" y="0"/>
                    <a:pt x="10380" y="124"/>
                    <a:pt x="9395" y="400"/>
                  </a:cubicBezTo>
                  <a:cubicBezTo>
                    <a:pt x="0" y="3036"/>
                    <a:pt x="2679" y="17432"/>
                    <a:pt x="2679" y="17432"/>
                  </a:cubicBezTo>
                  <a:lnTo>
                    <a:pt x="23477" y="9021"/>
                  </a:lnTo>
                  <a:cubicBezTo>
                    <a:pt x="23477" y="9021"/>
                    <a:pt x="19721" y="0"/>
                    <a:pt x="12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488;p48"/>
            <p:cNvSpPr/>
            <p:nvPr/>
          </p:nvSpPr>
          <p:spPr>
            <a:xfrm>
              <a:off x="2167368" y="1383773"/>
              <a:ext cx="292256" cy="215104"/>
            </a:xfrm>
            <a:custGeom>
              <a:avLst/>
              <a:gdLst/>
              <a:ahLst/>
              <a:cxnLst/>
              <a:rect l="l" t="t" r="r" b="b"/>
              <a:pathLst>
                <a:path w="15819" h="11643" extrusionOk="0">
                  <a:moveTo>
                    <a:pt x="7237" y="0"/>
                  </a:moveTo>
                  <a:cubicBezTo>
                    <a:pt x="6627" y="0"/>
                    <a:pt x="6005" y="99"/>
                    <a:pt x="5378" y="323"/>
                  </a:cubicBezTo>
                  <a:cubicBezTo>
                    <a:pt x="0" y="2227"/>
                    <a:pt x="1193" y="11642"/>
                    <a:pt x="1193" y="11642"/>
                  </a:cubicBezTo>
                  <a:lnTo>
                    <a:pt x="15819" y="5721"/>
                  </a:lnTo>
                  <a:cubicBezTo>
                    <a:pt x="15819" y="5721"/>
                    <a:pt x="11880" y="0"/>
                    <a:pt x="7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489;p48"/>
            <p:cNvSpPr/>
            <p:nvPr/>
          </p:nvSpPr>
          <p:spPr>
            <a:xfrm>
              <a:off x="2153068" y="1466264"/>
              <a:ext cx="472387" cy="155412"/>
            </a:xfrm>
            <a:custGeom>
              <a:avLst/>
              <a:gdLst/>
              <a:ahLst/>
              <a:cxnLst/>
              <a:rect l="l" t="t" r="r" b="b"/>
              <a:pathLst>
                <a:path w="25569" h="8412" extrusionOk="0">
                  <a:moveTo>
                    <a:pt x="25569" y="1"/>
                  </a:moveTo>
                  <a:cubicBezTo>
                    <a:pt x="8056" y="1"/>
                    <a:pt x="0" y="8412"/>
                    <a:pt x="0" y="8412"/>
                  </a:cubicBezTo>
                  <a:lnTo>
                    <a:pt x="25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490;p48"/>
            <p:cNvSpPr/>
            <p:nvPr/>
          </p:nvSpPr>
          <p:spPr>
            <a:xfrm>
              <a:off x="2153068" y="1464768"/>
              <a:ext cx="471630" cy="156908"/>
            </a:xfrm>
            <a:custGeom>
              <a:avLst/>
              <a:gdLst/>
              <a:ahLst/>
              <a:cxnLst/>
              <a:rect l="l" t="t" r="r" b="b"/>
              <a:pathLst>
                <a:path w="25528" h="8493" extrusionOk="0">
                  <a:moveTo>
                    <a:pt x="22445" y="0"/>
                  </a:moveTo>
                  <a:cubicBezTo>
                    <a:pt x="22351" y="0"/>
                    <a:pt x="22256" y="5"/>
                    <a:pt x="22158" y="19"/>
                  </a:cubicBezTo>
                  <a:cubicBezTo>
                    <a:pt x="21865" y="40"/>
                    <a:pt x="21552" y="40"/>
                    <a:pt x="21238" y="61"/>
                  </a:cubicBezTo>
                  <a:cubicBezTo>
                    <a:pt x="20589" y="82"/>
                    <a:pt x="19878" y="124"/>
                    <a:pt x="19145" y="186"/>
                  </a:cubicBezTo>
                  <a:cubicBezTo>
                    <a:pt x="18413" y="270"/>
                    <a:pt x="17639" y="375"/>
                    <a:pt x="16823" y="479"/>
                  </a:cubicBezTo>
                  <a:cubicBezTo>
                    <a:pt x="16425" y="542"/>
                    <a:pt x="16049" y="647"/>
                    <a:pt x="15630" y="709"/>
                  </a:cubicBezTo>
                  <a:cubicBezTo>
                    <a:pt x="15212" y="793"/>
                    <a:pt x="14793" y="898"/>
                    <a:pt x="14375" y="981"/>
                  </a:cubicBezTo>
                  <a:lnTo>
                    <a:pt x="13747" y="1128"/>
                  </a:lnTo>
                  <a:lnTo>
                    <a:pt x="13119" y="1295"/>
                  </a:lnTo>
                  <a:cubicBezTo>
                    <a:pt x="12701" y="1400"/>
                    <a:pt x="12261" y="1525"/>
                    <a:pt x="11864" y="1630"/>
                  </a:cubicBezTo>
                  <a:cubicBezTo>
                    <a:pt x="11425" y="1756"/>
                    <a:pt x="11048" y="1923"/>
                    <a:pt x="10629" y="2048"/>
                  </a:cubicBezTo>
                  <a:cubicBezTo>
                    <a:pt x="10232" y="2216"/>
                    <a:pt x="9813" y="2341"/>
                    <a:pt x="9416" y="2488"/>
                  </a:cubicBezTo>
                  <a:cubicBezTo>
                    <a:pt x="9039" y="2676"/>
                    <a:pt x="8642" y="2844"/>
                    <a:pt x="8244" y="2990"/>
                  </a:cubicBezTo>
                  <a:cubicBezTo>
                    <a:pt x="8056" y="3074"/>
                    <a:pt x="7847" y="3157"/>
                    <a:pt x="7679" y="3220"/>
                  </a:cubicBezTo>
                  <a:cubicBezTo>
                    <a:pt x="7491" y="3304"/>
                    <a:pt x="7303" y="3409"/>
                    <a:pt x="7114" y="3492"/>
                  </a:cubicBezTo>
                  <a:cubicBezTo>
                    <a:pt x="6759" y="3681"/>
                    <a:pt x="6382" y="3827"/>
                    <a:pt x="6047" y="4015"/>
                  </a:cubicBezTo>
                  <a:cubicBezTo>
                    <a:pt x="5712" y="4225"/>
                    <a:pt x="5378" y="4413"/>
                    <a:pt x="5064" y="4580"/>
                  </a:cubicBezTo>
                  <a:cubicBezTo>
                    <a:pt x="4896" y="4664"/>
                    <a:pt x="4750" y="4769"/>
                    <a:pt x="4582" y="4852"/>
                  </a:cubicBezTo>
                  <a:cubicBezTo>
                    <a:pt x="4436" y="4957"/>
                    <a:pt x="4290" y="5041"/>
                    <a:pt x="4143" y="5145"/>
                  </a:cubicBezTo>
                  <a:cubicBezTo>
                    <a:pt x="3850" y="5313"/>
                    <a:pt x="3557" y="5501"/>
                    <a:pt x="3306" y="5689"/>
                  </a:cubicBezTo>
                  <a:cubicBezTo>
                    <a:pt x="2783" y="6087"/>
                    <a:pt x="2281" y="6422"/>
                    <a:pt x="1883" y="6756"/>
                  </a:cubicBezTo>
                  <a:cubicBezTo>
                    <a:pt x="1465" y="7070"/>
                    <a:pt x="1130" y="7384"/>
                    <a:pt x="837" y="7656"/>
                  </a:cubicBezTo>
                  <a:cubicBezTo>
                    <a:pt x="768" y="7718"/>
                    <a:pt x="702" y="7777"/>
                    <a:pt x="641" y="7834"/>
                  </a:cubicBezTo>
                  <a:lnTo>
                    <a:pt x="641" y="7834"/>
                  </a:lnTo>
                  <a:cubicBezTo>
                    <a:pt x="705" y="7785"/>
                    <a:pt x="771" y="7733"/>
                    <a:pt x="837" y="7677"/>
                  </a:cubicBezTo>
                  <a:cubicBezTo>
                    <a:pt x="1151" y="7468"/>
                    <a:pt x="1528" y="7196"/>
                    <a:pt x="1967" y="6924"/>
                  </a:cubicBezTo>
                  <a:cubicBezTo>
                    <a:pt x="2406" y="6631"/>
                    <a:pt x="2909" y="6338"/>
                    <a:pt x="3453" y="6003"/>
                  </a:cubicBezTo>
                  <a:cubicBezTo>
                    <a:pt x="3725" y="5836"/>
                    <a:pt x="3997" y="5689"/>
                    <a:pt x="4331" y="5522"/>
                  </a:cubicBezTo>
                  <a:cubicBezTo>
                    <a:pt x="4478" y="5459"/>
                    <a:pt x="4645" y="5354"/>
                    <a:pt x="4792" y="5271"/>
                  </a:cubicBezTo>
                  <a:cubicBezTo>
                    <a:pt x="4980" y="5187"/>
                    <a:pt x="5127" y="5103"/>
                    <a:pt x="5294" y="5041"/>
                  </a:cubicBezTo>
                  <a:cubicBezTo>
                    <a:pt x="5629" y="4873"/>
                    <a:pt x="5963" y="4727"/>
                    <a:pt x="6319" y="4538"/>
                  </a:cubicBezTo>
                  <a:cubicBezTo>
                    <a:pt x="6654" y="4371"/>
                    <a:pt x="7010" y="4225"/>
                    <a:pt x="7386" y="4057"/>
                  </a:cubicBezTo>
                  <a:cubicBezTo>
                    <a:pt x="8098" y="3722"/>
                    <a:pt x="8872" y="3471"/>
                    <a:pt x="9667" y="3157"/>
                  </a:cubicBezTo>
                  <a:cubicBezTo>
                    <a:pt x="10044" y="2990"/>
                    <a:pt x="10462" y="2864"/>
                    <a:pt x="10860" y="2739"/>
                  </a:cubicBezTo>
                  <a:cubicBezTo>
                    <a:pt x="11257" y="2592"/>
                    <a:pt x="11655" y="2467"/>
                    <a:pt x="12073" y="2341"/>
                  </a:cubicBezTo>
                  <a:cubicBezTo>
                    <a:pt x="12492" y="2237"/>
                    <a:pt x="12868" y="2111"/>
                    <a:pt x="13287" y="2007"/>
                  </a:cubicBezTo>
                  <a:cubicBezTo>
                    <a:pt x="13475" y="1923"/>
                    <a:pt x="13684" y="1860"/>
                    <a:pt x="13894" y="1818"/>
                  </a:cubicBezTo>
                  <a:cubicBezTo>
                    <a:pt x="14082" y="1756"/>
                    <a:pt x="14291" y="1714"/>
                    <a:pt x="14500" y="1651"/>
                  </a:cubicBezTo>
                  <a:cubicBezTo>
                    <a:pt x="15316" y="1504"/>
                    <a:pt x="16111" y="1295"/>
                    <a:pt x="16907" y="1128"/>
                  </a:cubicBezTo>
                  <a:cubicBezTo>
                    <a:pt x="17681" y="1002"/>
                    <a:pt x="18455" y="877"/>
                    <a:pt x="19187" y="751"/>
                  </a:cubicBezTo>
                  <a:cubicBezTo>
                    <a:pt x="19543" y="688"/>
                    <a:pt x="19899" y="668"/>
                    <a:pt x="20254" y="605"/>
                  </a:cubicBezTo>
                  <a:cubicBezTo>
                    <a:pt x="20589" y="563"/>
                    <a:pt x="20924" y="542"/>
                    <a:pt x="21238" y="479"/>
                  </a:cubicBezTo>
                  <a:cubicBezTo>
                    <a:pt x="21907" y="396"/>
                    <a:pt x="22472" y="333"/>
                    <a:pt x="22995" y="291"/>
                  </a:cubicBezTo>
                  <a:cubicBezTo>
                    <a:pt x="23518" y="270"/>
                    <a:pt x="23979" y="228"/>
                    <a:pt x="24355" y="186"/>
                  </a:cubicBezTo>
                  <a:cubicBezTo>
                    <a:pt x="25109" y="144"/>
                    <a:pt x="25527" y="82"/>
                    <a:pt x="25527" y="82"/>
                  </a:cubicBezTo>
                  <a:cubicBezTo>
                    <a:pt x="25527" y="82"/>
                    <a:pt x="25109" y="61"/>
                    <a:pt x="24355" y="40"/>
                  </a:cubicBezTo>
                  <a:cubicBezTo>
                    <a:pt x="24000" y="40"/>
                    <a:pt x="23518" y="19"/>
                    <a:pt x="22995" y="19"/>
                  </a:cubicBezTo>
                  <a:cubicBezTo>
                    <a:pt x="22814" y="19"/>
                    <a:pt x="22633" y="0"/>
                    <a:pt x="22445" y="0"/>
                  </a:cubicBezTo>
                  <a:close/>
                  <a:moveTo>
                    <a:pt x="641" y="7834"/>
                  </a:moveTo>
                  <a:cubicBezTo>
                    <a:pt x="442" y="7986"/>
                    <a:pt x="263" y="8105"/>
                    <a:pt x="168" y="8200"/>
                  </a:cubicBezTo>
                  <a:cubicBezTo>
                    <a:pt x="111" y="8342"/>
                    <a:pt x="54" y="8426"/>
                    <a:pt x="24" y="8465"/>
                  </a:cubicBezTo>
                  <a:lnTo>
                    <a:pt x="24" y="8465"/>
                  </a:lnTo>
                  <a:cubicBezTo>
                    <a:pt x="91" y="8387"/>
                    <a:pt x="301" y="8150"/>
                    <a:pt x="641" y="7834"/>
                  </a:cubicBezTo>
                  <a:close/>
                  <a:moveTo>
                    <a:pt x="24" y="8465"/>
                  </a:moveTo>
                  <a:cubicBezTo>
                    <a:pt x="8" y="8483"/>
                    <a:pt x="0" y="8493"/>
                    <a:pt x="0" y="8493"/>
                  </a:cubicBezTo>
                  <a:cubicBezTo>
                    <a:pt x="0" y="8493"/>
                    <a:pt x="9" y="8484"/>
                    <a:pt x="24" y="8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491;p48"/>
            <p:cNvSpPr/>
            <p:nvPr/>
          </p:nvSpPr>
          <p:spPr>
            <a:xfrm>
              <a:off x="3207603" y="1299620"/>
              <a:ext cx="433368" cy="322056"/>
            </a:xfrm>
            <a:custGeom>
              <a:avLst/>
              <a:gdLst/>
              <a:ahLst/>
              <a:cxnLst/>
              <a:rect l="l" t="t" r="r" b="b"/>
              <a:pathLst>
                <a:path w="23457" h="17432" extrusionOk="0">
                  <a:moveTo>
                    <a:pt x="11268" y="0"/>
                  </a:moveTo>
                  <a:cubicBezTo>
                    <a:pt x="3757" y="0"/>
                    <a:pt x="1" y="9021"/>
                    <a:pt x="1" y="9021"/>
                  </a:cubicBezTo>
                  <a:lnTo>
                    <a:pt x="20799" y="17432"/>
                  </a:lnTo>
                  <a:cubicBezTo>
                    <a:pt x="20799" y="17432"/>
                    <a:pt x="23456" y="3036"/>
                    <a:pt x="14062" y="400"/>
                  </a:cubicBezTo>
                  <a:cubicBezTo>
                    <a:pt x="13079" y="124"/>
                    <a:pt x="12148" y="0"/>
                    <a:pt x="1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492;p48"/>
            <p:cNvSpPr/>
            <p:nvPr/>
          </p:nvSpPr>
          <p:spPr>
            <a:xfrm>
              <a:off x="3257467" y="1383773"/>
              <a:ext cx="292275" cy="215104"/>
            </a:xfrm>
            <a:custGeom>
              <a:avLst/>
              <a:gdLst/>
              <a:ahLst/>
              <a:cxnLst/>
              <a:rect l="l" t="t" r="r" b="b"/>
              <a:pathLst>
                <a:path w="15820" h="11643" extrusionOk="0">
                  <a:moveTo>
                    <a:pt x="8568" y="0"/>
                  </a:moveTo>
                  <a:cubicBezTo>
                    <a:pt x="3940" y="0"/>
                    <a:pt x="1" y="5721"/>
                    <a:pt x="1" y="5721"/>
                  </a:cubicBezTo>
                  <a:lnTo>
                    <a:pt x="14606" y="11642"/>
                  </a:lnTo>
                  <a:cubicBezTo>
                    <a:pt x="14606" y="11642"/>
                    <a:pt x="15819" y="2227"/>
                    <a:pt x="10421" y="323"/>
                  </a:cubicBezTo>
                  <a:cubicBezTo>
                    <a:pt x="9796" y="99"/>
                    <a:pt x="9176" y="0"/>
                    <a:pt x="8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493;p48"/>
            <p:cNvSpPr/>
            <p:nvPr/>
          </p:nvSpPr>
          <p:spPr>
            <a:xfrm>
              <a:off x="3091635" y="1466264"/>
              <a:ext cx="472018" cy="155412"/>
            </a:xfrm>
            <a:custGeom>
              <a:avLst/>
              <a:gdLst/>
              <a:ahLst/>
              <a:cxnLst/>
              <a:rect l="l" t="t" r="r" b="b"/>
              <a:pathLst>
                <a:path w="25549" h="8412" extrusionOk="0">
                  <a:moveTo>
                    <a:pt x="1" y="1"/>
                  </a:moveTo>
                  <a:lnTo>
                    <a:pt x="25548" y="8412"/>
                  </a:lnTo>
                  <a:cubicBezTo>
                    <a:pt x="25548" y="8412"/>
                    <a:pt x="1749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494;p48"/>
            <p:cNvSpPr/>
            <p:nvPr/>
          </p:nvSpPr>
          <p:spPr>
            <a:xfrm>
              <a:off x="3090471" y="1466098"/>
              <a:ext cx="473182" cy="155578"/>
            </a:xfrm>
            <a:custGeom>
              <a:avLst/>
              <a:gdLst/>
              <a:ahLst/>
              <a:cxnLst/>
              <a:rect l="l" t="t" r="r" b="b"/>
              <a:pathLst>
                <a:path w="25612" h="8421" extrusionOk="0">
                  <a:moveTo>
                    <a:pt x="3092" y="0"/>
                  </a:moveTo>
                  <a:cubicBezTo>
                    <a:pt x="2905" y="0"/>
                    <a:pt x="2714" y="10"/>
                    <a:pt x="2533" y="10"/>
                  </a:cubicBezTo>
                  <a:cubicBezTo>
                    <a:pt x="2010" y="10"/>
                    <a:pt x="1549" y="31"/>
                    <a:pt x="1173" y="31"/>
                  </a:cubicBezTo>
                  <a:cubicBezTo>
                    <a:pt x="419" y="72"/>
                    <a:pt x="1" y="93"/>
                    <a:pt x="1" y="93"/>
                  </a:cubicBezTo>
                  <a:cubicBezTo>
                    <a:pt x="1" y="93"/>
                    <a:pt x="419" y="114"/>
                    <a:pt x="1173" y="198"/>
                  </a:cubicBezTo>
                  <a:cubicBezTo>
                    <a:pt x="1570" y="219"/>
                    <a:pt x="2010" y="240"/>
                    <a:pt x="2533" y="303"/>
                  </a:cubicBezTo>
                  <a:cubicBezTo>
                    <a:pt x="3056" y="324"/>
                    <a:pt x="3663" y="407"/>
                    <a:pt x="4290" y="491"/>
                  </a:cubicBezTo>
                  <a:cubicBezTo>
                    <a:pt x="4604" y="533"/>
                    <a:pt x="4939" y="554"/>
                    <a:pt x="5295" y="616"/>
                  </a:cubicBezTo>
                  <a:cubicBezTo>
                    <a:pt x="5650" y="658"/>
                    <a:pt x="6006" y="658"/>
                    <a:pt x="6362" y="742"/>
                  </a:cubicBezTo>
                  <a:cubicBezTo>
                    <a:pt x="7094" y="868"/>
                    <a:pt x="7847" y="1014"/>
                    <a:pt x="8642" y="1140"/>
                  </a:cubicBezTo>
                  <a:cubicBezTo>
                    <a:pt x="9417" y="1265"/>
                    <a:pt x="10233" y="1495"/>
                    <a:pt x="11049" y="1663"/>
                  </a:cubicBezTo>
                  <a:cubicBezTo>
                    <a:pt x="11216" y="1704"/>
                    <a:pt x="11425" y="1767"/>
                    <a:pt x="11635" y="1809"/>
                  </a:cubicBezTo>
                  <a:cubicBezTo>
                    <a:pt x="11823" y="1893"/>
                    <a:pt x="12032" y="1956"/>
                    <a:pt x="12241" y="1997"/>
                  </a:cubicBezTo>
                  <a:cubicBezTo>
                    <a:pt x="12660" y="2102"/>
                    <a:pt x="13057" y="2228"/>
                    <a:pt x="13476" y="2332"/>
                  </a:cubicBezTo>
                  <a:cubicBezTo>
                    <a:pt x="13873" y="2479"/>
                    <a:pt x="14292" y="2604"/>
                    <a:pt x="14668" y="2730"/>
                  </a:cubicBezTo>
                  <a:cubicBezTo>
                    <a:pt x="15108" y="2897"/>
                    <a:pt x="15484" y="3002"/>
                    <a:pt x="15882" y="3148"/>
                  </a:cubicBezTo>
                  <a:cubicBezTo>
                    <a:pt x="16635" y="3462"/>
                    <a:pt x="17451" y="3734"/>
                    <a:pt x="18163" y="4069"/>
                  </a:cubicBezTo>
                  <a:cubicBezTo>
                    <a:pt x="18518" y="4215"/>
                    <a:pt x="18895" y="4383"/>
                    <a:pt x="19230" y="4529"/>
                  </a:cubicBezTo>
                  <a:cubicBezTo>
                    <a:pt x="19606" y="4697"/>
                    <a:pt x="19899" y="4885"/>
                    <a:pt x="20255" y="5031"/>
                  </a:cubicBezTo>
                  <a:cubicBezTo>
                    <a:pt x="20422" y="5115"/>
                    <a:pt x="20590" y="5199"/>
                    <a:pt x="20757" y="5261"/>
                  </a:cubicBezTo>
                  <a:cubicBezTo>
                    <a:pt x="20904" y="5366"/>
                    <a:pt x="21050" y="5450"/>
                    <a:pt x="21218" y="5533"/>
                  </a:cubicBezTo>
                  <a:lnTo>
                    <a:pt x="22075" y="5994"/>
                  </a:lnTo>
                  <a:cubicBezTo>
                    <a:pt x="22619" y="6350"/>
                    <a:pt x="23143" y="6642"/>
                    <a:pt x="23582" y="6914"/>
                  </a:cubicBezTo>
                  <a:cubicBezTo>
                    <a:pt x="24021" y="7186"/>
                    <a:pt x="24377" y="7458"/>
                    <a:pt x="24691" y="7689"/>
                  </a:cubicBezTo>
                  <a:cubicBezTo>
                    <a:pt x="24984" y="7898"/>
                    <a:pt x="25214" y="8065"/>
                    <a:pt x="25381" y="8212"/>
                  </a:cubicBezTo>
                  <a:cubicBezTo>
                    <a:pt x="25528" y="8337"/>
                    <a:pt x="25611" y="8421"/>
                    <a:pt x="25611" y="8421"/>
                  </a:cubicBezTo>
                  <a:cubicBezTo>
                    <a:pt x="25611" y="8421"/>
                    <a:pt x="25319" y="8086"/>
                    <a:pt x="24691" y="7647"/>
                  </a:cubicBezTo>
                  <a:cubicBezTo>
                    <a:pt x="24398" y="7396"/>
                    <a:pt x="24063" y="7082"/>
                    <a:pt x="23645" y="6768"/>
                  </a:cubicBezTo>
                  <a:cubicBezTo>
                    <a:pt x="23247" y="6412"/>
                    <a:pt x="22766" y="6057"/>
                    <a:pt x="22243" y="5680"/>
                  </a:cubicBezTo>
                  <a:cubicBezTo>
                    <a:pt x="21971" y="5513"/>
                    <a:pt x="21699" y="5324"/>
                    <a:pt x="21406" y="5136"/>
                  </a:cubicBezTo>
                  <a:cubicBezTo>
                    <a:pt x="21280" y="5031"/>
                    <a:pt x="21113" y="4948"/>
                    <a:pt x="20966" y="4843"/>
                  </a:cubicBezTo>
                  <a:cubicBezTo>
                    <a:pt x="20799" y="4780"/>
                    <a:pt x="20653" y="4697"/>
                    <a:pt x="20485" y="4592"/>
                  </a:cubicBezTo>
                  <a:cubicBezTo>
                    <a:pt x="20171" y="4404"/>
                    <a:pt x="19837" y="4194"/>
                    <a:pt x="19481" y="4006"/>
                  </a:cubicBezTo>
                  <a:cubicBezTo>
                    <a:pt x="19146" y="3839"/>
                    <a:pt x="18790" y="3671"/>
                    <a:pt x="18414" y="3483"/>
                  </a:cubicBezTo>
                  <a:cubicBezTo>
                    <a:pt x="18225" y="3420"/>
                    <a:pt x="18058" y="3316"/>
                    <a:pt x="17870" y="3232"/>
                  </a:cubicBezTo>
                  <a:cubicBezTo>
                    <a:pt x="17681" y="3148"/>
                    <a:pt x="17472" y="3065"/>
                    <a:pt x="17284" y="3002"/>
                  </a:cubicBezTo>
                  <a:cubicBezTo>
                    <a:pt x="16907" y="2813"/>
                    <a:pt x="16510" y="2646"/>
                    <a:pt x="16112" y="2500"/>
                  </a:cubicBezTo>
                  <a:cubicBezTo>
                    <a:pt x="15715" y="2311"/>
                    <a:pt x="15338" y="2207"/>
                    <a:pt x="14920" y="2060"/>
                  </a:cubicBezTo>
                  <a:cubicBezTo>
                    <a:pt x="14501" y="1914"/>
                    <a:pt x="14104" y="1767"/>
                    <a:pt x="13685" y="1642"/>
                  </a:cubicBezTo>
                  <a:cubicBezTo>
                    <a:pt x="13267" y="1537"/>
                    <a:pt x="12848" y="1391"/>
                    <a:pt x="12430" y="1286"/>
                  </a:cubicBezTo>
                  <a:lnTo>
                    <a:pt x="11802" y="1140"/>
                  </a:lnTo>
                  <a:cubicBezTo>
                    <a:pt x="11593" y="1056"/>
                    <a:pt x="11383" y="1014"/>
                    <a:pt x="11174" y="972"/>
                  </a:cubicBezTo>
                  <a:cubicBezTo>
                    <a:pt x="10756" y="868"/>
                    <a:pt x="10337" y="805"/>
                    <a:pt x="9919" y="721"/>
                  </a:cubicBezTo>
                  <a:cubicBezTo>
                    <a:pt x="9521" y="637"/>
                    <a:pt x="9103" y="533"/>
                    <a:pt x="8705" y="491"/>
                  </a:cubicBezTo>
                  <a:cubicBezTo>
                    <a:pt x="7910" y="386"/>
                    <a:pt x="7115" y="282"/>
                    <a:pt x="6383" y="198"/>
                  </a:cubicBezTo>
                  <a:cubicBezTo>
                    <a:pt x="5650" y="114"/>
                    <a:pt x="4939" y="114"/>
                    <a:pt x="4290" y="72"/>
                  </a:cubicBezTo>
                  <a:cubicBezTo>
                    <a:pt x="3976" y="31"/>
                    <a:pt x="3663" y="31"/>
                    <a:pt x="3370" y="10"/>
                  </a:cubicBezTo>
                  <a:cubicBezTo>
                    <a:pt x="3279" y="3"/>
                    <a:pt x="3186" y="0"/>
                    <a:pt x="3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495;p48"/>
            <p:cNvSpPr/>
            <p:nvPr/>
          </p:nvSpPr>
          <p:spPr>
            <a:xfrm>
              <a:off x="2669518" y="2449301"/>
              <a:ext cx="381158" cy="442255"/>
            </a:xfrm>
            <a:custGeom>
              <a:avLst/>
              <a:gdLst/>
              <a:ahLst/>
              <a:cxnLst/>
              <a:rect l="l" t="t" r="r" b="b"/>
              <a:pathLst>
                <a:path w="20631" h="23938" extrusionOk="0">
                  <a:moveTo>
                    <a:pt x="0" y="0"/>
                  </a:moveTo>
                  <a:lnTo>
                    <a:pt x="0" y="13622"/>
                  </a:lnTo>
                  <a:cubicBezTo>
                    <a:pt x="0" y="19334"/>
                    <a:pt x="4624" y="23937"/>
                    <a:pt x="10316" y="23937"/>
                  </a:cubicBezTo>
                  <a:cubicBezTo>
                    <a:pt x="16028" y="23937"/>
                    <a:pt x="20631" y="19334"/>
                    <a:pt x="20631" y="13622"/>
                  </a:cubicBezTo>
                  <a:lnTo>
                    <a:pt x="20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496;p48"/>
            <p:cNvSpPr/>
            <p:nvPr/>
          </p:nvSpPr>
          <p:spPr>
            <a:xfrm>
              <a:off x="2669518" y="2449301"/>
              <a:ext cx="381158" cy="442255"/>
            </a:xfrm>
            <a:custGeom>
              <a:avLst/>
              <a:gdLst/>
              <a:ahLst/>
              <a:cxnLst/>
              <a:rect l="l" t="t" r="r" b="b"/>
              <a:pathLst>
                <a:path w="20631" h="23938" fill="none" extrusionOk="0">
                  <a:moveTo>
                    <a:pt x="10316" y="23937"/>
                  </a:moveTo>
                  <a:lnTo>
                    <a:pt x="10316" y="23937"/>
                  </a:lnTo>
                  <a:cubicBezTo>
                    <a:pt x="16028" y="23937"/>
                    <a:pt x="20631" y="19334"/>
                    <a:pt x="20631" y="13622"/>
                  </a:cubicBezTo>
                  <a:lnTo>
                    <a:pt x="20631" y="0"/>
                  </a:lnTo>
                  <a:lnTo>
                    <a:pt x="0" y="0"/>
                  </a:lnTo>
                  <a:lnTo>
                    <a:pt x="0" y="13622"/>
                  </a:lnTo>
                  <a:cubicBezTo>
                    <a:pt x="0" y="19334"/>
                    <a:pt x="4624" y="23937"/>
                    <a:pt x="10316" y="23937"/>
                  </a:cubicBezTo>
                  <a:close/>
                </a:path>
              </a:pathLst>
            </a:custGeom>
            <a:noFill/>
            <a:ln w="680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497;p48"/>
            <p:cNvSpPr/>
            <p:nvPr/>
          </p:nvSpPr>
          <p:spPr>
            <a:xfrm>
              <a:off x="2669518" y="2449301"/>
              <a:ext cx="381158" cy="306168"/>
            </a:xfrm>
            <a:custGeom>
              <a:avLst/>
              <a:gdLst/>
              <a:ahLst/>
              <a:cxnLst/>
              <a:rect l="l" t="t" r="r" b="b"/>
              <a:pathLst>
                <a:path w="20631" h="16572" extrusionOk="0">
                  <a:moveTo>
                    <a:pt x="0" y="0"/>
                  </a:moveTo>
                  <a:lnTo>
                    <a:pt x="0" y="13622"/>
                  </a:lnTo>
                  <a:cubicBezTo>
                    <a:pt x="0" y="14647"/>
                    <a:pt x="168" y="15630"/>
                    <a:pt x="460" y="16572"/>
                  </a:cubicBezTo>
                  <a:cubicBezTo>
                    <a:pt x="2909" y="15505"/>
                    <a:pt x="5294" y="14228"/>
                    <a:pt x="7407" y="12659"/>
                  </a:cubicBezTo>
                  <a:cubicBezTo>
                    <a:pt x="8800" y="11634"/>
                    <a:pt x="10461" y="11091"/>
                    <a:pt x="12130" y="11091"/>
                  </a:cubicBezTo>
                  <a:cubicBezTo>
                    <a:pt x="13219" y="11091"/>
                    <a:pt x="14313" y="11322"/>
                    <a:pt x="15337" y="11801"/>
                  </a:cubicBezTo>
                  <a:cubicBezTo>
                    <a:pt x="17011" y="12575"/>
                    <a:pt x="18790" y="13120"/>
                    <a:pt x="20631" y="13538"/>
                  </a:cubicBezTo>
                  <a:lnTo>
                    <a:pt x="20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498;p48"/>
            <p:cNvSpPr/>
            <p:nvPr/>
          </p:nvSpPr>
          <p:spPr>
            <a:xfrm>
              <a:off x="2182443" y="1997790"/>
              <a:ext cx="291868" cy="291868"/>
            </a:xfrm>
            <a:custGeom>
              <a:avLst/>
              <a:gdLst/>
              <a:ahLst/>
              <a:cxnLst/>
              <a:rect l="l" t="t" r="r" b="b"/>
              <a:pathLst>
                <a:path w="15798" h="15798" extrusionOk="0">
                  <a:moveTo>
                    <a:pt x="7910" y="1"/>
                  </a:moveTo>
                  <a:cubicBezTo>
                    <a:pt x="3557" y="1"/>
                    <a:pt x="0" y="3537"/>
                    <a:pt x="0" y="7910"/>
                  </a:cubicBezTo>
                  <a:cubicBezTo>
                    <a:pt x="0" y="12262"/>
                    <a:pt x="3557" y="15798"/>
                    <a:pt x="7910" y="15798"/>
                  </a:cubicBezTo>
                  <a:cubicBezTo>
                    <a:pt x="12262" y="15798"/>
                    <a:pt x="15798" y="12262"/>
                    <a:pt x="15798" y="7910"/>
                  </a:cubicBezTo>
                  <a:cubicBezTo>
                    <a:pt x="15798" y="3537"/>
                    <a:pt x="12262" y="1"/>
                    <a:pt x="7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499;p48"/>
            <p:cNvSpPr/>
            <p:nvPr/>
          </p:nvSpPr>
          <p:spPr>
            <a:xfrm>
              <a:off x="3245883" y="1997790"/>
              <a:ext cx="291868" cy="291868"/>
            </a:xfrm>
            <a:custGeom>
              <a:avLst/>
              <a:gdLst/>
              <a:ahLst/>
              <a:cxnLst/>
              <a:rect l="l" t="t" r="r" b="b"/>
              <a:pathLst>
                <a:path w="15798" h="15798" extrusionOk="0">
                  <a:moveTo>
                    <a:pt x="7888" y="1"/>
                  </a:moveTo>
                  <a:cubicBezTo>
                    <a:pt x="3536" y="1"/>
                    <a:pt x="0" y="3537"/>
                    <a:pt x="0" y="7910"/>
                  </a:cubicBezTo>
                  <a:cubicBezTo>
                    <a:pt x="0" y="12262"/>
                    <a:pt x="3536" y="15798"/>
                    <a:pt x="7888" y="15798"/>
                  </a:cubicBezTo>
                  <a:cubicBezTo>
                    <a:pt x="12241" y="15798"/>
                    <a:pt x="15798" y="12262"/>
                    <a:pt x="15798" y="7910"/>
                  </a:cubicBezTo>
                  <a:cubicBezTo>
                    <a:pt x="15798" y="3537"/>
                    <a:pt x="12241" y="1"/>
                    <a:pt x="7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500;p48"/>
            <p:cNvSpPr/>
            <p:nvPr/>
          </p:nvSpPr>
          <p:spPr>
            <a:xfrm>
              <a:off x="2474293" y="1785180"/>
              <a:ext cx="150774" cy="309272"/>
            </a:xfrm>
            <a:custGeom>
              <a:avLst/>
              <a:gdLst/>
              <a:ahLst/>
              <a:cxnLst/>
              <a:rect l="l" t="t" r="r" b="b"/>
              <a:pathLst>
                <a:path w="8161" h="16740" extrusionOk="0">
                  <a:moveTo>
                    <a:pt x="4081" y="1"/>
                  </a:moveTo>
                  <a:cubicBezTo>
                    <a:pt x="1842" y="1"/>
                    <a:pt x="1" y="3746"/>
                    <a:pt x="1" y="8370"/>
                  </a:cubicBezTo>
                  <a:cubicBezTo>
                    <a:pt x="1" y="12994"/>
                    <a:pt x="1842" y="16740"/>
                    <a:pt x="4081" y="16740"/>
                  </a:cubicBezTo>
                  <a:cubicBezTo>
                    <a:pt x="6341" y="16740"/>
                    <a:pt x="8161" y="12994"/>
                    <a:pt x="8161" y="8370"/>
                  </a:cubicBezTo>
                  <a:cubicBezTo>
                    <a:pt x="8161" y="3746"/>
                    <a:pt x="6341" y="1"/>
                    <a:pt x="4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501;p48"/>
            <p:cNvSpPr/>
            <p:nvPr/>
          </p:nvSpPr>
          <p:spPr>
            <a:xfrm>
              <a:off x="3094739" y="1785180"/>
              <a:ext cx="150774" cy="309272"/>
            </a:xfrm>
            <a:custGeom>
              <a:avLst/>
              <a:gdLst/>
              <a:ahLst/>
              <a:cxnLst/>
              <a:rect l="l" t="t" r="r" b="b"/>
              <a:pathLst>
                <a:path w="8161" h="16740" extrusionOk="0">
                  <a:moveTo>
                    <a:pt x="4080" y="1"/>
                  </a:moveTo>
                  <a:cubicBezTo>
                    <a:pt x="1841" y="1"/>
                    <a:pt x="0" y="3746"/>
                    <a:pt x="0" y="8370"/>
                  </a:cubicBezTo>
                  <a:cubicBezTo>
                    <a:pt x="0" y="12994"/>
                    <a:pt x="1841" y="16740"/>
                    <a:pt x="4080" y="16740"/>
                  </a:cubicBezTo>
                  <a:cubicBezTo>
                    <a:pt x="6340" y="16740"/>
                    <a:pt x="8160" y="12994"/>
                    <a:pt x="8160" y="8370"/>
                  </a:cubicBezTo>
                  <a:cubicBezTo>
                    <a:pt x="8160" y="3746"/>
                    <a:pt x="6340" y="1"/>
                    <a:pt x="4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502;p48"/>
            <p:cNvSpPr/>
            <p:nvPr/>
          </p:nvSpPr>
          <p:spPr>
            <a:xfrm>
              <a:off x="2860088" y="2418373"/>
              <a:ext cx="18" cy="473182"/>
            </a:xfrm>
            <a:custGeom>
              <a:avLst/>
              <a:gdLst/>
              <a:ahLst/>
              <a:cxnLst/>
              <a:rect l="l" t="t" r="r" b="b"/>
              <a:pathLst>
                <a:path w="1" h="25612" fill="none" extrusionOk="0">
                  <a:moveTo>
                    <a:pt x="1" y="25611"/>
                  </a:moveTo>
                  <a:lnTo>
                    <a:pt x="1" y="1"/>
                  </a:lnTo>
                </a:path>
              </a:pathLst>
            </a:custGeom>
            <a:noFill/>
            <a:ln w="680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503;p48"/>
            <p:cNvSpPr/>
            <p:nvPr/>
          </p:nvSpPr>
          <p:spPr>
            <a:xfrm>
              <a:off x="2535371" y="2418337"/>
              <a:ext cx="324735" cy="228129"/>
            </a:xfrm>
            <a:custGeom>
              <a:avLst/>
              <a:gdLst/>
              <a:ahLst/>
              <a:cxnLst/>
              <a:rect l="l" t="t" r="r" b="b"/>
              <a:pathLst>
                <a:path w="17577" h="12348" extrusionOk="0">
                  <a:moveTo>
                    <a:pt x="11703" y="1"/>
                  </a:moveTo>
                  <a:cubicBezTo>
                    <a:pt x="1682" y="1"/>
                    <a:pt x="1" y="12347"/>
                    <a:pt x="1" y="12347"/>
                  </a:cubicBezTo>
                  <a:cubicBezTo>
                    <a:pt x="14856" y="11803"/>
                    <a:pt x="17577" y="1195"/>
                    <a:pt x="17577" y="1195"/>
                  </a:cubicBezTo>
                  <a:cubicBezTo>
                    <a:pt x="15355" y="358"/>
                    <a:pt x="13408" y="1"/>
                    <a:pt x="1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504;p48"/>
            <p:cNvSpPr/>
            <p:nvPr/>
          </p:nvSpPr>
          <p:spPr>
            <a:xfrm>
              <a:off x="2860088" y="2418337"/>
              <a:ext cx="324735" cy="228129"/>
            </a:xfrm>
            <a:custGeom>
              <a:avLst/>
              <a:gdLst/>
              <a:ahLst/>
              <a:cxnLst/>
              <a:rect l="l" t="t" r="r" b="b"/>
              <a:pathLst>
                <a:path w="17577" h="12348" extrusionOk="0">
                  <a:moveTo>
                    <a:pt x="5874" y="1"/>
                  </a:moveTo>
                  <a:cubicBezTo>
                    <a:pt x="4169" y="1"/>
                    <a:pt x="2222" y="358"/>
                    <a:pt x="1" y="1195"/>
                  </a:cubicBezTo>
                  <a:cubicBezTo>
                    <a:pt x="1" y="1195"/>
                    <a:pt x="2721" y="11803"/>
                    <a:pt x="17576" y="12347"/>
                  </a:cubicBezTo>
                  <a:cubicBezTo>
                    <a:pt x="17576" y="12347"/>
                    <a:pt x="15895" y="1"/>
                    <a:pt x="5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505;p48"/>
            <p:cNvSpPr/>
            <p:nvPr/>
          </p:nvSpPr>
          <p:spPr>
            <a:xfrm>
              <a:off x="2534983" y="2440414"/>
              <a:ext cx="325123" cy="206052"/>
            </a:xfrm>
            <a:custGeom>
              <a:avLst/>
              <a:gdLst/>
              <a:ahLst/>
              <a:cxnLst/>
              <a:rect l="l" t="t" r="r" b="b"/>
              <a:pathLst>
                <a:path w="17598" h="11153" extrusionOk="0">
                  <a:moveTo>
                    <a:pt x="17598" y="0"/>
                  </a:moveTo>
                  <a:cubicBezTo>
                    <a:pt x="17597" y="0"/>
                    <a:pt x="17493" y="356"/>
                    <a:pt x="17158" y="879"/>
                  </a:cubicBezTo>
                  <a:cubicBezTo>
                    <a:pt x="16886" y="1423"/>
                    <a:pt x="16468" y="2197"/>
                    <a:pt x="15903" y="3034"/>
                  </a:cubicBezTo>
                  <a:cubicBezTo>
                    <a:pt x="15610" y="3494"/>
                    <a:pt x="15275" y="3934"/>
                    <a:pt x="14898" y="4373"/>
                  </a:cubicBezTo>
                  <a:cubicBezTo>
                    <a:pt x="14543" y="4813"/>
                    <a:pt x="14103" y="5273"/>
                    <a:pt x="13643" y="5712"/>
                  </a:cubicBezTo>
                  <a:cubicBezTo>
                    <a:pt x="13183" y="6152"/>
                    <a:pt x="12680" y="6591"/>
                    <a:pt x="12136" y="6989"/>
                  </a:cubicBezTo>
                  <a:cubicBezTo>
                    <a:pt x="11592" y="7407"/>
                    <a:pt x="11007" y="7784"/>
                    <a:pt x="10442" y="8119"/>
                  </a:cubicBezTo>
                  <a:cubicBezTo>
                    <a:pt x="9856" y="8453"/>
                    <a:pt x="9249" y="8788"/>
                    <a:pt x="8621" y="9060"/>
                  </a:cubicBezTo>
                  <a:cubicBezTo>
                    <a:pt x="8035" y="9353"/>
                    <a:pt x="7408" y="9583"/>
                    <a:pt x="6801" y="9792"/>
                  </a:cubicBezTo>
                  <a:cubicBezTo>
                    <a:pt x="6487" y="9897"/>
                    <a:pt x="6173" y="10002"/>
                    <a:pt x="5880" y="10085"/>
                  </a:cubicBezTo>
                  <a:lnTo>
                    <a:pt x="5022" y="10316"/>
                  </a:lnTo>
                  <a:cubicBezTo>
                    <a:pt x="4729" y="10357"/>
                    <a:pt x="4437" y="10441"/>
                    <a:pt x="4185" y="10504"/>
                  </a:cubicBezTo>
                  <a:cubicBezTo>
                    <a:pt x="4060" y="10546"/>
                    <a:pt x="3913" y="10567"/>
                    <a:pt x="3788" y="10608"/>
                  </a:cubicBezTo>
                  <a:lnTo>
                    <a:pt x="3390" y="10671"/>
                  </a:lnTo>
                  <a:cubicBezTo>
                    <a:pt x="3139" y="10734"/>
                    <a:pt x="2909" y="10755"/>
                    <a:pt x="2658" y="10818"/>
                  </a:cubicBezTo>
                  <a:cubicBezTo>
                    <a:pt x="2428" y="10860"/>
                    <a:pt x="2219" y="10880"/>
                    <a:pt x="2009" y="10922"/>
                  </a:cubicBezTo>
                  <a:cubicBezTo>
                    <a:pt x="1591" y="10964"/>
                    <a:pt x="1256" y="11027"/>
                    <a:pt x="942" y="11048"/>
                  </a:cubicBezTo>
                  <a:cubicBezTo>
                    <a:pt x="336" y="11090"/>
                    <a:pt x="1" y="11152"/>
                    <a:pt x="1" y="11152"/>
                  </a:cubicBezTo>
                  <a:lnTo>
                    <a:pt x="963" y="11152"/>
                  </a:lnTo>
                  <a:cubicBezTo>
                    <a:pt x="1277" y="11152"/>
                    <a:pt x="1654" y="11132"/>
                    <a:pt x="2051" y="11090"/>
                  </a:cubicBezTo>
                  <a:cubicBezTo>
                    <a:pt x="2261" y="11069"/>
                    <a:pt x="2512" y="11069"/>
                    <a:pt x="2742" y="11048"/>
                  </a:cubicBezTo>
                  <a:cubicBezTo>
                    <a:pt x="2972" y="11027"/>
                    <a:pt x="3223" y="10985"/>
                    <a:pt x="3474" y="10964"/>
                  </a:cubicBezTo>
                  <a:cubicBezTo>
                    <a:pt x="3600" y="10943"/>
                    <a:pt x="3746" y="10943"/>
                    <a:pt x="3872" y="10922"/>
                  </a:cubicBezTo>
                  <a:cubicBezTo>
                    <a:pt x="3997" y="10880"/>
                    <a:pt x="4144" y="10860"/>
                    <a:pt x="4290" y="10839"/>
                  </a:cubicBezTo>
                  <a:lnTo>
                    <a:pt x="5148" y="10671"/>
                  </a:lnTo>
                  <a:cubicBezTo>
                    <a:pt x="5441" y="10608"/>
                    <a:pt x="5734" y="10546"/>
                    <a:pt x="6048" y="10462"/>
                  </a:cubicBezTo>
                  <a:cubicBezTo>
                    <a:pt x="6362" y="10399"/>
                    <a:pt x="6675" y="10295"/>
                    <a:pt x="6989" y="10211"/>
                  </a:cubicBezTo>
                  <a:cubicBezTo>
                    <a:pt x="7617" y="10002"/>
                    <a:pt x="8266" y="9792"/>
                    <a:pt x="8893" y="9499"/>
                  </a:cubicBezTo>
                  <a:cubicBezTo>
                    <a:pt x="9542" y="9248"/>
                    <a:pt x="10170" y="8893"/>
                    <a:pt x="10776" y="8558"/>
                  </a:cubicBezTo>
                  <a:cubicBezTo>
                    <a:pt x="11383" y="8202"/>
                    <a:pt x="11948" y="7805"/>
                    <a:pt x="12492" y="7386"/>
                  </a:cubicBezTo>
                  <a:cubicBezTo>
                    <a:pt x="13057" y="6989"/>
                    <a:pt x="13538" y="6486"/>
                    <a:pt x="14020" y="6047"/>
                  </a:cubicBezTo>
                  <a:cubicBezTo>
                    <a:pt x="14480" y="5566"/>
                    <a:pt x="14898" y="5085"/>
                    <a:pt x="15275" y="4603"/>
                  </a:cubicBezTo>
                  <a:cubicBezTo>
                    <a:pt x="15673" y="4122"/>
                    <a:pt x="15986" y="3641"/>
                    <a:pt x="16237" y="3201"/>
                  </a:cubicBezTo>
                  <a:cubicBezTo>
                    <a:pt x="16530" y="2762"/>
                    <a:pt x="16740" y="2323"/>
                    <a:pt x="16928" y="1946"/>
                  </a:cubicBezTo>
                  <a:cubicBezTo>
                    <a:pt x="17095" y="1549"/>
                    <a:pt x="17242" y="1214"/>
                    <a:pt x="17346" y="921"/>
                  </a:cubicBezTo>
                  <a:cubicBezTo>
                    <a:pt x="17451" y="628"/>
                    <a:pt x="17493" y="398"/>
                    <a:pt x="17556" y="230"/>
                  </a:cubicBezTo>
                  <a:cubicBezTo>
                    <a:pt x="17577" y="84"/>
                    <a:pt x="17597" y="0"/>
                    <a:pt x="17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506;p48"/>
            <p:cNvSpPr/>
            <p:nvPr/>
          </p:nvSpPr>
          <p:spPr>
            <a:xfrm>
              <a:off x="2859700" y="2440414"/>
              <a:ext cx="324347" cy="206440"/>
            </a:xfrm>
            <a:custGeom>
              <a:avLst/>
              <a:gdLst/>
              <a:ahLst/>
              <a:cxnLst/>
              <a:rect l="l" t="t" r="r" b="b"/>
              <a:pathLst>
                <a:path w="17556" h="11174" extrusionOk="0">
                  <a:moveTo>
                    <a:pt x="22" y="0"/>
                  </a:moveTo>
                  <a:cubicBezTo>
                    <a:pt x="22" y="0"/>
                    <a:pt x="42" y="84"/>
                    <a:pt x="1" y="272"/>
                  </a:cubicBezTo>
                  <a:cubicBezTo>
                    <a:pt x="42" y="419"/>
                    <a:pt x="105" y="649"/>
                    <a:pt x="210" y="942"/>
                  </a:cubicBezTo>
                  <a:cubicBezTo>
                    <a:pt x="314" y="1235"/>
                    <a:pt x="440" y="1569"/>
                    <a:pt x="628" y="1967"/>
                  </a:cubicBezTo>
                  <a:cubicBezTo>
                    <a:pt x="817" y="2323"/>
                    <a:pt x="1047" y="2783"/>
                    <a:pt x="1298" y="3222"/>
                  </a:cubicBezTo>
                  <a:cubicBezTo>
                    <a:pt x="1591" y="3683"/>
                    <a:pt x="1905" y="4164"/>
                    <a:pt x="2281" y="4624"/>
                  </a:cubicBezTo>
                  <a:cubicBezTo>
                    <a:pt x="2637" y="5126"/>
                    <a:pt x="3055" y="5608"/>
                    <a:pt x="3537" y="6068"/>
                  </a:cubicBezTo>
                  <a:cubicBezTo>
                    <a:pt x="3997" y="6507"/>
                    <a:pt x="4499" y="6989"/>
                    <a:pt x="5043" y="7407"/>
                  </a:cubicBezTo>
                  <a:cubicBezTo>
                    <a:pt x="5566" y="7826"/>
                    <a:pt x="6173" y="8223"/>
                    <a:pt x="6780" y="8579"/>
                  </a:cubicBezTo>
                  <a:cubicBezTo>
                    <a:pt x="7408" y="8914"/>
                    <a:pt x="8035" y="9269"/>
                    <a:pt x="8663" y="9520"/>
                  </a:cubicBezTo>
                  <a:cubicBezTo>
                    <a:pt x="9291" y="9813"/>
                    <a:pt x="9939" y="10023"/>
                    <a:pt x="10567" y="10232"/>
                  </a:cubicBezTo>
                  <a:cubicBezTo>
                    <a:pt x="10902" y="10316"/>
                    <a:pt x="11195" y="10420"/>
                    <a:pt x="11509" y="10483"/>
                  </a:cubicBezTo>
                  <a:cubicBezTo>
                    <a:pt x="11802" y="10567"/>
                    <a:pt x="12115" y="10629"/>
                    <a:pt x="12387" y="10692"/>
                  </a:cubicBezTo>
                  <a:lnTo>
                    <a:pt x="13266" y="10860"/>
                  </a:lnTo>
                  <a:cubicBezTo>
                    <a:pt x="13413" y="10880"/>
                    <a:pt x="13538" y="10922"/>
                    <a:pt x="13685" y="10943"/>
                  </a:cubicBezTo>
                  <a:cubicBezTo>
                    <a:pt x="13810" y="10964"/>
                    <a:pt x="13936" y="10964"/>
                    <a:pt x="14061" y="10985"/>
                  </a:cubicBezTo>
                  <a:cubicBezTo>
                    <a:pt x="14312" y="11027"/>
                    <a:pt x="14563" y="11048"/>
                    <a:pt x="14794" y="11069"/>
                  </a:cubicBezTo>
                  <a:cubicBezTo>
                    <a:pt x="15045" y="11090"/>
                    <a:pt x="15275" y="11090"/>
                    <a:pt x="15484" y="11132"/>
                  </a:cubicBezTo>
                  <a:cubicBezTo>
                    <a:pt x="15903" y="11152"/>
                    <a:pt x="16258" y="11173"/>
                    <a:pt x="16572" y="11173"/>
                  </a:cubicBezTo>
                  <a:lnTo>
                    <a:pt x="17556" y="11173"/>
                  </a:lnTo>
                  <a:cubicBezTo>
                    <a:pt x="17556" y="11173"/>
                    <a:pt x="17200" y="11132"/>
                    <a:pt x="16614" y="11069"/>
                  </a:cubicBezTo>
                  <a:cubicBezTo>
                    <a:pt x="16321" y="11069"/>
                    <a:pt x="15944" y="10985"/>
                    <a:pt x="15526" y="10943"/>
                  </a:cubicBezTo>
                  <a:cubicBezTo>
                    <a:pt x="15317" y="10922"/>
                    <a:pt x="15107" y="10880"/>
                    <a:pt x="14877" y="10839"/>
                  </a:cubicBezTo>
                  <a:cubicBezTo>
                    <a:pt x="14647" y="10818"/>
                    <a:pt x="14417" y="10755"/>
                    <a:pt x="14145" y="10713"/>
                  </a:cubicBezTo>
                  <a:lnTo>
                    <a:pt x="13747" y="10629"/>
                  </a:lnTo>
                  <a:cubicBezTo>
                    <a:pt x="13622" y="10567"/>
                    <a:pt x="13496" y="10546"/>
                    <a:pt x="13371" y="10525"/>
                  </a:cubicBezTo>
                  <a:cubicBezTo>
                    <a:pt x="13099" y="10462"/>
                    <a:pt x="12806" y="10420"/>
                    <a:pt x="12534" y="10336"/>
                  </a:cubicBezTo>
                  <a:cubicBezTo>
                    <a:pt x="12262" y="10253"/>
                    <a:pt x="11948" y="10190"/>
                    <a:pt x="11655" y="10106"/>
                  </a:cubicBezTo>
                  <a:cubicBezTo>
                    <a:pt x="11341" y="10023"/>
                    <a:pt x="11069" y="9918"/>
                    <a:pt x="10755" y="9813"/>
                  </a:cubicBezTo>
                  <a:cubicBezTo>
                    <a:pt x="10149" y="9604"/>
                    <a:pt x="9542" y="9353"/>
                    <a:pt x="8914" y="9081"/>
                  </a:cubicBezTo>
                  <a:cubicBezTo>
                    <a:pt x="8307" y="8788"/>
                    <a:pt x="7721" y="8474"/>
                    <a:pt x="7115" y="8139"/>
                  </a:cubicBezTo>
                  <a:cubicBezTo>
                    <a:pt x="6508" y="7805"/>
                    <a:pt x="5943" y="7428"/>
                    <a:pt x="5420" y="7010"/>
                  </a:cubicBezTo>
                  <a:cubicBezTo>
                    <a:pt x="4855" y="6591"/>
                    <a:pt x="4374" y="6173"/>
                    <a:pt x="3892" y="5733"/>
                  </a:cubicBezTo>
                  <a:cubicBezTo>
                    <a:pt x="3453" y="5294"/>
                    <a:pt x="3014" y="4854"/>
                    <a:pt x="2637" y="4394"/>
                  </a:cubicBezTo>
                  <a:cubicBezTo>
                    <a:pt x="2281" y="3934"/>
                    <a:pt x="1926" y="3494"/>
                    <a:pt x="1654" y="3076"/>
                  </a:cubicBezTo>
                  <a:cubicBezTo>
                    <a:pt x="1047" y="2197"/>
                    <a:pt x="649" y="1444"/>
                    <a:pt x="398" y="900"/>
                  </a:cubicBezTo>
                  <a:cubicBezTo>
                    <a:pt x="126" y="356"/>
                    <a:pt x="22" y="0"/>
                    <a:pt x="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507;p48"/>
            <p:cNvSpPr/>
            <p:nvPr/>
          </p:nvSpPr>
          <p:spPr>
            <a:xfrm>
              <a:off x="2605336" y="2200738"/>
              <a:ext cx="509134" cy="239695"/>
            </a:xfrm>
            <a:custGeom>
              <a:avLst/>
              <a:gdLst/>
              <a:ahLst/>
              <a:cxnLst/>
              <a:rect l="l" t="t" r="r" b="b"/>
              <a:pathLst>
                <a:path w="27558" h="12974" extrusionOk="0">
                  <a:moveTo>
                    <a:pt x="4709" y="1"/>
                  </a:moveTo>
                  <a:cubicBezTo>
                    <a:pt x="2093" y="1"/>
                    <a:pt x="1" y="2114"/>
                    <a:pt x="1" y="4708"/>
                  </a:cubicBezTo>
                  <a:lnTo>
                    <a:pt x="1" y="5043"/>
                  </a:lnTo>
                  <a:cubicBezTo>
                    <a:pt x="1" y="7115"/>
                    <a:pt x="1340" y="8956"/>
                    <a:pt x="3307" y="9584"/>
                  </a:cubicBezTo>
                  <a:lnTo>
                    <a:pt x="13790" y="12973"/>
                  </a:lnTo>
                  <a:lnTo>
                    <a:pt x="24272" y="9584"/>
                  </a:lnTo>
                  <a:cubicBezTo>
                    <a:pt x="26239" y="8914"/>
                    <a:pt x="27557" y="7115"/>
                    <a:pt x="27557" y="5043"/>
                  </a:cubicBezTo>
                  <a:lnTo>
                    <a:pt x="27557" y="4708"/>
                  </a:lnTo>
                  <a:cubicBezTo>
                    <a:pt x="27557" y="2093"/>
                    <a:pt x="25423" y="1"/>
                    <a:pt x="22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508;p48"/>
            <p:cNvSpPr/>
            <p:nvPr/>
          </p:nvSpPr>
          <p:spPr>
            <a:xfrm>
              <a:off x="2521848" y="1826933"/>
              <a:ext cx="56072" cy="112901"/>
            </a:xfrm>
            <a:custGeom>
              <a:avLst/>
              <a:gdLst/>
              <a:ahLst/>
              <a:cxnLst/>
              <a:rect l="l" t="t" r="r" b="b"/>
              <a:pathLst>
                <a:path w="3035" h="6111" extrusionOk="0">
                  <a:moveTo>
                    <a:pt x="1507" y="0"/>
                  </a:moveTo>
                  <a:cubicBezTo>
                    <a:pt x="670" y="0"/>
                    <a:pt x="0" y="1360"/>
                    <a:pt x="0" y="3055"/>
                  </a:cubicBezTo>
                  <a:cubicBezTo>
                    <a:pt x="0" y="4750"/>
                    <a:pt x="670" y="6110"/>
                    <a:pt x="1507" y="6110"/>
                  </a:cubicBezTo>
                  <a:cubicBezTo>
                    <a:pt x="2365" y="6110"/>
                    <a:pt x="3034" y="4750"/>
                    <a:pt x="3034" y="3055"/>
                  </a:cubicBezTo>
                  <a:cubicBezTo>
                    <a:pt x="3034" y="1360"/>
                    <a:pt x="2365" y="0"/>
                    <a:pt x="1507" y="0"/>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509;p48"/>
            <p:cNvSpPr/>
            <p:nvPr/>
          </p:nvSpPr>
          <p:spPr>
            <a:xfrm>
              <a:off x="3142275" y="1826933"/>
              <a:ext cx="56072" cy="112901"/>
            </a:xfrm>
            <a:custGeom>
              <a:avLst/>
              <a:gdLst/>
              <a:ahLst/>
              <a:cxnLst/>
              <a:rect l="l" t="t" r="r" b="b"/>
              <a:pathLst>
                <a:path w="3035" h="6111" extrusionOk="0">
                  <a:moveTo>
                    <a:pt x="1528" y="0"/>
                  </a:moveTo>
                  <a:cubicBezTo>
                    <a:pt x="691" y="0"/>
                    <a:pt x="1" y="1360"/>
                    <a:pt x="1" y="3055"/>
                  </a:cubicBezTo>
                  <a:cubicBezTo>
                    <a:pt x="1" y="4750"/>
                    <a:pt x="691" y="6110"/>
                    <a:pt x="1528" y="6110"/>
                  </a:cubicBezTo>
                  <a:cubicBezTo>
                    <a:pt x="2365" y="6110"/>
                    <a:pt x="3035" y="4750"/>
                    <a:pt x="3035" y="3055"/>
                  </a:cubicBezTo>
                  <a:cubicBezTo>
                    <a:pt x="3035" y="1360"/>
                    <a:pt x="2365" y="0"/>
                    <a:pt x="1528" y="0"/>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510;p48"/>
            <p:cNvSpPr/>
            <p:nvPr/>
          </p:nvSpPr>
          <p:spPr>
            <a:xfrm>
              <a:off x="2514883" y="1343313"/>
              <a:ext cx="106231" cy="122970"/>
            </a:xfrm>
            <a:custGeom>
              <a:avLst/>
              <a:gdLst/>
              <a:ahLst/>
              <a:cxnLst/>
              <a:rect l="l" t="t" r="r" b="b"/>
              <a:pathLst>
                <a:path w="5750" h="6656" extrusionOk="0">
                  <a:moveTo>
                    <a:pt x="3057" y="1"/>
                  </a:moveTo>
                  <a:cubicBezTo>
                    <a:pt x="3036" y="1"/>
                    <a:pt x="3015" y="1"/>
                    <a:pt x="2993" y="2"/>
                  </a:cubicBezTo>
                  <a:cubicBezTo>
                    <a:pt x="126" y="107"/>
                    <a:pt x="1" y="6656"/>
                    <a:pt x="1" y="6656"/>
                  </a:cubicBezTo>
                  <a:cubicBezTo>
                    <a:pt x="1" y="6656"/>
                    <a:pt x="5749" y="1"/>
                    <a:pt x="3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511;p48"/>
            <p:cNvSpPr/>
            <p:nvPr/>
          </p:nvSpPr>
          <p:spPr>
            <a:xfrm>
              <a:off x="2531122" y="1415550"/>
              <a:ext cx="101298" cy="44931"/>
            </a:xfrm>
            <a:custGeom>
              <a:avLst/>
              <a:gdLst/>
              <a:ahLst/>
              <a:cxnLst/>
              <a:rect l="l" t="t" r="r" b="b"/>
              <a:pathLst>
                <a:path w="5483" h="2432" extrusionOk="0">
                  <a:moveTo>
                    <a:pt x="3510" y="0"/>
                  </a:moveTo>
                  <a:cubicBezTo>
                    <a:pt x="2071" y="0"/>
                    <a:pt x="1" y="2432"/>
                    <a:pt x="1" y="2432"/>
                  </a:cubicBezTo>
                  <a:cubicBezTo>
                    <a:pt x="1" y="2432"/>
                    <a:pt x="5483" y="1218"/>
                    <a:pt x="4122" y="193"/>
                  </a:cubicBezTo>
                  <a:cubicBezTo>
                    <a:pt x="3940" y="58"/>
                    <a:pt x="3733"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512;p48"/>
            <p:cNvSpPr/>
            <p:nvPr/>
          </p:nvSpPr>
          <p:spPr>
            <a:xfrm>
              <a:off x="3088550" y="1359571"/>
              <a:ext cx="109797" cy="100910"/>
            </a:xfrm>
            <a:custGeom>
              <a:avLst/>
              <a:gdLst/>
              <a:ahLst/>
              <a:cxnLst/>
              <a:rect l="l" t="t" r="r" b="b"/>
              <a:pathLst>
                <a:path w="5943" h="5462" extrusionOk="0">
                  <a:moveTo>
                    <a:pt x="3705" y="0"/>
                  </a:moveTo>
                  <a:cubicBezTo>
                    <a:pt x="3518" y="0"/>
                    <a:pt x="3315" y="59"/>
                    <a:pt x="3097" y="189"/>
                  </a:cubicBezTo>
                  <a:cubicBezTo>
                    <a:pt x="0" y="2009"/>
                    <a:pt x="5943" y="5462"/>
                    <a:pt x="5943" y="5462"/>
                  </a:cubicBezTo>
                  <a:cubicBezTo>
                    <a:pt x="5943" y="5462"/>
                    <a:pt x="5513" y="0"/>
                    <a:pt x="3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513;p48"/>
            <p:cNvSpPr/>
            <p:nvPr/>
          </p:nvSpPr>
          <p:spPr>
            <a:xfrm>
              <a:off x="3061484" y="1410377"/>
              <a:ext cx="109039" cy="43158"/>
            </a:xfrm>
            <a:custGeom>
              <a:avLst/>
              <a:gdLst/>
              <a:ahLst/>
              <a:cxnLst/>
              <a:rect l="l" t="t" r="r" b="b"/>
              <a:pathLst>
                <a:path w="5902" h="2336" extrusionOk="0">
                  <a:moveTo>
                    <a:pt x="1566" y="0"/>
                  </a:moveTo>
                  <a:cubicBezTo>
                    <a:pt x="1289" y="0"/>
                    <a:pt x="1065" y="84"/>
                    <a:pt x="921" y="285"/>
                  </a:cubicBezTo>
                  <a:cubicBezTo>
                    <a:pt x="1" y="1540"/>
                    <a:pt x="5901" y="2335"/>
                    <a:pt x="5901" y="2335"/>
                  </a:cubicBezTo>
                  <a:cubicBezTo>
                    <a:pt x="5901" y="2335"/>
                    <a:pt x="3019" y="0"/>
                    <a:pt x="1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514;p48"/>
            <p:cNvSpPr/>
            <p:nvPr/>
          </p:nvSpPr>
          <p:spPr>
            <a:xfrm>
              <a:off x="3439556" y="2937724"/>
              <a:ext cx="49882" cy="194800"/>
            </a:xfrm>
            <a:custGeom>
              <a:avLst/>
              <a:gdLst/>
              <a:ahLst/>
              <a:cxnLst/>
              <a:rect l="l" t="t" r="r" b="b"/>
              <a:pathLst>
                <a:path w="2700" h="10544" extrusionOk="0">
                  <a:moveTo>
                    <a:pt x="758" y="0"/>
                  </a:moveTo>
                  <a:cubicBezTo>
                    <a:pt x="671" y="0"/>
                    <a:pt x="584" y="48"/>
                    <a:pt x="544" y="157"/>
                  </a:cubicBezTo>
                  <a:cubicBezTo>
                    <a:pt x="126" y="1915"/>
                    <a:pt x="230" y="3882"/>
                    <a:pt x="293" y="5681"/>
                  </a:cubicBezTo>
                  <a:cubicBezTo>
                    <a:pt x="314" y="7062"/>
                    <a:pt x="0" y="9385"/>
                    <a:pt x="1088" y="10410"/>
                  </a:cubicBezTo>
                  <a:cubicBezTo>
                    <a:pt x="1174" y="10496"/>
                    <a:pt x="1299" y="10543"/>
                    <a:pt x="1420" y="10543"/>
                  </a:cubicBezTo>
                  <a:cubicBezTo>
                    <a:pt x="1534" y="10543"/>
                    <a:pt x="1645" y="10501"/>
                    <a:pt x="1716" y="10410"/>
                  </a:cubicBezTo>
                  <a:cubicBezTo>
                    <a:pt x="2699" y="9238"/>
                    <a:pt x="2092" y="7083"/>
                    <a:pt x="1967" y="5681"/>
                  </a:cubicBezTo>
                  <a:cubicBezTo>
                    <a:pt x="1779" y="3882"/>
                    <a:pt x="1653" y="1894"/>
                    <a:pt x="983" y="157"/>
                  </a:cubicBezTo>
                  <a:cubicBezTo>
                    <a:pt x="950" y="58"/>
                    <a:pt x="854"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515;p48"/>
            <p:cNvSpPr/>
            <p:nvPr/>
          </p:nvSpPr>
          <p:spPr>
            <a:xfrm>
              <a:off x="2837290" y="3145476"/>
              <a:ext cx="45245" cy="234706"/>
            </a:xfrm>
            <a:custGeom>
              <a:avLst/>
              <a:gdLst/>
              <a:ahLst/>
              <a:cxnLst/>
              <a:rect l="l" t="t" r="r" b="b"/>
              <a:pathLst>
                <a:path w="2449" h="12704" extrusionOk="0">
                  <a:moveTo>
                    <a:pt x="197" y="0"/>
                  </a:moveTo>
                  <a:cubicBezTo>
                    <a:pt x="100" y="0"/>
                    <a:pt x="0" y="76"/>
                    <a:pt x="0" y="190"/>
                  </a:cubicBezTo>
                  <a:cubicBezTo>
                    <a:pt x="84" y="2324"/>
                    <a:pt x="377" y="4479"/>
                    <a:pt x="356" y="6656"/>
                  </a:cubicBezTo>
                  <a:cubicBezTo>
                    <a:pt x="356" y="7702"/>
                    <a:pt x="293" y="8748"/>
                    <a:pt x="209" y="9794"/>
                  </a:cubicBezTo>
                  <a:cubicBezTo>
                    <a:pt x="146" y="10736"/>
                    <a:pt x="0" y="11573"/>
                    <a:pt x="418" y="12451"/>
                  </a:cubicBezTo>
                  <a:cubicBezTo>
                    <a:pt x="502" y="12618"/>
                    <a:pt x="687" y="12704"/>
                    <a:pt x="866" y="12704"/>
                  </a:cubicBezTo>
                  <a:cubicBezTo>
                    <a:pt x="1001" y="12704"/>
                    <a:pt x="1133" y="12655"/>
                    <a:pt x="1214" y="12556"/>
                  </a:cubicBezTo>
                  <a:cubicBezTo>
                    <a:pt x="2448" y="11050"/>
                    <a:pt x="2051" y="8246"/>
                    <a:pt x="1862" y="6404"/>
                  </a:cubicBezTo>
                  <a:cubicBezTo>
                    <a:pt x="1653" y="4249"/>
                    <a:pt x="1297" y="2094"/>
                    <a:pt x="356" y="106"/>
                  </a:cubicBezTo>
                  <a:cubicBezTo>
                    <a:pt x="323" y="32"/>
                    <a:pt x="261"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516;p48"/>
            <p:cNvSpPr/>
            <p:nvPr/>
          </p:nvSpPr>
          <p:spPr>
            <a:xfrm>
              <a:off x="2396218" y="3175738"/>
              <a:ext cx="44081" cy="291092"/>
            </a:xfrm>
            <a:custGeom>
              <a:avLst/>
              <a:gdLst/>
              <a:ahLst/>
              <a:cxnLst/>
              <a:rect l="l" t="t" r="r" b="b"/>
              <a:pathLst>
                <a:path w="2386" h="15756" extrusionOk="0">
                  <a:moveTo>
                    <a:pt x="423" y="1"/>
                  </a:moveTo>
                  <a:cubicBezTo>
                    <a:pt x="350" y="1"/>
                    <a:pt x="272" y="57"/>
                    <a:pt x="272" y="142"/>
                  </a:cubicBezTo>
                  <a:cubicBezTo>
                    <a:pt x="0" y="2758"/>
                    <a:pt x="63" y="5394"/>
                    <a:pt x="209" y="8010"/>
                  </a:cubicBezTo>
                  <a:cubicBezTo>
                    <a:pt x="335" y="10458"/>
                    <a:pt x="230" y="13199"/>
                    <a:pt x="1130" y="15479"/>
                  </a:cubicBezTo>
                  <a:cubicBezTo>
                    <a:pt x="1197" y="15647"/>
                    <a:pt x="1384" y="15755"/>
                    <a:pt x="1556" y="15755"/>
                  </a:cubicBezTo>
                  <a:cubicBezTo>
                    <a:pt x="1706" y="15755"/>
                    <a:pt x="1844" y="15674"/>
                    <a:pt x="1883" y="15479"/>
                  </a:cubicBezTo>
                  <a:cubicBezTo>
                    <a:pt x="2385" y="13010"/>
                    <a:pt x="1841" y="10248"/>
                    <a:pt x="1590" y="7759"/>
                  </a:cubicBezTo>
                  <a:cubicBezTo>
                    <a:pt x="1360" y="5185"/>
                    <a:pt x="1109" y="2632"/>
                    <a:pt x="544" y="101"/>
                  </a:cubicBezTo>
                  <a:cubicBezTo>
                    <a:pt x="527" y="30"/>
                    <a:pt x="476"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517;p48"/>
            <p:cNvSpPr/>
            <p:nvPr/>
          </p:nvSpPr>
          <p:spPr>
            <a:xfrm>
              <a:off x="3293031" y="3384006"/>
              <a:ext cx="32498" cy="182755"/>
            </a:xfrm>
            <a:custGeom>
              <a:avLst/>
              <a:gdLst/>
              <a:ahLst/>
              <a:cxnLst/>
              <a:rect l="l" t="t" r="r" b="b"/>
              <a:pathLst>
                <a:path w="1759" h="9892" extrusionOk="0">
                  <a:moveTo>
                    <a:pt x="370" y="0"/>
                  </a:moveTo>
                  <a:cubicBezTo>
                    <a:pt x="205" y="0"/>
                    <a:pt x="31" y="109"/>
                    <a:pt x="43" y="294"/>
                  </a:cubicBezTo>
                  <a:cubicBezTo>
                    <a:pt x="231" y="3328"/>
                    <a:pt x="1" y="6445"/>
                    <a:pt x="294" y="9479"/>
                  </a:cubicBezTo>
                  <a:cubicBezTo>
                    <a:pt x="318" y="9730"/>
                    <a:pt x="539" y="9892"/>
                    <a:pt x="744" y="9892"/>
                  </a:cubicBezTo>
                  <a:cubicBezTo>
                    <a:pt x="899" y="9892"/>
                    <a:pt x="1044" y="9800"/>
                    <a:pt x="1089" y="9584"/>
                  </a:cubicBezTo>
                  <a:cubicBezTo>
                    <a:pt x="1759" y="6529"/>
                    <a:pt x="1277" y="3244"/>
                    <a:pt x="650" y="231"/>
                  </a:cubicBezTo>
                  <a:cubicBezTo>
                    <a:pt x="631" y="72"/>
                    <a:pt x="503" y="0"/>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518;p48"/>
            <p:cNvSpPr/>
            <p:nvPr/>
          </p:nvSpPr>
          <p:spPr>
            <a:xfrm>
              <a:off x="2246995" y="2981695"/>
              <a:ext cx="23981" cy="146932"/>
            </a:xfrm>
            <a:custGeom>
              <a:avLst/>
              <a:gdLst/>
              <a:ahLst/>
              <a:cxnLst/>
              <a:rect l="l" t="t" r="r" b="b"/>
              <a:pathLst>
                <a:path w="1298" h="7953" extrusionOk="0">
                  <a:moveTo>
                    <a:pt x="199" y="1"/>
                  </a:moveTo>
                  <a:cubicBezTo>
                    <a:pt x="165" y="1"/>
                    <a:pt x="126" y="28"/>
                    <a:pt x="126" y="79"/>
                  </a:cubicBezTo>
                  <a:cubicBezTo>
                    <a:pt x="1" y="1334"/>
                    <a:pt x="189" y="2653"/>
                    <a:pt x="189" y="3908"/>
                  </a:cubicBezTo>
                  <a:cubicBezTo>
                    <a:pt x="147" y="5184"/>
                    <a:pt x="22" y="6440"/>
                    <a:pt x="1" y="7716"/>
                  </a:cubicBezTo>
                  <a:cubicBezTo>
                    <a:pt x="1" y="7874"/>
                    <a:pt x="116" y="7953"/>
                    <a:pt x="232" y="7953"/>
                  </a:cubicBezTo>
                  <a:cubicBezTo>
                    <a:pt x="332" y="7953"/>
                    <a:pt x="432" y="7895"/>
                    <a:pt x="461" y="7779"/>
                  </a:cubicBezTo>
                  <a:cubicBezTo>
                    <a:pt x="1151" y="5435"/>
                    <a:pt x="1298" y="2276"/>
                    <a:pt x="252" y="37"/>
                  </a:cubicBezTo>
                  <a:cubicBezTo>
                    <a:pt x="243" y="12"/>
                    <a:pt x="222"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519;p48"/>
            <p:cNvSpPr/>
            <p:nvPr/>
          </p:nvSpPr>
          <p:spPr>
            <a:xfrm>
              <a:off x="3442254" y="3753340"/>
              <a:ext cx="49347" cy="175420"/>
            </a:xfrm>
            <a:custGeom>
              <a:avLst/>
              <a:gdLst/>
              <a:ahLst/>
              <a:cxnLst/>
              <a:rect l="l" t="t" r="r" b="b"/>
              <a:pathLst>
                <a:path w="2671" h="9495" extrusionOk="0">
                  <a:moveTo>
                    <a:pt x="866" y="1"/>
                  </a:moveTo>
                  <a:cubicBezTo>
                    <a:pt x="769" y="1"/>
                    <a:pt x="670" y="79"/>
                    <a:pt x="670" y="180"/>
                  </a:cubicBezTo>
                  <a:cubicBezTo>
                    <a:pt x="628" y="1854"/>
                    <a:pt x="607" y="3549"/>
                    <a:pt x="482" y="5223"/>
                  </a:cubicBezTo>
                  <a:cubicBezTo>
                    <a:pt x="377" y="6457"/>
                    <a:pt x="0" y="7880"/>
                    <a:pt x="293" y="9052"/>
                  </a:cubicBezTo>
                  <a:cubicBezTo>
                    <a:pt x="377" y="9303"/>
                    <a:pt x="607" y="9470"/>
                    <a:pt x="879" y="9491"/>
                  </a:cubicBezTo>
                  <a:cubicBezTo>
                    <a:pt x="917" y="9493"/>
                    <a:pt x="955" y="9494"/>
                    <a:pt x="991" y="9494"/>
                  </a:cubicBezTo>
                  <a:cubicBezTo>
                    <a:pt x="2671" y="9494"/>
                    <a:pt x="2490" y="7164"/>
                    <a:pt x="2449" y="5997"/>
                  </a:cubicBezTo>
                  <a:cubicBezTo>
                    <a:pt x="2344" y="3925"/>
                    <a:pt x="1842" y="2000"/>
                    <a:pt x="1026" y="117"/>
                  </a:cubicBezTo>
                  <a:cubicBezTo>
                    <a:pt x="993" y="34"/>
                    <a:pt x="930" y="1"/>
                    <a:pt x="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520;p48"/>
            <p:cNvSpPr/>
            <p:nvPr/>
          </p:nvSpPr>
          <p:spPr>
            <a:xfrm>
              <a:off x="2687291" y="3753746"/>
              <a:ext cx="45245" cy="154174"/>
            </a:xfrm>
            <a:custGeom>
              <a:avLst/>
              <a:gdLst/>
              <a:ahLst/>
              <a:cxnLst/>
              <a:rect l="l" t="t" r="r" b="b"/>
              <a:pathLst>
                <a:path w="2449" h="8345" extrusionOk="0">
                  <a:moveTo>
                    <a:pt x="570" y="1"/>
                  </a:moveTo>
                  <a:cubicBezTo>
                    <a:pt x="466" y="1"/>
                    <a:pt x="356" y="85"/>
                    <a:pt x="356" y="200"/>
                  </a:cubicBezTo>
                  <a:cubicBezTo>
                    <a:pt x="231" y="2481"/>
                    <a:pt x="210" y="4824"/>
                    <a:pt x="22" y="7147"/>
                  </a:cubicBezTo>
                  <a:cubicBezTo>
                    <a:pt x="1" y="7649"/>
                    <a:pt x="398" y="8193"/>
                    <a:pt x="900" y="8297"/>
                  </a:cubicBezTo>
                  <a:cubicBezTo>
                    <a:pt x="1026" y="8329"/>
                    <a:pt x="1131" y="8344"/>
                    <a:pt x="1230" y="8344"/>
                  </a:cubicBezTo>
                  <a:cubicBezTo>
                    <a:pt x="1329" y="8344"/>
                    <a:pt x="1423" y="8329"/>
                    <a:pt x="1528" y="8297"/>
                  </a:cubicBezTo>
                  <a:cubicBezTo>
                    <a:pt x="2009" y="8193"/>
                    <a:pt x="2449" y="7649"/>
                    <a:pt x="2428" y="7147"/>
                  </a:cubicBezTo>
                  <a:cubicBezTo>
                    <a:pt x="2198" y="4657"/>
                    <a:pt x="1737" y="2376"/>
                    <a:pt x="733" y="116"/>
                  </a:cubicBezTo>
                  <a:cubicBezTo>
                    <a:pt x="700" y="35"/>
                    <a:pt x="636" y="1"/>
                    <a:pt x="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521;p48"/>
            <p:cNvSpPr/>
            <p:nvPr/>
          </p:nvSpPr>
          <p:spPr>
            <a:xfrm>
              <a:off x="2247771" y="3833799"/>
              <a:ext cx="67286" cy="218504"/>
            </a:xfrm>
            <a:custGeom>
              <a:avLst/>
              <a:gdLst/>
              <a:ahLst/>
              <a:cxnLst/>
              <a:rect l="l" t="t" r="r" b="b"/>
              <a:pathLst>
                <a:path w="3642" h="11827" extrusionOk="0">
                  <a:moveTo>
                    <a:pt x="2188" y="0"/>
                  </a:moveTo>
                  <a:cubicBezTo>
                    <a:pt x="2066" y="0"/>
                    <a:pt x="1946" y="90"/>
                    <a:pt x="1946" y="219"/>
                  </a:cubicBezTo>
                  <a:cubicBezTo>
                    <a:pt x="1842" y="2290"/>
                    <a:pt x="1863" y="4487"/>
                    <a:pt x="1465" y="6496"/>
                  </a:cubicBezTo>
                  <a:cubicBezTo>
                    <a:pt x="1151" y="8044"/>
                    <a:pt x="1" y="10053"/>
                    <a:pt x="1005" y="11560"/>
                  </a:cubicBezTo>
                  <a:cubicBezTo>
                    <a:pt x="1130" y="11737"/>
                    <a:pt x="1319" y="11826"/>
                    <a:pt x="1510" y="11826"/>
                  </a:cubicBezTo>
                  <a:cubicBezTo>
                    <a:pt x="1701" y="11826"/>
                    <a:pt x="1894" y="11737"/>
                    <a:pt x="2030" y="11560"/>
                  </a:cubicBezTo>
                  <a:cubicBezTo>
                    <a:pt x="2553" y="10765"/>
                    <a:pt x="2595" y="9823"/>
                    <a:pt x="2825" y="8944"/>
                  </a:cubicBezTo>
                  <a:cubicBezTo>
                    <a:pt x="3076" y="7919"/>
                    <a:pt x="3327" y="6915"/>
                    <a:pt x="3432" y="5868"/>
                  </a:cubicBezTo>
                  <a:cubicBezTo>
                    <a:pt x="3641" y="3839"/>
                    <a:pt x="3223" y="1956"/>
                    <a:pt x="2386" y="114"/>
                  </a:cubicBezTo>
                  <a:cubicBezTo>
                    <a:pt x="2338" y="34"/>
                    <a:pt x="2262" y="0"/>
                    <a:pt x="2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522;p48"/>
            <p:cNvSpPr/>
            <p:nvPr/>
          </p:nvSpPr>
          <p:spPr>
            <a:xfrm>
              <a:off x="2989191" y="4058362"/>
              <a:ext cx="40996" cy="107783"/>
            </a:xfrm>
            <a:custGeom>
              <a:avLst/>
              <a:gdLst/>
              <a:ahLst/>
              <a:cxnLst/>
              <a:rect l="l" t="t" r="r" b="b"/>
              <a:pathLst>
                <a:path w="2219" h="5834" extrusionOk="0">
                  <a:moveTo>
                    <a:pt x="589" y="0"/>
                  </a:moveTo>
                  <a:cubicBezTo>
                    <a:pt x="377" y="0"/>
                    <a:pt x="181" y="102"/>
                    <a:pt x="147" y="367"/>
                  </a:cubicBezTo>
                  <a:cubicBezTo>
                    <a:pt x="1" y="1602"/>
                    <a:pt x="106" y="2899"/>
                    <a:pt x="43" y="4133"/>
                  </a:cubicBezTo>
                  <a:cubicBezTo>
                    <a:pt x="24" y="4843"/>
                    <a:pt x="75" y="5833"/>
                    <a:pt x="888" y="5833"/>
                  </a:cubicBezTo>
                  <a:cubicBezTo>
                    <a:pt x="963" y="5833"/>
                    <a:pt x="1043" y="5825"/>
                    <a:pt x="1131" y="5807"/>
                  </a:cubicBezTo>
                  <a:cubicBezTo>
                    <a:pt x="1403" y="5744"/>
                    <a:pt x="1612" y="5493"/>
                    <a:pt x="1717" y="5200"/>
                  </a:cubicBezTo>
                  <a:cubicBezTo>
                    <a:pt x="2219" y="3694"/>
                    <a:pt x="2072" y="1539"/>
                    <a:pt x="1089" y="200"/>
                  </a:cubicBezTo>
                  <a:cubicBezTo>
                    <a:pt x="980" y="81"/>
                    <a:pt x="779"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523;p48"/>
            <p:cNvSpPr/>
            <p:nvPr/>
          </p:nvSpPr>
          <p:spPr>
            <a:xfrm>
              <a:off x="2477674" y="4052376"/>
              <a:ext cx="54243" cy="113547"/>
            </a:xfrm>
            <a:custGeom>
              <a:avLst/>
              <a:gdLst/>
              <a:ahLst/>
              <a:cxnLst/>
              <a:rect l="l" t="t" r="r" b="b"/>
              <a:pathLst>
                <a:path w="2936" h="6146" extrusionOk="0">
                  <a:moveTo>
                    <a:pt x="398" y="0"/>
                  </a:moveTo>
                  <a:cubicBezTo>
                    <a:pt x="189" y="0"/>
                    <a:pt x="1" y="174"/>
                    <a:pt x="69" y="419"/>
                  </a:cubicBezTo>
                  <a:cubicBezTo>
                    <a:pt x="425" y="2177"/>
                    <a:pt x="529" y="4395"/>
                    <a:pt x="1617" y="5922"/>
                  </a:cubicBezTo>
                  <a:cubicBezTo>
                    <a:pt x="1714" y="6068"/>
                    <a:pt x="1883" y="6146"/>
                    <a:pt x="2047" y="6146"/>
                  </a:cubicBezTo>
                  <a:cubicBezTo>
                    <a:pt x="2237" y="6146"/>
                    <a:pt x="2419" y="6042"/>
                    <a:pt x="2475" y="5817"/>
                  </a:cubicBezTo>
                  <a:cubicBezTo>
                    <a:pt x="2935" y="3851"/>
                    <a:pt x="1743" y="1758"/>
                    <a:pt x="717" y="168"/>
                  </a:cubicBezTo>
                  <a:cubicBezTo>
                    <a:pt x="630" y="51"/>
                    <a:pt x="511" y="0"/>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7947;p60"/>
          <p:cNvGrpSpPr/>
          <p:nvPr/>
        </p:nvGrpSpPr>
        <p:grpSpPr>
          <a:xfrm>
            <a:off x="7414595" y="2602071"/>
            <a:ext cx="385302" cy="269494"/>
            <a:chOff x="6829077" y="3723030"/>
            <a:chExt cx="385302" cy="269494"/>
          </a:xfrm>
        </p:grpSpPr>
        <p:sp>
          <p:nvSpPr>
            <p:cNvPr id="433" name="Google Shape;7948;p60"/>
            <p:cNvSpPr/>
            <p:nvPr/>
          </p:nvSpPr>
          <p:spPr>
            <a:xfrm>
              <a:off x="6835102" y="3806330"/>
              <a:ext cx="373253" cy="180169"/>
            </a:xfrm>
            <a:custGeom>
              <a:avLst/>
              <a:gdLst/>
              <a:ahLst/>
              <a:cxnLst/>
              <a:rect l="l" t="t" r="r" b="b"/>
              <a:pathLst>
                <a:path w="14249" h="6878" extrusionOk="0">
                  <a:moveTo>
                    <a:pt x="0" y="0"/>
                  </a:moveTo>
                  <a:lnTo>
                    <a:pt x="0" y="6631"/>
                  </a:lnTo>
                  <a:cubicBezTo>
                    <a:pt x="0" y="6768"/>
                    <a:pt x="110" y="6878"/>
                    <a:pt x="247" y="6878"/>
                  </a:cubicBezTo>
                  <a:lnTo>
                    <a:pt x="14006" y="6878"/>
                  </a:lnTo>
                  <a:cubicBezTo>
                    <a:pt x="14139" y="6878"/>
                    <a:pt x="14249" y="6768"/>
                    <a:pt x="14249" y="6635"/>
                  </a:cubicBezTo>
                  <a:lnTo>
                    <a:pt x="14249" y="0"/>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7949;p60"/>
            <p:cNvSpPr/>
            <p:nvPr/>
          </p:nvSpPr>
          <p:spPr>
            <a:xfrm>
              <a:off x="6835102" y="3729028"/>
              <a:ext cx="373253" cy="180274"/>
            </a:xfrm>
            <a:custGeom>
              <a:avLst/>
              <a:gdLst/>
              <a:ahLst/>
              <a:cxnLst/>
              <a:rect l="l" t="t" r="r" b="b"/>
              <a:pathLst>
                <a:path w="14249" h="6882" extrusionOk="0">
                  <a:moveTo>
                    <a:pt x="247" y="1"/>
                  </a:moveTo>
                  <a:cubicBezTo>
                    <a:pt x="110" y="1"/>
                    <a:pt x="0" y="110"/>
                    <a:pt x="0" y="248"/>
                  </a:cubicBezTo>
                  <a:lnTo>
                    <a:pt x="0" y="6882"/>
                  </a:lnTo>
                  <a:lnTo>
                    <a:pt x="14249" y="6882"/>
                  </a:lnTo>
                  <a:lnTo>
                    <a:pt x="14249" y="248"/>
                  </a:lnTo>
                  <a:cubicBezTo>
                    <a:pt x="14249" y="110"/>
                    <a:pt x="14139" y="1"/>
                    <a:pt x="14006" y="1"/>
                  </a:cubicBez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7950;p60"/>
            <p:cNvSpPr/>
            <p:nvPr/>
          </p:nvSpPr>
          <p:spPr>
            <a:xfrm>
              <a:off x="6860852" y="3754804"/>
              <a:ext cx="321832" cy="128748"/>
            </a:xfrm>
            <a:custGeom>
              <a:avLst/>
              <a:gdLst/>
              <a:ahLst/>
              <a:cxnLst/>
              <a:rect l="l" t="t" r="r" b="b"/>
              <a:pathLst>
                <a:path w="12286" h="4915" extrusionOk="0">
                  <a:moveTo>
                    <a:pt x="10733" y="737"/>
                  </a:moveTo>
                  <a:cubicBezTo>
                    <a:pt x="10901" y="1097"/>
                    <a:pt x="11189" y="1385"/>
                    <a:pt x="11549" y="1556"/>
                  </a:cubicBezTo>
                  <a:lnTo>
                    <a:pt x="11549" y="3362"/>
                  </a:lnTo>
                  <a:cubicBezTo>
                    <a:pt x="11189" y="3530"/>
                    <a:pt x="10901" y="3818"/>
                    <a:pt x="10733" y="4178"/>
                  </a:cubicBezTo>
                  <a:lnTo>
                    <a:pt x="1556" y="4178"/>
                  </a:lnTo>
                  <a:cubicBezTo>
                    <a:pt x="1385" y="3818"/>
                    <a:pt x="1097" y="3530"/>
                    <a:pt x="737" y="3362"/>
                  </a:cubicBezTo>
                  <a:lnTo>
                    <a:pt x="737" y="1556"/>
                  </a:lnTo>
                  <a:cubicBezTo>
                    <a:pt x="1097" y="1385"/>
                    <a:pt x="1385" y="1097"/>
                    <a:pt x="1556" y="737"/>
                  </a:cubicBezTo>
                  <a:close/>
                  <a:moveTo>
                    <a:pt x="984" y="0"/>
                  </a:moveTo>
                  <a:cubicBezTo>
                    <a:pt x="984" y="545"/>
                    <a:pt x="542" y="984"/>
                    <a:pt x="1" y="984"/>
                  </a:cubicBezTo>
                  <a:lnTo>
                    <a:pt x="1" y="3931"/>
                  </a:lnTo>
                  <a:cubicBezTo>
                    <a:pt x="542" y="3931"/>
                    <a:pt x="984" y="4369"/>
                    <a:pt x="984" y="4914"/>
                  </a:cubicBezTo>
                  <a:lnTo>
                    <a:pt x="11302" y="4914"/>
                  </a:lnTo>
                  <a:cubicBezTo>
                    <a:pt x="11302" y="4369"/>
                    <a:pt x="11741" y="3931"/>
                    <a:pt x="12286" y="3931"/>
                  </a:cubicBezTo>
                  <a:lnTo>
                    <a:pt x="12286" y="984"/>
                  </a:lnTo>
                  <a:cubicBezTo>
                    <a:pt x="11741" y="984"/>
                    <a:pt x="11302" y="542"/>
                    <a:pt x="11302"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7951;p60"/>
            <p:cNvSpPr/>
            <p:nvPr/>
          </p:nvSpPr>
          <p:spPr>
            <a:xfrm>
              <a:off x="6854487" y="3748334"/>
              <a:ext cx="12862" cy="12967"/>
            </a:xfrm>
            <a:custGeom>
              <a:avLst/>
              <a:gdLst/>
              <a:ahLst/>
              <a:cxnLst/>
              <a:rect l="l" t="t" r="r" b="b"/>
              <a:pathLst>
                <a:path w="491" h="495" extrusionOk="0">
                  <a:moveTo>
                    <a:pt x="244" y="1"/>
                  </a:moveTo>
                  <a:cubicBezTo>
                    <a:pt x="110" y="1"/>
                    <a:pt x="0" y="114"/>
                    <a:pt x="0" y="247"/>
                  </a:cubicBezTo>
                  <a:cubicBezTo>
                    <a:pt x="0" y="384"/>
                    <a:pt x="110" y="494"/>
                    <a:pt x="244" y="494"/>
                  </a:cubicBezTo>
                  <a:cubicBezTo>
                    <a:pt x="381" y="494"/>
                    <a:pt x="490" y="384"/>
                    <a:pt x="490" y="247"/>
                  </a:cubicBezTo>
                  <a:cubicBezTo>
                    <a:pt x="490" y="114"/>
                    <a:pt x="381" y="1"/>
                    <a:pt x="244"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7952;p60"/>
            <p:cNvSpPr/>
            <p:nvPr/>
          </p:nvSpPr>
          <p:spPr>
            <a:xfrm>
              <a:off x="7176214" y="3748334"/>
              <a:ext cx="12862" cy="12967"/>
            </a:xfrm>
            <a:custGeom>
              <a:avLst/>
              <a:gdLst/>
              <a:ahLst/>
              <a:cxnLst/>
              <a:rect l="l" t="t" r="r" b="b"/>
              <a:pathLst>
                <a:path w="491" h="495" extrusionOk="0">
                  <a:moveTo>
                    <a:pt x="247" y="1"/>
                  </a:moveTo>
                  <a:cubicBezTo>
                    <a:pt x="110" y="1"/>
                    <a:pt x="0" y="114"/>
                    <a:pt x="0" y="247"/>
                  </a:cubicBezTo>
                  <a:cubicBezTo>
                    <a:pt x="0" y="384"/>
                    <a:pt x="110" y="494"/>
                    <a:pt x="247" y="494"/>
                  </a:cubicBezTo>
                  <a:cubicBezTo>
                    <a:pt x="380" y="494"/>
                    <a:pt x="490" y="384"/>
                    <a:pt x="490" y="247"/>
                  </a:cubicBezTo>
                  <a:cubicBezTo>
                    <a:pt x="490" y="114"/>
                    <a:pt x="380" y="1"/>
                    <a:pt x="247"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7953;p60"/>
            <p:cNvSpPr/>
            <p:nvPr/>
          </p:nvSpPr>
          <p:spPr>
            <a:xfrm>
              <a:off x="6854487" y="3877056"/>
              <a:ext cx="12862" cy="12862"/>
            </a:xfrm>
            <a:custGeom>
              <a:avLst/>
              <a:gdLst/>
              <a:ahLst/>
              <a:cxnLst/>
              <a:rect l="l" t="t" r="r" b="b"/>
              <a:pathLst>
                <a:path w="491" h="491" extrusionOk="0">
                  <a:moveTo>
                    <a:pt x="244" y="1"/>
                  </a:moveTo>
                  <a:cubicBezTo>
                    <a:pt x="110" y="1"/>
                    <a:pt x="0" y="110"/>
                    <a:pt x="0" y="247"/>
                  </a:cubicBezTo>
                  <a:cubicBezTo>
                    <a:pt x="0" y="381"/>
                    <a:pt x="110" y="491"/>
                    <a:pt x="244" y="491"/>
                  </a:cubicBezTo>
                  <a:cubicBezTo>
                    <a:pt x="381" y="491"/>
                    <a:pt x="490" y="381"/>
                    <a:pt x="490" y="247"/>
                  </a:cubicBezTo>
                  <a:cubicBezTo>
                    <a:pt x="490" y="110"/>
                    <a:pt x="381" y="1"/>
                    <a:pt x="244"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7954;p60"/>
            <p:cNvSpPr/>
            <p:nvPr/>
          </p:nvSpPr>
          <p:spPr>
            <a:xfrm>
              <a:off x="7176214" y="3877056"/>
              <a:ext cx="12862" cy="12862"/>
            </a:xfrm>
            <a:custGeom>
              <a:avLst/>
              <a:gdLst/>
              <a:ahLst/>
              <a:cxnLst/>
              <a:rect l="l" t="t" r="r" b="b"/>
              <a:pathLst>
                <a:path w="491" h="491" extrusionOk="0">
                  <a:moveTo>
                    <a:pt x="247" y="1"/>
                  </a:moveTo>
                  <a:cubicBezTo>
                    <a:pt x="110" y="1"/>
                    <a:pt x="0" y="110"/>
                    <a:pt x="0" y="247"/>
                  </a:cubicBezTo>
                  <a:cubicBezTo>
                    <a:pt x="0" y="381"/>
                    <a:pt x="110" y="491"/>
                    <a:pt x="247" y="491"/>
                  </a:cubicBezTo>
                  <a:cubicBezTo>
                    <a:pt x="380" y="491"/>
                    <a:pt x="490" y="381"/>
                    <a:pt x="490" y="247"/>
                  </a:cubicBezTo>
                  <a:cubicBezTo>
                    <a:pt x="490" y="110"/>
                    <a:pt x="380" y="1"/>
                    <a:pt x="247"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7955;p60"/>
            <p:cNvSpPr/>
            <p:nvPr/>
          </p:nvSpPr>
          <p:spPr>
            <a:xfrm>
              <a:off x="6835102" y="3928948"/>
              <a:ext cx="373253" cy="12128"/>
            </a:xfrm>
            <a:custGeom>
              <a:avLst/>
              <a:gdLst/>
              <a:ahLst/>
              <a:cxnLst/>
              <a:rect l="l" t="t" r="r" b="b"/>
              <a:pathLst>
                <a:path w="14249" h="463" extrusionOk="0">
                  <a:moveTo>
                    <a:pt x="0" y="0"/>
                  </a:moveTo>
                  <a:lnTo>
                    <a:pt x="0" y="463"/>
                  </a:lnTo>
                  <a:lnTo>
                    <a:pt x="14249" y="463"/>
                  </a:lnTo>
                  <a:lnTo>
                    <a:pt x="1424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7956;p60"/>
            <p:cNvSpPr/>
            <p:nvPr/>
          </p:nvSpPr>
          <p:spPr>
            <a:xfrm>
              <a:off x="6835102" y="3954698"/>
              <a:ext cx="373253" cy="12050"/>
            </a:xfrm>
            <a:custGeom>
              <a:avLst/>
              <a:gdLst/>
              <a:ahLst/>
              <a:cxnLst/>
              <a:rect l="l" t="t" r="r" b="b"/>
              <a:pathLst>
                <a:path w="14249" h="460" extrusionOk="0">
                  <a:moveTo>
                    <a:pt x="0" y="1"/>
                  </a:moveTo>
                  <a:lnTo>
                    <a:pt x="0" y="460"/>
                  </a:lnTo>
                  <a:lnTo>
                    <a:pt x="14249" y="460"/>
                  </a:lnTo>
                  <a:lnTo>
                    <a:pt x="14249" y="1"/>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7957;p60"/>
            <p:cNvSpPr/>
            <p:nvPr/>
          </p:nvSpPr>
          <p:spPr>
            <a:xfrm>
              <a:off x="6957433" y="3754804"/>
              <a:ext cx="128670" cy="128748"/>
            </a:xfrm>
            <a:custGeom>
              <a:avLst/>
              <a:gdLst/>
              <a:ahLst/>
              <a:cxnLst/>
              <a:rect l="l" t="t" r="r" b="b"/>
              <a:pathLst>
                <a:path w="4912" h="4915" extrusionOk="0">
                  <a:moveTo>
                    <a:pt x="2455" y="0"/>
                  </a:moveTo>
                  <a:cubicBezTo>
                    <a:pt x="1098" y="0"/>
                    <a:pt x="1" y="1100"/>
                    <a:pt x="1" y="2457"/>
                  </a:cubicBezTo>
                  <a:cubicBezTo>
                    <a:pt x="1" y="3814"/>
                    <a:pt x="1098" y="4914"/>
                    <a:pt x="2455" y="4914"/>
                  </a:cubicBezTo>
                  <a:cubicBezTo>
                    <a:pt x="3812" y="4914"/>
                    <a:pt x="4912" y="3814"/>
                    <a:pt x="4912" y="2457"/>
                  </a:cubicBezTo>
                  <a:cubicBezTo>
                    <a:pt x="4912" y="1100"/>
                    <a:pt x="3812" y="0"/>
                    <a:pt x="2455" y="0"/>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7958;p60"/>
            <p:cNvSpPr/>
            <p:nvPr/>
          </p:nvSpPr>
          <p:spPr>
            <a:xfrm>
              <a:off x="6829077" y="3723030"/>
              <a:ext cx="385302" cy="269494"/>
            </a:xfrm>
            <a:custGeom>
              <a:avLst/>
              <a:gdLst/>
              <a:ahLst/>
              <a:cxnLst/>
              <a:rect l="l" t="t" r="r" b="b"/>
              <a:pathLst>
                <a:path w="14709" h="10288" extrusionOk="0">
                  <a:moveTo>
                    <a:pt x="14236" y="459"/>
                  </a:moveTo>
                  <a:cubicBezTo>
                    <a:pt x="14242" y="459"/>
                    <a:pt x="14249" y="466"/>
                    <a:pt x="14249" y="477"/>
                  </a:cubicBezTo>
                  <a:lnTo>
                    <a:pt x="14249" y="6861"/>
                  </a:lnTo>
                  <a:cubicBezTo>
                    <a:pt x="14249" y="6871"/>
                    <a:pt x="14242" y="6878"/>
                    <a:pt x="14236" y="6878"/>
                  </a:cubicBezTo>
                  <a:lnTo>
                    <a:pt x="477" y="6878"/>
                  </a:lnTo>
                  <a:cubicBezTo>
                    <a:pt x="470" y="6878"/>
                    <a:pt x="463" y="6871"/>
                    <a:pt x="463" y="6861"/>
                  </a:cubicBezTo>
                  <a:lnTo>
                    <a:pt x="463" y="477"/>
                  </a:lnTo>
                  <a:cubicBezTo>
                    <a:pt x="463" y="466"/>
                    <a:pt x="470" y="459"/>
                    <a:pt x="477" y="459"/>
                  </a:cubicBezTo>
                  <a:close/>
                  <a:moveTo>
                    <a:pt x="14249" y="7337"/>
                  </a:moveTo>
                  <a:lnTo>
                    <a:pt x="14249" y="7861"/>
                  </a:lnTo>
                  <a:lnTo>
                    <a:pt x="13499" y="7861"/>
                  </a:lnTo>
                  <a:cubicBezTo>
                    <a:pt x="13204" y="7872"/>
                    <a:pt x="13204" y="8307"/>
                    <a:pt x="13499" y="8321"/>
                  </a:cubicBezTo>
                  <a:lnTo>
                    <a:pt x="14249" y="8321"/>
                  </a:lnTo>
                  <a:lnTo>
                    <a:pt x="14249" y="8841"/>
                  </a:lnTo>
                  <a:lnTo>
                    <a:pt x="10548" y="8841"/>
                  </a:lnTo>
                  <a:cubicBezTo>
                    <a:pt x="10257" y="8855"/>
                    <a:pt x="10257" y="9290"/>
                    <a:pt x="10548" y="9304"/>
                  </a:cubicBezTo>
                  <a:lnTo>
                    <a:pt x="14249" y="9304"/>
                  </a:lnTo>
                  <a:lnTo>
                    <a:pt x="14249" y="9815"/>
                  </a:lnTo>
                  <a:cubicBezTo>
                    <a:pt x="14249" y="9821"/>
                    <a:pt x="14242" y="9828"/>
                    <a:pt x="14236" y="9828"/>
                  </a:cubicBezTo>
                  <a:lnTo>
                    <a:pt x="14236" y="9825"/>
                  </a:lnTo>
                  <a:lnTo>
                    <a:pt x="477" y="9825"/>
                  </a:lnTo>
                  <a:cubicBezTo>
                    <a:pt x="470" y="9825"/>
                    <a:pt x="463" y="9818"/>
                    <a:pt x="463" y="9811"/>
                  </a:cubicBezTo>
                  <a:lnTo>
                    <a:pt x="463" y="9304"/>
                  </a:lnTo>
                  <a:lnTo>
                    <a:pt x="9565" y="9304"/>
                  </a:lnTo>
                  <a:cubicBezTo>
                    <a:pt x="9688" y="9297"/>
                    <a:pt x="9788" y="9198"/>
                    <a:pt x="9788" y="9074"/>
                  </a:cubicBezTo>
                  <a:cubicBezTo>
                    <a:pt x="9788" y="8951"/>
                    <a:pt x="9688" y="8848"/>
                    <a:pt x="9565" y="8841"/>
                  </a:cubicBezTo>
                  <a:lnTo>
                    <a:pt x="463" y="8841"/>
                  </a:lnTo>
                  <a:lnTo>
                    <a:pt x="463" y="8321"/>
                  </a:lnTo>
                  <a:lnTo>
                    <a:pt x="12515" y="8321"/>
                  </a:lnTo>
                  <a:cubicBezTo>
                    <a:pt x="12519" y="8321"/>
                    <a:pt x="12523" y="8321"/>
                    <a:pt x="12527" y="8321"/>
                  </a:cubicBezTo>
                  <a:cubicBezTo>
                    <a:pt x="12652" y="8321"/>
                    <a:pt x="12755" y="8217"/>
                    <a:pt x="12755" y="8091"/>
                  </a:cubicBezTo>
                  <a:cubicBezTo>
                    <a:pt x="12755" y="7965"/>
                    <a:pt x="12652" y="7861"/>
                    <a:pt x="12527" y="7861"/>
                  </a:cubicBezTo>
                  <a:cubicBezTo>
                    <a:pt x="12523" y="7861"/>
                    <a:pt x="12519" y="7861"/>
                    <a:pt x="12515" y="7861"/>
                  </a:cubicBezTo>
                  <a:lnTo>
                    <a:pt x="463" y="7861"/>
                  </a:lnTo>
                  <a:lnTo>
                    <a:pt x="463" y="7337"/>
                  </a:lnTo>
                  <a:close/>
                  <a:moveTo>
                    <a:pt x="477" y="0"/>
                  </a:moveTo>
                  <a:cubicBezTo>
                    <a:pt x="213" y="0"/>
                    <a:pt x="1" y="213"/>
                    <a:pt x="1" y="477"/>
                  </a:cubicBezTo>
                  <a:lnTo>
                    <a:pt x="1" y="9815"/>
                  </a:lnTo>
                  <a:cubicBezTo>
                    <a:pt x="1" y="10075"/>
                    <a:pt x="213" y="10287"/>
                    <a:pt x="477" y="10287"/>
                  </a:cubicBezTo>
                  <a:lnTo>
                    <a:pt x="14236" y="10287"/>
                  </a:lnTo>
                  <a:cubicBezTo>
                    <a:pt x="14496" y="10287"/>
                    <a:pt x="14708" y="10075"/>
                    <a:pt x="14708" y="9815"/>
                  </a:cubicBezTo>
                  <a:lnTo>
                    <a:pt x="14708" y="477"/>
                  </a:lnTo>
                  <a:cubicBezTo>
                    <a:pt x="14708" y="213"/>
                    <a:pt x="14496" y="0"/>
                    <a:pt x="1423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7959;p60"/>
            <p:cNvSpPr/>
            <p:nvPr/>
          </p:nvSpPr>
          <p:spPr>
            <a:xfrm>
              <a:off x="7079790" y="3748779"/>
              <a:ext cx="108919" cy="140798"/>
            </a:xfrm>
            <a:custGeom>
              <a:avLst/>
              <a:gdLst/>
              <a:ahLst/>
              <a:cxnLst/>
              <a:rect l="l" t="t" r="r" b="b"/>
              <a:pathLst>
                <a:path w="4158" h="5375" extrusionOk="0">
                  <a:moveTo>
                    <a:pt x="229" y="0"/>
                  </a:moveTo>
                  <a:cubicBezTo>
                    <a:pt x="104" y="0"/>
                    <a:pt x="1" y="104"/>
                    <a:pt x="1" y="230"/>
                  </a:cubicBezTo>
                  <a:cubicBezTo>
                    <a:pt x="1" y="357"/>
                    <a:pt x="104" y="460"/>
                    <a:pt x="229" y="460"/>
                  </a:cubicBezTo>
                  <a:cubicBezTo>
                    <a:pt x="233" y="460"/>
                    <a:pt x="237" y="460"/>
                    <a:pt x="241" y="460"/>
                  </a:cubicBezTo>
                  <a:lnTo>
                    <a:pt x="2735" y="460"/>
                  </a:lnTo>
                  <a:cubicBezTo>
                    <a:pt x="2831" y="947"/>
                    <a:pt x="3208" y="1327"/>
                    <a:pt x="3695" y="1423"/>
                  </a:cubicBezTo>
                  <a:lnTo>
                    <a:pt x="3695" y="3952"/>
                  </a:lnTo>
                  <a:cubicBezTo>
                    <a:pt x="3208" y="4048"/>
                    <a:pt x="2831" y="4428"/>
                    <a:pt x="2735" y="4915"/>
                  </a:cubicBezTo>
                  <a:lnTo>
                    <a:pt x="241" y="4915"/>
                  </a:lnTo>
                  <a:cubicBezTo>
                    <a:pt x="237" y="4915"/>
                    <a:pt x="233" y="4914"/>
                    <a:pt x="229" y="4914"/>
                  </a:cubicBezTo>
                  <a:cubicBezTo>
                    <a:pt x="104" y="4914"/>
                    <a:pt x="1" y="5018"/>
                    <a:pt x="1" y="5144"/>
                  </a:cubicBezTo>
                  <a:cubicBezTo>
                    <a:pt x="1" y="5271"/>
                    <a:pt x="104" y="5374"/>
                    <a:pt x="229" y="5374"/>
                  </a:cubicBezTo>
                  <a:cubicBezTo>
                    <a:pt x="233" y="5374"/>
                    <a:pt x="237" y="5374"/>
                    <a:pt x="241" y="5374"/>
                  </a:cubicBezTo>
                  <a:lnTo>
                    <a:pt x="2944" y="5374"/>
                  </a:lnTo>
                  <a:cubicBezTo>
                    <a:pt x="3071" y="5374"/>
                    <a:pt x="3174" y="5271"/>
                    <a:pt x="3174" y="5144"/>
                  </a:cubicBezTo>
                  <a:cubicBezTo>
                    <a:pt x="3174" y="4730"/>
                    <a:pt x="3510" y="4394"/>
                    <a:pt x="3928" y="4390"/>
                  </a:cubicBezTo>
                  <a:cubicBezTo>
                    <a:pt x="4055" y="4390"/>
                    <a:pt x="4157" y="4288"/>
                    <a:pt x="4157" y="4161"/>
                  </a:cubicBezTo>
                  <a:lnTo>
                    <a:pt x="4157" y="1214"/>
                  </a:lnTo>
                  <a:cubicBezTo>
                    <a:pt x="4157" y="1087"/>
                    <a:pt x="4055" y="984"/>
                    <a:pt x="3928" y="984"/>
                  </a:cubicBezTo>
                  <a:cubicBezTo>
                    <a:pt x="3510" y="981"/>
                    <a:pt x="3174" y="645"/>
                    <a:pt x="3174" y="230"/>
                  </a:cubicBezTo>
                  <a:cubicBezTo>
                    <a:pt x="3174" y="104"/>
                    <a:pt x="3071" y="1"/>
                    <a:pt x="2944" y="1"/>
                  </a:cubicBezTo>
                  <a:lnTo>
                    <a:pt x="241" y="1"/>
                  </a:lnTo>
                  <a:cubicBezTo>
                    <a:pt x="237" y="1"/>
                    <a:pt x="233" y="0"/>
                    <a:pt x="2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7960;p60"/>
            <p:cNvSpPr/>
            <p:nvPr/>
          </p:nvSpPr>
          <p:spPr>
            <a:xfrm>
              <a:off x="6854853" y="3748779"/>
              <a:ext cx="108369" cy="140772"/>
            </a:xfrm>
            <a:custGeom>
              <a:avLst/>
              <a:gdLst/>
              <a:ahLst/>
              <a:cxnLst/>
              <a:rect l="l" t="t" r="r" b="b"/>
              <a:pathLst>
                <a:path w="4137" h="5374" extrusionOk="0">
                  <a:moveTo>
                    <a:pt x="1213" y="1"/>
                  </a:moveTo>
                  <a:cubicBezTo>
                    <a:pt x="1086" y="1"/>
                    <a:pt x="984" y="104"/>
                    <a:pt x="984" y="230"/>
                  </a:cubicBezTo>
                  <a:cubicBezTo>
                    <a:pt x="980" y="645"/>
                    <a:pt x="644" y="984"/>
                    <a:pt x="230" y="984"/>
                  </a:cubicBezTo>
                  <a:cubicBezTo>
                    <a:pt x="103" y="984"/>
                    <a:pt x="0" y="1087"/>
                    <a:pt x="0" y="1214"/>
                  </a:cubicBezTo>
                  <a:lnTo>
                    <a:pt x="0" y="4161"/>
                  </a:lnTo>
                  <a:cubicBezTo>
                    <a:pt x="0" y="4288"/>
                    <a:pt x="103" y="4390"/>
                    <a:pt x="230" y="4390"/>
                  </a:cubicBezTo>
                  <a:cubicBezTo>
                    <a:pt x="644" y="4394"/>
                    <a:pt x="980" y="4730"/>
                    <a:pt x="984" y="5144"/>
                  </a:cubicBezTo>
                  <a:cubicBezTo>
                    <a:pt x="984" y="5271"/>
                    <a:pt x="1086" y="5374"/>
                    <a:pt x="1213" y="5374"/>
                  </a:cubicBezTo>
                  <a:lnTo>
                    <a:pt x="3914" y="5374"/>
                  </a:lnTo>
                  <a:cubicBezTo>
                    <a:pt x="4037" y="5371"/>
                    <a:pt x="4136" y="5268"/>
                    <a:pt x="4136" y="5144"/>
                  </a:cubicBezTo>
                  <a:cubicBezTo>
                    <a:pt x="4136" y="5021"/>
                    <a:pt x="4037" y="4918"/>
                    <a:pt x="3914" y="4915"/>
                  </a:cubicBezTo>
                  <a:lnTo>
                    <a:pt x="1422" y="4915"/>
                  </a:lnTo>
                  <a:cubicBezTo>
                    <a:pt x="1326" y="4428"/>
                    <a:pt x="946" y="4048"/>
                    <a:pt x="459" y="3952"/>
                  </a:cubicBezTo>
                  <a:lnTo>
                    <a:pt x="459" y="1423"/>
                  </a:lnTo>
                  <a:cubicBezTo>
                    <a:pt x="946" y="1327"/>
                    <a:pt x="1326" y="947"/>
                    <a:pt x="1422" y="460"/>
                  </a:cubicBezTo>
                  <a:lnTo>
                    <a:pt x="3914" y="460"/>
                  </a:lnTo>
                  <a:cubicBezTo>
                    <a:pt x="4037" y="456"/>
                    <a:pt x="4136" y="354"/>
                    <a:pt x="4136" y="230"/>
                  </a:cubicBezTo>
                  <a:cubicBezTo>
                    <a:pt x="4136" y="107"/>
                    <a:pt x="4037" y="8"/>
                    <a:pt x="39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7961;p60"/>
            <p:cNvSpPr/>
            <p:nvPr/>
          </p:nvSpPr>
          <p:spPr>
            <a:xfrm>
              <a:off x="6951330" y="3748779"/>
              <a:ext cx="146351" cy="140772"/>
            </a:xfrm>
            <a:custGeom>
              <a:avLst/>
              <a:gdLst/>
              <a:ahLst/>
              <a:cxnLst/>
              <a:rect l="l" t="t" r="r" b="b"/>
              <a:pathLst>
                <a:path w="5587" h="5374" extrusionOk="0">
                  <a:moveTo>
                    <a:pt x="2688" y="460"/>
                  </a:moveTo>
                  <a:cubicBezTo>
                    <a:pt x="3589" y="460"/>
                    <a:pt x="4401" y="1005"/>
                    <a:pt x="4747" y="1837"/>
                  </a:cubicBezTo>
                  <a:cubicBezTo>
                    <a:pt x="5090" y="2670"/>
                    <a:pt x="4901" y="3626"/>
                    <a:pt x="4264" y="4264"/>
                  </a:cubicBezTo>
                  <a:cubicBezTo>
                    <a:pt x="3837" y="4690"/>
                    <a:pt x="3269" y="4916"/>
                    <a:pt x="2689" y="4916"/>
                  </a:cubicBezTo>
                  <a:cubicBezTo>
                    <a:pt x="2403" y="4916"/>
                    <a:pt x="2113" y="4860"/>
                    <a:pt x="1838" y="4747"/>
                  </a:cubicBezTo>
                  <a:cubicBezTo>
                    <a:pt x="1005" y="4401"/>
                    <a:pt x="460" y="3589"/>
                    <a:pt x="460" y="2687"/>
                  </a:cubicBezTo>
                  <a:cubicBezTo>
                    <a:pt x="460" y="1457"/>
                    <a:pt x="1457" y="460"/>
                    <a:pt x="2688" y="460"/>
                  </a:cubicBezTo>
                  <a:close/>
                  <a:moveTo>
                    <a:pt x="2690" y="0"/>
                  </a:moveTo>
                  <a:cubicBezTo>
                    <a:pt x="2343" y="0"/>
                    <a:pt x="1993" y="68"/>
                    <a:pt x="1659" y="206"/>
                  </a:cubicBezTo>
                  <a:cubicBezTo>
                    <a:pt x="655" y="621"/>
                    <a:pt x="1" y="1601"/>
                    <a:pt x="1" y="2687"/>
                  </a:cubicBezTo>
                  <a:cubicBezTo>
                    <a:pt x="4" y="4171"/>
                    <a:pt x="1207" y="5374"/>
                    <a:pt x="2688" y="5374"/>
                  </a:cubicBezTo>
                  <a:cubicBezTo>
                    <a:pt x="3777" y="5374"/>
                    <a:pt x="4754" y="4719"/>
                    <a:pt x="5172" y="3715"/>
                  </a:cubicBezTo>
                  <a:cubicBezTo>
                    <a:pt x="5587" y="2711"/>
                    <a:pt x="5357" y="1556"/>
                    <a:pt x="4589" y="789"/>
                  </a:cubicBezTo>
                  <a:cubicBezTo>
                    <a:pt x="4076" y="274"/>
                    <a:pt x="3389" y="0"/>
                    <a:pt x="26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62;p60"/>
            <p:cNvSpPr/>
            <p:nvPr/>
          </p:nvSpPr>
          <p:spPr>
            <a:xfrm>
              <a:off x="6989941" y="3774765"/>
              <a:ext cx="63759" cy="89299"/>
            </a:xfrm>
            <a:custGeom>
              <a:avLst/>
              <a:gdLst/>
              <a:ahLst/>
              <a:cxnLst/>
              <a:rect l="l" t="t" r="r" b="b"/>
              <a:pathLst>
                <a:path w="2434" h="3409" extrusionOk="0">
                  <a:moveTo>
                    <a:pt x="984" y="715"/>
                  </a:moveTo>
                  <a:lnTo>
                    <a:pt x="984" y="1390"/>
                  </a:lnTo>
                  <a:cubicBezTo>
                    <a:pt x="600" y="1270"/>
                    <a:pt x="463" y="1161"/>
                    <a:pt x="463" y="1003"/>
                  </a:cubicBezTo>
                  <a:cubicBezTo>
                    <a:pt x="463" y="914"/>
                    <a:pt x="655" y="767"/>
                    <a:pt x="984" y="715"/>
                  </a:cubicBezTo>
                  <a:close/>
                  <a:moveTo>
                    <a:pt x="1447" y="2000"/>
                  </a:moveTo>
                  <a:cubicBezTo>
                    <a:pt x="1830" y="2120"/>
                    <a:pt x="1967" y="2230"/>
                    <a:pt x="1967" y="2388"/>
                  </a:cubicBezTo>
                  <a:cubicBezTo>
                    <a:pt x="1967" y="2477"/>
                    <a:pt x="1772" y="2624"/>
                    <a:pt x="1447" y="2675"/>
                  </a:cubicBezTo>
                  <a:lnTo>
                    <a:pt x="1447" y="2000"/>
                  </a:lnTo>
                  <a:close/>
                  <a:moveTo>
                    <a:pt x="1215" y="1"/>
                  </a:moveTo>
                  <a:cubicBezTo>
                    <a:pt x="1103" y="1"/>
                    <a:pt x="991" y="74"/>
                    <a:pt x="984" y="222"/>
                  </a:cubicBezTo>
                  <a:lnTo>
                    <a:pt x="984" y="249"/>
                  </a:lnTo>
                  <a:cubicBezTo>
                    <a:pt x="412" y="314"/>
                    <a:pt x="0" y="616"/>
                    <a:pt x="0" y="1003"/>
                  </a:cubicBezTo>
                  <a:cubicBezTo>
                    <a:pt x="0" y="1545"/>
                    <a:pt x="542" y="1750"/>
                    <a:pt x="984" y="1874"/>
                  </a:cubicBezTo>
                  <a:lnTo>
                    <a:pt x="984" y="2675"/>
                  </a:lnTo>
                  <a:cubicBezTo>
                    <a:pt x="655" y="2627"/>
                    <a:pt x="463" y="2477"/>
                    <a:pt x="463" y="2388"/>
                  </a:cubicBezTo>
                  <a:cubicBezTo>
                    <a:pt x="456" y="2240"/>
                    <a:pt x="344" y="2167"/>
                    <a:pt x="232" y="2167"/>
                  </a:cubicBezTo>
                  <a:cubicBezTo>
                    <a:pt x="120" y="2167"/>
                    <a:pt x="7" y="2240"/>
                    <a:pt x="0" y="2388"/>
                  </a:cubicBezTo>
                  <a:cubicBezTo>
                    <a:pt x="0" y="2771"/>
                    <a:pt x="412" y="3076"/>
                    <a:pt x="984" y="3141"/>
                  </a:cubicBezTo>
                  <a:lnTo>
                    <a:pt x="984" y="3169"/>
                  </a:lnTo>
                  <a:cubicBezTo>
                    <a:pt x="977" y="3299"/>
                    <a:pt x="1083" y="3409"/>
                    <a:pt x="1214" y="3409"/>
                  </a:cubicBezTo>
                  <a:cubicBezTo>
                    <a:pt x="1347" y="3409"/>
                    <a:pt x="1450" y="3299"/>
                    <a:pt x="1447" y="3169"/>
                  </a:cubicBezTo>
                  <a:lnTo>
                    <a:pt x="1447" y="3141"/>
                  </a:lnTo>
                  <a:cubicBezTo>
                    <a:pt x="2019" y="3076"/>
                    <a:pt x="2427" y="2775"/>
                    <a:pt x="2427" y="2388"/>
                  </a:cubicBezTo>
                  <a:cubicBezTo>
                    <a:pt x="2427" y="1846"/>
                    <a:pt x="1889" y="1641"/>
                    <a:pt x="1447" y="1517"/>
                  </a:cubicBezTo>
                  <a:lnTo>
                    <a:pt x="1447" y="715"/>
                  </a:lnTo>
                  <a:cubicBezTo>
                    <a:pt x="1772" y="767"/>
                    <a:pt x="1967" y="914"/>
                    <a:pt x="1967" y="1003"/>
                  </a:cubicBezTo>
                  <a:cubicBezTo>
                    <a:pt x="1961" y="1137"/>
                    <a:pt x="2067" y="1246"/>
                    <a:pt x="2197" y="1246"/>
                  </a:cubicBezTo>
                  <a:cubicBezTo>
                    <a:pt x="2327" y="1246"/>
                    <a:pt x="2433" y="1137"/>
                    <a:pt x="2427" y="1003"/>
                  </a:cubicBezTo>
                  <a:cubicBezTo>
                    <a:pt x="2427" y="619"/>
                    <a:pt x="2019" y="314"/>
                    <a:pt x="1447" y="249"/>
                  </a:cubicBezTo>
                  <a:lnTo>
                    <a:pt x="1447" y="222"/>
                  </a:lnTo>
                  <a:cubicBezTo>
                    <a:pt x="1440" y="74"/>
                    <a:pt x="1327" y="1"/>
                    <a:pt x="1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7998;p60"/>
          <p:cNvGrpSpPr/>
          <p:nvPr/>
        </p:nvGrpSpPr>
        <p:grpSpPr>
          <a:xfrm>
            <a:off x="8427940" y="2070303"/>
            <a:ext cx="398426" cy="273974"/>
            <a:chOff x="7909569" y="3720882"/>
            <a:chExt cx="398426" cy="273974"/>
          </a:xfrm>
        </p:grpSpPr>
        <p:sp>
          <p:nvSpPr>
            <p:cNvPr id="449" name="Google Shape;7999;p60"/>
            <p:cNvSpPr/>
            <p:nvPr/>
          </p:nvSpPr>
          <p:spPr>
            <a:xfrm>
              <a:off x="7915594" y="3726513"/>
              <a:ext cx="386376" cy="232874"/>
            </a:xfrm>
            <a:custGeom>
              <a:avLst/>
              <a:gdLst/>
              <a:ahLst/>
              <a:cxnLst/>
              <a:rect l="l" t="t" r="r" b="b"/>
              <a:pathLst>
                <a:path w="14750" h="8890" extrusionOk="0">
                  <a:moveTo>
                    <a:pt x="7375" y="1"/>
                  </a:moveTo>
                  <a:cubicBezTo>
                    <a:pt x="7046" y="1"/>
                    <a:pt x="6758" y="224"/>
                    <a:pt x="6676" y="542"/>
                  </a:cubicBezTo>
                  <a:cubicBezTo>
                    <a:pt x="6594" y="861"/>
                    <a:pt x="6738" y="1197"/>
                    <a:pt x="7029" y="1354"/>
                  </a:cubicBezTo>
                  <a:lnTo>
                    <a:pt x="3626" y="5103"/>
                  </a:lnTo>
                  <a:lnTo>
                    <a:pt x="1495" y="3267"/>
                  </a:lnTo>
                  <a:cubicBezTo>
                    <a:pt x="1635" y="2817"/>
                    <a:pt x="1279" y="2428"/>
                    <a:pt x="880" y="2428"/>
                  </a:cubicBezTo>
                  <a:cubicBezTo>
                    <a:pt x="753" y="2428"/>
                    <a:pt x="622" y="2468"/>
                    <a:pt x="501" y="2557"/>
                  </a:cubicBezTo>
                  <a:cubicBezTo>
                    <a:pt x="1" y="2924"/>
                    <a:pt x="261" y="3716"/>
                    <a:pt x="881" y="3716"/>
                  </a:cubicBezTo>
                  <a:cubicBezTo>
                    <a:pt x="902" y="3716"/>
                    <a:pt x="922" y="3712"/>
                    <a:pt x="939" y="3712"/>
                  </a:cubicBezTo>
                  <a:lnTo>
                    <a:pt x="939" y="8890"/>
                  </a:lnTo>
                  <a:lnTo>
                    <a:pt x="13811" y="8890"/>
                  </a:lnTo>
                  <a:lnTo>
                    <a:pt x="13811" y="3712"/>
                  </a:lnTo>
                  <a:cubicBezTo>
                    <a:pt x="13831" y="3716"/>
                    <a:pt x="13852" y="3716"/>
                    <a:pt x="13872" y="3716"/>
                  </a:cubicBezTo>
                  <a:cubicBezTo>
                    <a:pt x="14492" y="3716"/>
                    <a:pt x="14749" y="2924"/>
                    <a:pt x="14249" y="2557"/>
                  </a:cubicBezTo>
                  <a:cubicBezTo>
                    <a:pt x="14128" y="2468"/>
                    <a:pt x="13997" y="2428"/>
                    <a:pt x="13870" y="2428"/>
                  </a:cubicBezTo>
                  <a:cubicBezTo>
                    <a:pt x="13472" y="2428"/>
                    <a:pt x="13116" y="2817"/>
                    <a:pt x="13259" y="3267"/>
                  </a:cubicBezTo>
                  <a:lnTo>
                    <a:pt x="11124" y="5103"/>
                  </a:lnTo>
                  <a:lnTo>
                    <a:pt x="7725" y="1354"/>
                  </a:lnTo>
                  <a:cubicBezTo>
                    <a:pt x="8012" y="1197"/>
                    <a:pt x="8156" y="861"/>
                    <a:pt x="8074" y="542"/>
                  </a:cubicBezTo>
                  <a:cubicBezTo>
                    <a:pt x="7992" y="224"/>
                    <a:pt x="7704" y="1"/>
                    <a:pt x="7375" y="1"/>
                  </a:cubicBezTo>
                  <a:close/>
                </a:path>
              </a:pathLst>
            </a:custGeom>
            <a:solidFill>
              <a:srgbClr val="B2C1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8000;p60"/>
            <p:cNvSpPr/>
            <p:nvPr/>
          </p:nvSpPr>
          <p:spPr>
            <a:xfrm>
              <a:off x="8256784" y="3790167"/>
              <a:ext cx="38978" cy="169220"/>
            </a:xfrm>
            <a:custGeom>
              <a:avLst/>
              <a:gdLst/>
              <a:ahLst/>
              <a:cxnLst/>
              <a:rect l="l" t="t" r="r" b="b"/>
              <a:pathLst>
                <a:path w="1488" h="6460" extrusionOk="0">
                  <a:moveTo>
                    <a:pt x="847" y="0"/>
                  </a:moveTo>
                  <a:cubicBezTo>
                    <a:pt x="412" y="0"/>
                    <a:pt x="100" y="422"/>
                    <a:pt x="234" y="837"/>
                  </a:cubicBezTo>
                  <a:lnTo>
                    <a:pt x="1" y="1035"/>
                  </a:lnTo>
                  <a:lnTo>
                    <a:pt x="1" y="6460"/>
                  </a:lnTo>
                  <a:lnTo>
                    <a:pt x="786" y="6460"/>
                  </a:lnTo>
                  <a:lnTo>
                    <a:pt x="786" y="1282"/>
                  </a:lnTo>
                  <a:cubicBezTo>
                    <a:pt x="806" y="1282"/>
                    <a:pt x="827" y="1286"/>
                    <a:pt x="847" y="1286"/>
                  </a:cubicBezTo>
                  <a:cubicBezTo>
                    <a:pt x="1200" y="1286"/>
                    <a:pt x="1488" y="998"/>
                    <a:pt x="1488" y="645"/>
                  </a:cubicBezTo>
                  <a:cubicBezTo>
                    <a:pt x="1488" y="288"/>
                    <a:pt x="1200" y="0"/>
                    <a:pt x="847"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8001;p60"/>
            <p:cNvSpPr/>
            <p:nvPr/>
          </p:nvSpPr>
          <p:spPr>
            <a:xfrm>
              <a:off x="8071428" y="3871215"/>
              <a:ext cx="65383" cy="56031"/>
            </a:xfrm>
            <a:custGeom>
              <a:avLst/>
              <a:gdLst/>
              <a:ahLst/>
              <a:cxnLst/>
              <a:rect l="l" t="t" r="r" b="b"/>
              <a:pathLst>
                <a:path w="2496" h="2139" extrusionOk="0">
                  <a:moveTo>
                    <a:pt x="1429" y="1"/>
                  </a:moveTo>
                  <a:cubicBezTo>
                    <a:pt x="477" y="1"/>
                    <a:pt x="0" y="1149"/>
                    <a:pt x="672" y="1824"/>
                  </a:cubicBezTo>
                  <a:cubicBezTo>
                    <a:pt x="890" y="2041"/>
                    <a:pt x="1158" y="2138"/>
                    <a:pt x="1420" y="2138"/>
                  </a:cubicBezTo>
                  <a:cubicBezTo>
                    <a:pt x="1969" y="2138"/>
                    <a:pt x="2495" y="1711"/>
                    <a:pt x="2495" y="1067"/>
                  </a:cubicBezTo>
                  <a:cubicBezTo>
                    <a:pt x="2495" y="477"/>
                    <a:pt x="2019" y="1"/>
                    <a:pt x="1429"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8002;p60"/>
            <p:cNvSpPr/>
            <p:nvPr/>
          </p:nvSpPr>
          <p:spPr>
            <a:xfrm>
              <a:off x="8098618" y="3871215"/>
              <a:ext cx="40969" cy="56005"/>
            </a:xfrm>
            <a:custGeom>
              <a:avLst/>
              <a:gdLst/>
              <a:ahLst/>
              <a:cxnLst/>
              <a:rect l="l" t="t" r="r" b="b"/>
              <a:pathLst>
                <a:path w="1564" h="2138" extrusionOk="0">
                  <a:moveTo>
                    <a:pt x="391" y="1"/>
                  </a:moveTo>
                  <a:cubicBezTo>
                    <a:pt x="258" y="1"/>
                    <a:pt x="124" y="25"/>
                    <a:pt x="1" y="76"/>
                  </a:cubicBezTo>
                  <a:cubicBezTo>
                    <a:pt x="409" y="234"/>
                    <a:pt x="679" y="628"/>
                    <a:pt x="679" y="1070"/>
                  </a:cubicBezTo>
                  <a:cubicBezTo>
                    <a:pt x="679" y="1509"/>
                    <a:pt x="409" y="1903"/>
                    <a:pt x="1" y="2064"/>
                  </a:cubicBezTo>
                  <a:cubicBezTo>
                    <a:pt x="129" y="2114"/>
                    <a:pt x="260" y="2137"/>
                    <a:pt x="389" y="2137"/>
                  </a:cubicBezTo>
                  <a:cubicBezTo>
                    <a:pt x="884" y="2137"/>
                    <a:pt x="1339" y="1788"/>
                    <a:pt x="1437" y="1265"/>
                  </a:cubicBezTo>
                  <a:cubicBezTo>
                    <a:pt x="1563" y="611"/>
                    <a:pt x="1060" y="1"/>
                    <a:pt x="391"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8003;p60"/>
            <p:cNvSpPr/>
            <p:nvPr/>
          </p:nvSpPr>
          <p:spPr>
            <a:xfrm>
              <a:off x="7918187" y="3893664"/>
              <a:ext cx="39162" cy="33556"/>
            </a:xfrm>
            <a:custGeom>
              <a:avLst/>
              <a:gdLst/>
              <a:ahLst/>
              <a:cxnLst/>
              <a:rect l="l" t="t" r="r" b="b"/>
              <a:pathLst>
                <a:path w="1495" h="1281" extrusionOk="0">
                  <a:moveTo>
                    <a:pt x="854" y="1"/>
                  </a:moveTo>
                  <a:cubicBezTo>
                    <a:pt x="285" y="1"/>
                    <a:pt x="1" y="689"/>
                    <a:pt x="402" y="1090"/>
                  </a:cubicBezTo>
                  <a:cubicBezTo>
                    <a:pt x="533" y="1221"/>
                    <a:pt x="694" y="1280"/>
                    <a:pt x="852" y="1280"/>
                  </a:cubicBezTo>
                  <a:cubicBezTo>
                    <a:pt x="1180" y="1280"/>
                    <a:pt x="1495" y="1025"/>
                    <a:pt x="1495" y="638"/>
                  </a:cubicBezTo>
                  <a:cubicBezTo>
                    <a:pt x="1495" y="285"/>
                    <a:pt x="1207" y="1"/>
                    <a:pt x="854"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8004;p60"/>
            <p:cNvSpPr/>
            <p:nvPr/>
          </p:nvSpPr>
          <p:spPr>
            <a:xfrm>
              <a:off x="7933825" y="3893664"/>
              <a:ext cx="25331" cy="33530"/>
            </a:xfrm>
            <a:custGeom>
              <a:avLst/>
              <a:gdLst/>
              <a:ahLst/>
              <a:cxnLst/>
              <a:rect l="l" t="t" r="r" b="b"/>
              <a:pathLst>
                <a:path w="967" h="1280" extrusionOk="0">
                  <a:moveTo>
                    <a:pt x="257" y="1"/>
                  </a:moveTo>
                  <a:cubicBezTo>
                    <a:pt x="168" y="1"/>
                    <a:pt x="79" y="18"/>
                    <a:pt x="0" y="55"/>
                  </a:cubicBezTo>
                  <a:cubicBezTo>
                    <a:pt x="504" y="282"/>
                    <a:pt x="504" y="998"/>
                    <a:pt x="0" y="1224"/>
                  </a:cubicBezTo>
                  <a:cubicBezTo>
                    <a:pt x="85" y="1261"/>
                    <a:pt x="172" y="1279"/>
                    <a:pt x="258" y="1279"/>
                  </a:cubicBezTo>
                  <a:cubicBezTo>
                    <a:pt x="548" y="1279"/>
                    <a:pt x="817" y="1078"/>
                    <a:pt x="881" y="772"/>
                  </a:cubicBezTo>
                  <a:cubicBezTo>
                    <a:pt x="967" y="374"/>
                    <a:pt x="665" y="1"/>
                    <a:pt x="257"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8005;p60"/>
            <p:cNvSpPr/>
            <p:nvPr/>
          </p:nvSpPr>
          <p:spPr>
            <a:xfrm>
              <a:off x="7996641" y="3893664"/>
              <a:ext cx="39266" cy="33556"/>
            </a:xfrm>
            <a:custGeom>
              <a:avLst/>
              <a:gdLst/>
              <a:ahLst/>
              <a:cxnLst/>
              <a:rect l="l" t="t" r="r" b="b"/>
              <a:pathLst>
                <a:path w="1499" h="1281" extrusionOk="0">
                  <a:moveTo>
                    <a:pt x="858" y="1"/>
                  </a:moveTo>
                  <a:cubicBezTo>
                    <a:pt x="289" y="1"/>
                    <a:pt x="1" y="689"/>
                    <a:pt x="405" y="1090"/>
                  </a:cubicBezTo>
                  <a:cubicBezTo>
                    <a:pt x="535" y="1221"/>
                    <a:pt x="696" y="1280"/>
                    <a:pt x="853" y="1280"/>
                  </a:cubicBezTo>
                  <a:cubicBezTo>
                    <a:pt x="1182" y="1280"/>
                    <a:pt x="1498" y="1025"/>
                    <a:pt x="1498" y="638"/>
                  </a:cubicBezTo>
                  <a:cubicBezTo>
                    <a:pt x="1498" y="285"/>
                    <a:pt x="1211" y="1"/>
                    <a:pt x="858"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8006;p60"/>
            <p:cNvSpPr/>
            <p:nvPr/>
          </p:nvSpPr>
          <p:spPr>
            <a:xfrm>
              <a:off x="8012279" y="3893664"/>
              <a:ext cx="25409" cy="33530"/>
            </a:xfrm>
            <a:custGeom>
              <a:avLst/>
              <a:gdLst/>
              <a:ahLst/>
              <a:cxnLst/>
              <a:rect l="l" t="t" r="r" b="b"/>
              <a:pathLst>
                <a:path w="970" h="1280" extrusionOk="0">
                  <a:moveTo>
                    <a:pt x="261" y="1"/>
                  </a:moveTo>
                  <a:cubicBezTo>
                    <a:pt x="172" y="1"/>
                    <a:pt x="82" y="18"/>
                    <a:pt x="0" y="55"/>
                  </a:cubicBezTo>
                  <a:cubicBezTo>
                    <a:pt x="507" y="282"/>
                    <a:pt x="507" y="998"/>
                    <a:pt x="0" y="1224"/>
                  </a:cubicBezTo>
                  <a:cubicBezTo>
                    <a:pt x="85" y="1261"/>
                    <a:pt x="174" y="1279"/>
                    <a:pt x="260" y="1279"/>
                  </a:cubicBezTo>
                  <a:cubicBezTo>
                    <a:pt x="551" y="1279"/>
                    <a:pt x="822" y="1078"/>
                    <a:pt x="888" y="772"/>
                  </a:cubicBezTo>
                  <a:cubicBezTo>
                    <a:pt x="970" y="374"/>
                    <a:pt x="668" y="1"/>
                    <a:pt x="261"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8007;p60"/>
            <p:cNvSpPr/>
            <p:nvPr/>
          </p:nvSpPr>
          <p:spPr>
            <a:xfrm>
              <a:off x="8254636" y="3893664"/>
              <a:ext cx="39162" cy="33556"/>
            </a:xfrm>
            <a:custGeom>
              <a:avLst/>
              <a:gdLst/>
              <a:ahLst/>
              <a:cxnLst/>
              <a:rect l="l" t="t" r="r" b="b"/>
              <a:pathLst>
                <a:path w="1495" h="1281" extrusionOk="0">
                  <a:moveTo>
                    <a:pt x="857" y="1"/>
                  </a:moveTo>
                  <a:cubicBezTo>
                    <a:pt x="285" y="1"/>
                    <a:pt x="1" y="689"/>
                    <a:pt x="405" y="1090"/>
                  </a:cubicBezTo>
                  <a:cubicBezTo>
                    <a:pt x="535" y="1221"/>
                    <a:pt x="695" y="1280"/>
                    <a:pt x="852" y="1280"/>
                  </a:cubicBezTo>
                  <a:cubicBezTo>
                    <a:pt x="1180" y="1280"/>
                    <a:pt x="1495" y="1025"/>
                    <a:pt x="1495" y="638"/>
                  </a:cubicBezTo>
                  <a:cubicBezTo>
                    <a:pt x="1495" y="285"/>
                    <a:pt x="1210" y="1"/>
                    <a:pt x="857"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8008;p60"/>
            <p:cNvSpPr/>
            <p:nvPr/>
          </p:nvSpPr>
          <p:spPr>
            <a:xfrm>
              <a:off x="8270248" y="3893664"/>
              <a:ext cx="25435" cy="33530"/>
            </a:xfrm>
            <a:custGeom>
              <a:avLst/>
              <a:gdLst/>
              <a:ahLst/>
              <a:cxnLst/>
              <a:rect l="l" t="t" r="r" b="b"/>
              <a:pathLst>
                <a:path w="971" h="1280" extrusionOk="0">
                  <a:moveTo>
                    <a:pt x="261" y="1"/>
                  </a:moveTo>
                  <a:cubicBezTo>
                    <a:pt x="172" y="1"/>
                    <a:pt x="83" y="18"/>
                    <a:pt x="1" y="55"/>
                  </a:cubicBezTo>
                  <a:cubicBezTo>
                    <a:pt x="508" y="282"/>
                    <a:pt x="508" y="998"/>
                    <a:pt x="1" y="1224"/>
                  </a:cubicBezTo>
                  <a:cubicBezTo>
                    <a:pt x="86" y="1261"/>
                    <a:pt x="174" y="1279"/>
                    <a:pt x="260" y="1279"/>
                  </a:cubicBezTo>
                  <a:cubicBezTo>
                    <a:pt x="552" y="1279"/>
                    <a:pt x="822" y="1078"/>
                    <a:pt x="888" y="772"/>
                  </a:cubicBezTo>
                  <a:cubicBezTo>
                    <a:pt x="971" y="374"/>
                    <a:pt x="669" y="1"/>
                    <a:pt x="261"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8009;p60"/>
            <p:cNvSpPr/>
            <p:nvPr/>
          </p:nvSpPr>
          <p:spPr>
            <a:xfrm>
              <a:off x="8176182" y="3893664"/>
              <a:ext cx="39162" cy="33556"/>
            </a:xfrm>
            <a:custGeom>
              <a:avLst/>
              <a:gdLst/>
              <a:ahLst/>
              <a:cxnLst/>
              <a:rect l="l" t="t" r="r" b="b"/>
              <a:pathLst>
                <a:path w="1495" h="1281" extrusionOk="0">
                  <a:moveTo>
                    <a:pt x="854" y="1"/>
                  </a:moveTo>
                  <a:cubicBezTo>
                    <a:pt x="285" y="1"/>
                    <a:pt x="1" y="689"/>
                    <a:pt x="401" y="1090"/>
                  </a:cubicBezTo>
                  <a:cubicBezTo>
                    <a:pt x="533" y="1221"/>
                    <a:pt x="693" y="1280"/>
                    <a:pt x="851" y="1280"/>
                  </a:cubicBezTo>
                  <a:cubicBezTo>
                    <a:pt x="1180" y="1280"/>
                    <a:pt x="1495" y="1025"/>
                    <a:pt x="1495" y="638"/>
                  </a:cubicBezTo>
                  <a:cubicBezTo>
                    <a:pt x="1495" y="285"/>
                    <a:pt x="1207" y="1"/>
                    <a:pt x="854"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8010;p60"/>
            <p:cNvSpPr/>
            <p:nvPr/>
          </p:nvSpPr>
          <p:spPr>
            <a:xfrm>
              <a:off x="7925391" y="3959361"/>
              <a:ext cx="366782" cy="29758"/>
            </a:xfrm>
            <a:custGeom>
              <a:avLst/>
              <a:gdLst/>
              <a:ahLst/>
              <a:cxnLst/>
              <a:rect l="l" t="t" r="r" b="b"/>
              <a:pathLst>
                <a:path w="14002" h="1136" extrusionOk="0">
                  <a:moveTo>
                    <a:pt x="565" y="1"/>
                  </a:moveTo>
                  <a:cubicBezTo>
                    <a:pt x="254" y="1"/>
                    <a:pt x="0" y="255"/>
                    <a:pt x="0" y="566"/>
                  </a:cubicBezTo>
                  <a:cubicBezTo>
                    <a:pt x="0" y="878"/>
                    <a:pt x="254" y="1135"/>
                    <a:pt x="565" y="1135"/>
                  </a:cubicBezTo>
                  <a:lnTo>
                    <a:pt x="13437" y="1135"/>
                  </a:lnTo>
                  <a:cubicBezTo>
                    <a:pt x="13748" y="1135"/>
                    <a:pt x="14002" y="878"/>
                    <a:pt x="14002" y="566"/>
                  </a:cubicBezTo>
                  <a:cubicBezTo>
                    <a:pt x="14002" y="255"/>
                    <a:pt x="13748" y="1"/>
                    <a:pt x="13437"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8011;p60"/>
            <p:cNvSpPr/>
            <p:nvPr/>
          </p:nvSpPr>
          <p:spPr>
            <a:xfrm>
              <a:off x="8256967" y="3959361"/>
              <a:ext cx="35206" cy="29758"/>
            </a:xfrm>
            <a:custGeom>
              <a:avLst/>
              <a:gdLst/>
              <a:ahLst/>
              <a:cxnLst/>
              <a:rect l="l" t="t" r="r" b="b"/>
              <a:pathLst>
                <a:path w="1344" h="1136" extrusionOk="0">
                  <a:moveTo>
                    <a:pt x="1" y="1"/>
                  </a:moveTo>
                  <a:cubicBezTo>
                    <a:pt x="312" y="1"/>
                    <a:pt x="566" y="255"/>
                    <a:pt x="566" y="566"/>
                  </a:cubicBezTo>
                  <a:cubicBezTo>
                    <a:pt x="566" y="878"/>
                    <a:pt x="312" y="1135"/>
                    <a:pt x="1" y="1135"/>
                  </a:cubicBezTo>
                  <a:lnTo>
                    <a:pt x="779" y="1135"/>
                  </a:lnTo>
                  <a:cubicBezTo>
                    <a:pt x="1090" y="1135"/>
                    <a:pt x="1344" y="878"/>
                    <a:pt x="1344" y="566"/>
                  </a:cubicBezTo>
                  <a:cubicBezTo>
                    <a:pt x="1344" y="255"/>
                    <a:pt x="1090" y="1"/>
                    <a:pt x="779"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8012;p60"/>
            <p:cNvSpPr/>
            <p:nvPr/>
          </p:nvSpPr>
          <p:spPr>
            <a:xfrm>
              <a:off x="8191794" y="3893664"/>
              <a:ext cx="25435" cy="33530"/>
            </a:xfrm>
            <a:custGeom>
              <a:avLst/>
              <a:gdLst/>
              <a:ahLst/>
              <a:cxnLst/>
              <a:rect l="l" t="t" r="r" b="b"/>
              <a:pathLst>
                <a:path w="971" h="1280" extrusionOk="0">
                  <a:moveTo>
                    <a:pt x="258" y="1"/>
                  </a:moveTo>
                  <a:cubicBezTo>
                    <a:pt x="169" y="1"/>
                    <a:pt x="80" y="18"/>
                    <a:pt x="1" y="55"/>
                  </a:cubicBezTo>
                  <a:cubicBezTo>
                    <a:pt x="505" y="282"/>
                    <a:pt x="505" y="998"/>
                    <a:pt x="1" y="1224"/>
                  </a:cubicBezTo>
                  <a:cubicBezTo>
                    <a:pt x="85" y="1261"/>
                    <a:pt x="173" y="1279"/>
                    <a:pt x="259" y="1279"/>
                  </a:cubicBezTo>
                  <a:cubicBezTo>
                    <a:pt x="549" y="1279"/>
                    <a:pt x="819" y="1078"/>
                    <a:pt x="885" y="772"/>
                  </a:cubicBezTo>
                  <a:cubicBezTo>
                    <a:pt x="971" y="374"/>
                    <a:pt x="666" y="1"/>
                    <a:pt x="258"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8013;p60"/>
            <p:cNvSpPr/>
            <p:nvPr/>
          </p:nvSpPr>
          <p:spPr>
            <a:xfrm>
              <a:off x="7909569" y="3784457"/>
              <a:ext cx="311354" cy="210215"/>
            </a:xfrm>
            <a:custGeom>
              <a:avLst/>
              <a:gdLst/>
              <a:ahLst/>
              <a:cxnLst/>
              <a:rect l="l" t="t" r="r" b="b"/>
              <a:pathLst>
                <a:path w="11886" h="8025" extrusionOk="0">
                  <a:moveTo>
                    <a:pt x="1188" y="4387"/>
                  </a:moveTo>
                  <a:cubicBezTo>
                    <a:pt x="1292" y="4387"/>
                    <a:pt x="1398" y="4426"/>
                    <a:pt x="1485" y="4512"/>
                  </a:cubicBezTo>
                  <a:cubicBezTo>
                    <a:pt x="1749" y="4780"/>
                    <a:pt x="1560" y="5235"/>
                    <a:pt x="1183" y="5235"/>
                  </a:cubicBezTo>
                  <a:cubicBezTo>
                    <a:pt x="950" y="5235"/>
                    <a:pt x="758" y="5043"/>
                    <a:pt x="762" y="4807"/>
                  </a:cubicBezTo>
                  <a:lnTo>
                    <a:pt x="762" y="4807"/>
                  </a:lnTo>
                  <a:lnTo>
                    <a:pt x="762" y="4814"/>
                  </a:lnTo>
                  <a:cubicBezTo>
                    <a:pt x="762" y="4557"/>
                    <a:pt x="970" y="4387"/>
                    <a:pt x="1188" y="4387"/>
                  </a:cubicBezTo>
                  <a:close/>
                  <a:moveTo>
                    <a:pt x="1105" y="1"/>
                  </a:moveTo>
                  <a:cubicBezTo>
                    <a:pt x="917" y="1"/>
                    <a:pt x="726" y="63"/>
                    <a:pt x="560" y="201"/>
                  </a:cubicBezTo>
                  <a:cubicBezTo>
                    <a:pt x="1" y="667"/>
                    <a:pt x="237" y="1572"/>
                    <a:pt x="954" y="1706"/>
                  </a:cubicBezTo>
                  <a:lnTo>
                    <a:pt x="954" y="3985"/>
                  </a:lnTo>
                  <a:cubicBezTo>
                    <a:pt x="583" y="4091"/>
                    <a:pt x="330" y="4427"/>
                    <a:pt x="330" y="4807"/>
                  </a:cubicBezTo>
                  <a:cubicBezTo>
                    <a:pt x="330" y="5191"/>
                    <a:pt x="583" y="5527"/>
                    <a:pt x="954" y="5633"/>
                  </a:cubicBezTo>
                  <a:lnTo>
                    <a:pt x="954" y="6493"/>
                  </a:lnTo>
                  <a:cubicBezTo>
                    <a:pt x="577" y="6599"/>
                    <a:pt x="340" y="6966"/>
                    <a:pt x="392" y="7353"/>
                  </a:cubicBezTo>
                  <a:cubicBezTo>
                    <a:pt x="446" y="7737"/>
                    <a:pt x="775" y="8025"/>
                    <a:pt x="1166" y="8025"/>
                  </a:cubicBezTo>
                  <a:lnTo>
                    <a:pt x="2879" y="8025"/>
                  </a:lnTo>
                  <a:cubicBezTo>
                    <a:pt x="2999" y="8025"/>
                    <a:pt x="3095" y="7929"/>
                    <a:pt x="3095" y="7809"/>
                  </a:cubicBezTo>
                  <a:cubicBezTo>
                    <a:pt x="3095" y="7692"/>
                    <a:pt x="2999" y="7593"/>
                    <a:pt x="2879" y="7593"/>
                  </a:cubicBezTo>
                  <a:lnTo>
                    <a:pt x="2883" y="7596"/>
                  </a:lnTo>
                  <a:lnTo>
                    <a:pt x="1169" y="7596"/>
                  </a:lnTo>
                  <a:cubicBezTo>
                    <a:pt x="981" y="7590"/>
                    <a:pt x="830" y="7435"/>
                    <a:pt x="830" y="7247"/>
                  </a:cubicBezTo>
                  <a:cubicBezTo>
                    <a:pt x="830" y="7058"/>
                    <a:pt x="981" y="6904"/>
                    <a:pt x="1169" y="6897"/>
                  </a:cubicBezTo>
                  <a:lnTo>
                    <a:pt x="11669" y="6897"/>
                  </a:lnTo>
                  <a:cubicBezTo>
                    <a:pt x="11789" y="6897"/>
                    <a:pt x="11885" y="6798"/>
                    <a:pt x="11885" y="6681"/>
                  </a:cubicBezTo>
                  <a:cubicBezTo>
                    <a:pt x="11885" y="6561"/>
                    <a:pt x="11789" y="6466"/>
                    <a:pt x="11669" y="6466"/>
                  </a:cubicBezTo>
                  <a:lnTo>
                    <a:pt x="1385" y="6466"/>
                  </a:lnTo>
                  <a:lnTo>
                    <a:pt x="1385" y="5643"/>
                  </a:lnTo>
                  <a:cubicBezTo>
                    <a:pt x="1769" y="5547"/>
                    <a:pt x="2036" y="5204"/>
                    <a:pt x="2036" y="4810"/>
                  </a:cubicBezTo>
                  <a:cubicBezTo>
                    <a:pt x="2036" y="4416"/>
                    <a:pt x="1769" y="4074"/>
                    <a:pt x="1385" y="3981"/>
                  </a:cubicBezTo>
                  <a:lnTo>
                    <a:pt x="1385" y="1504"/>
                  </a:lnTo>
                  <a:cubicBezTo>
                    <a:pt x="1385" y="1385"/>
                    <a:pt x="1289" y="1290"/>
                    <a:pt x="1172" y="1290"/>
                  </a:cubicBezTo>
                  <a:cubicBezTo>
                    <a:pt x="1165" y="1290"/>
                    <a:pt x="1157" y="1290"/>
                    <a:pt x="1149" y="1291"/>
                  </a:cubicBezTo>
                  <a:lnTo>
                    <a:pt x="1111" y="1291"/>
                  </a:lnTo>
                  <a:cubicBezTo>
                    <a:pt x="697" y="1291"/>
                    <a:pt x="522" y="760"/>
                    <a:pt x="854" y="517"/>
                  </a:cubicBezTo>
                  <a:cubicBezTo>
                    <a:pt x="935" y="457"/>
                    <a:pt x="1023" y="431"/>
                    <a:pt x="1108" y="431"/>
                  </a:cubicBezTo>
                  <a:cubicBezTo>
                    <a:pt x="1375" y="431"/>
                    <a:pt x="1613" y="690"/>
                    <a:pt x="1519" y="990"/>
                  </a:cubicBezTo>
                  <a:cubicBezTo>
                    <a:pt x="1492" y="1072"/>
                    <a:pt x="1516" y="1161"/>
                    <a:pt x="1584" y="1219"/>
                  </a:cubicBezTo>
                  <a:lnTo>
                    <a:pt x="3716" y="3052"/>
                  </a:lnTo>
                  <a:cubicBezTo>
                    <a:pt x="3756" y="3089"/>
                    <a:pt x="3807" y="3106"/>
                    <a:pt x="3857" y="3106"/>
                  </a:cubicBezTo>
                  <a:cubicBezTo>
                    <a:pt x="3916" y="3106"/>
                    <a:pt x="3974" y="3082"/>
                    <a:pt x="4017" y="3035"/>
                  </a:cubicBezTo>
                  <a:lnTo>
                    <a:pt x="5357" y="1558"/>
                  </a:lnTo>
                  <a:cubicBezTo>
                    <a:pt x="5502" y="1398"/>
                    <a:pt x="5356" y="1193"/>
                    <a:pt x="5192" y="1193"/>
                  </a:cubicBezTo>
                  <a:cubicBezTo>
                    <a:pt x="5138" y="1193"/>
                    <a:pt x="5083" y="1215"/>
                    <a:pt x="5035" y="1267"/>
                  </a:cubicBezTo>
                  <a:lnTo>
                    <a:pt x="3836" y="2590"/>
                  </a:lnTo>
                  <a:lnTo>
                    <a:pt x="1961" y="976"/>
                  </a:lnTo>
                  <a:cubicBezTo>
                    <a:pt x="1964" y="938"/>
                    <a:pt x="1968" y="900"/>
                    <a:pt x="1968" y="859"/>
                  </a:cubicBezTo>
                  <a:cubicBezTo>
                    <a:pt x="1968" y="349"/>
                    <a:pt x="1548" y="1"/>
                    <a:pt x="110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8014;p60"/>
            <p:cNvSpPr/>
            <p:nvPr/>
          </p:nvSpPr>
          <p:spPr>
            <a:xfrm>
              <a:off x="8063805" y="3865426"/>
              <a:ext cx="78664" cy="67400"/>
            </a:xfrm>
            <a:custGeom>
              <a:avLst/>
              <a:gdLst/>
              <a:ahLst/>
              <a:cxnLst/>
              <a:rect l="l" t="t" r="r" b="b"/>
              <a:pathLst>
                <a:path w="3003" h="2573" extrusionOk="0">
                  <a:moveTo>
                    <a:pt x="1724" y="436"/>
                  </a:moveTo>
                  <a:cubicBezTo>
                    <a:pt x="1934" y="436"/>
                    <a:pt x="2147" y="514"/>
                    <a:pt x="2320" y="688"/>
                  </a:cubicBezTo>
                  <a:cubicBezTo>
                    <a:pt x="2858" y="1223"/>
                    <a:pt x="2478" y="2141"/>
                    <a:pt x="1720" y="2141"/>
                  </a:cubicBezTo>
                  <a:cubicBezTo>
                    <a:pt x="1248" y="2141"/>
                    <a:pt x="867" y="1761"/>
                    <a:pt x="867" y="1288"/>
                  </a:cubicBezTo>
                  <a:cubicBezTo>
                    <a:pt x="867" y="776"/>
                    <a:pt x="1287" y="436"/>
                    <a:pt x="1724" y="436"/>
                  </a:cubicBezTo>
                  <a:close/>
                  <a:moveTo>
                    <a:pt x="1708" y="1"/>
                  </a:moveTo>
                  <a:cubicBezTo>
                    <a:pt x="1392" y="1"/>
                    <a:pt x="1070" y="118"/>
                    <a:pt x="809" y="380"/>
                  </a:cubicBezTo>
                  <a:cubicBezTo>
                    <a:pt x="0" y="1188"/>
                    <a:pt x="572" y="2573"/>
                    <a:pt x="1717" y="2573"/>
                  </a:cubicBezTo>
                  <a:cubicBezTo>
                    <a:pt x="2426" y="2573"/>
                    <a:pt x="3002" y="1997"/>
                    <a:pt x="3002" y="1288"/>
                  </a:cubicBezTo>
                  <a:cubicBezTo>
                    <a:pt x="3002" y="513"/>
                    <a:pt x="2368" y="1"/>
                    <a:pt x="17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8015;p60"/>
            <p:cNvSpPr/>
            <p:nvPr/>
          </p:nvSpPr>
          <p:spPr>
            <a:xfrm>
              <a:off x="7996641" y="3887927"/>
              <a:ext cx="52547" cy="44977"/>
            </a:xfrm>
            <a:custGeom>
              <a:avLst/>
              <a:gdLst/>
              <a:ahLst/>
              <a:cxnLst/>
              <a:rect l="l" t="t" r="r" b="b"/>
              <a:pathLst>
                <a:path w="2006" h="1717" extrusionOk="0">
                  <a:moveTo>
                    <a:pt x="858" y="435"/>
                  </a:moveTo>
                  <a:cubicBezTo>
                    <a:pt x="1091" y="435"/>
                    <a:pt x="1279" y="624"/>
                    <a:pt x="1283" y="857"/>
                  </a:cubicBezTo>
                  <a:lnTo>
                    <a:pt x="1279" y="857"/>
                  </a:lnTo>
                  <a:cubicBezTo>
                    <a:pt x="1279" y="1113"/>
                    <a:pt x="1070" y="1282"/>
                    <a:pt x="852" y="1282"/>
                  </a:cubicBezTo>
                  <a:cubicBezTo>
                    <a:pt x="749" y="1282"/>
                    <a:pt x="644" y="1243"/>
                    <a:pt x="559" y="1159"/>
                  </a:cubicBezTo>
                  <a:cubicBezTo>
                    <a:pt x="292" y="891"/>
                    <a:pt x="481" y="435"/>
                    <a:pt x="858" y="435"/>
                  </a:cubicBezTo>
                  <a:close/>
                  <a:moveTo>
                    <a:pt x="858" y="0"/>
                  </a:moveTo>
                  <a:cubicBezTo>
                    <a:pt x="385" y="0"/>
                    <a:pt x="1" y="384"/>
                    <a:pt x="1" y="857"/>
                  </a:cubicBezTo>
                  <a:cubicBezTo>
                    <a:pt x="1" y="1374"/>
                    <a:pt x="425" y="1717"/>
                    <a:pt x="865" y="1717"/>
                  </a:cubicBezTo>
                  <a:cubicBezTo>
                    <a:pt x="1076" y="1717"/>
                    <a:pt x="1290" y="1639"/>
                    <a:pt x="1464" y="1464"/>
                  </a:cubicBezTo>
                  <a:cubicBezTo>
                    <a:pt x="2006" y="926"/>
                    <a:pt x="1622" y="0"/>
                    <a:pt x="8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8016;p60"/>
            <p:cNvSpPr/>
            <p:nvPr/>
          </p:nvSpPr>
          <p:spPr>
            <a:xfrm>
              <a:off x="8000151" y="3720882"/>
              <a:ext cx="307844" cy="273974"/>
            </a:xfrm>
            <a:custGeom>
              <a:avLst/>
              <a:gdLst/>
              <a:ahLst/>
              <a:cxnLst/>
              <a:rect l="l" t="t" r="r" b="b"/>
              <a:pathLst>
                <a:path w="11752" h="10459" extrusionOk="0">
                  <a:moveTo>
                    <a:pt x="10568" y="6810"/>
                  </a:moveTo>
                  <a:cubicBezTo>
                    <a:pt x="10785" y="6810"/>
                    <a:pt x="10994" y="6979"/>
                    <a:pt x="10994" y="7234"/>
                  </a:cubicBezTo>
                  <a:cubicBezTo>
                    <a:pt x="10994" y="7467"/>
                    <a:pt x="10805" y="7659"/>
                    <a:pt x="10572" y="7659"/>
                  </a:cubicBezTo>
                  <a:cubicBezTo>
                    <a:pt x="10192" y="7659"/>
                    <a:pt x="10003" y="7203"/>
                    <a:pt x="10271" y="6936"/>
                  </a:cubicBezTo>
                  <a:cubicBezTo>
                    <a:pt x="10357" y="6849"/>
                    <a:pt x="10464" y="6810"/>
                    <a:pt x="10568" y="6810"/>
                  </a:cubicBezTo>
                  <a:close/>
                  <a:moveTo>
                    <a:pt x="4147" y="0"/>
                  </a:moveTo>
                  <a:cubicBezTo>
                    <a:pt x="3314" y="0"/>
                    <a:pt x="2893" y="1007"/>
                    <a:pt x="3482" y="1597"/>
                  </a:cubicBezTo>
                  <a:lnTo>
                    <a:pt x="2163" y="3053"/>
                  </a:lnTo>
                  <a:cubicBezTo>
                    <a:pt x="2016" y="3216"/>
                    <a:pt x="2162" y="3419"/>
                    <a:pt x="2325" y="3419"/>
                  </a:cubicBezTo>
                  <a:cubicBezTo>
                    <a:pt x="2379" y="3419"/>
                    <a:pt x="2434" y="3397"/>
                    <a:pt x="2482" y="3345"/>
                  </a:cubicBezTo>
                  <a:lnTo>
                    <a:pt x="3959" y="1717"/>
                  </a:lnTo>
                  <a:cubicBezTo>
                    <a:pt x="4054" y="1614"/>
                    <a:pt x="4027" y="1450"/>
                    <a:pt x="3904" y="1384"/>
                  </a:cubicBezTo>
                  <a:cubicBezTo>
                    <a:pt x="3445" y="1131"/>
                    <a:pt x="3626" y="435"/>
                    <a:pt x="4147" y="435"/>
                  </a:cubicBezTo>
                  <a:cubicBezTo>
                    <a:pt x="4671" y="435"/>
                    <a:pt x="4849" y="1131"/>
                    <a:pt x="4394" y="1384"/>
                  </a:cubicBezTo>
                  <a:cubicBezTo>
                    <a:pt x="4267" y="1450"/>
                    <a:pt x="4240" y="1614"/>
                    <a:pt x="4335" y="1717"/>
                  </a:cubicBezTo>
                  <a:lnTo>
                    <a:pt x="7738" y="5466"/>
                  </a:lnTo>
                  <a:cubicBezTo>
                    <a:pt x="7779" y="5512"/>
                    <a:pt x="7836" y="5535"/>
                    <a:pt x="7894" y="5535"/>
                  </a:cubicBezTo>
                  <a:cubicBezTo>
                    <a:pt x="7944" y="5535"/>
                    <a:pt x="7995" y="5518"/>
                    <a:pt x="8036" y="5483"/>
                  </a:cubicBezTo>
                  <a:lnTo>
                    <a:pt x="10171" y="3650"/>
                  </a:lnTo>
                  <a:cubicBezTo>
                    <a:pt x="10236" y="3591"/>
                    <a:pt x="10260" y="3502"/>
                    <a:pt x="10236" y="3420"/>
                  </a:cubicBezTo>
                  <a:cubicBezTo>
                    <a:pt x="10140" y="3118"/>
                    <a:pt x="10378" y="2859"/>
                    <a:pt x="10645" y="2859"/>
                  </a:cubicBezTo>
                  <a:cubicBezTo>
                    <a:pt x="10730" y="2859"/>
                    <a:pt x="10817" y="2885"/>
                    <a:pt x="10898" y="2944"/>
                  </a:cubicBezTo>
                  <a:cubicBezTo>
                    <a:pt x="11230" y="3190"/>
                    <a:pt x="11055" y="3718"/>
                    <a:pt x="10641" y="3718"/>
                  </a:cubicBezTo>
                  <a:lnTo>
                    <a:pt x="10603" y="3718"/>
                  </a:lnTo>
                  <a:cubicBezTo>
                    <a:pt x="10595" y="3717"/>
                    <a:pt x="10588" y="3717"/>
                    <a:pt x="10580" y="3717"/>
                  </a:cubicBezTo>
                  <a:cubicBezTo>
                    <a:pt x="10463" y="3717"/>
                    <a:pt x="10367" y="3815"/>
                    <a:pt x="10367" y="3934"/>
                  </a:cubicBezTo>
                  <a:lnTo>
                    <a:pt x="10367" y="6408"/>
                  </a:lnTo>
                  <a:cubicBezTo>
                    <a:pt x="9986" y="6504"/>
                    <a:pt x="9719" y="6847"/>
                    <a:pt x="9719" y="7241"/>
                  </a:cubicBezTo>
                  <a:cubicBezTo>
                    <a:pt x="9719" y="7631"/>
                    <a:pt x="9986" y="7974"/>
                    <a:pt x="10367" y="8070"/>
                  </a:cubicBezTo>
                  <a:lnTo>
                    <a:pt x="10367" y="8893"/>
                  </a:lnTo>
                  <a:lnTo>
                    <a:pt x="9078" y="8893"/>
                  </a:lnTo>
                  <a:cubicBezTo>
                    <a:pt x="8790" y="8893"/>
                    <a:pt x="8790" y="9324"/>
                    <a:pt x="9078" y="9324"/>
                  </a:cubicBezTo>
                  <a:lnTo>
                    <a:pt x="10583" y="9324"/>
                  </a:lnTo>
                  <a:cubicBezTo>
                    <a:pt x="10771" y="9331"/>
                    <a:pt x="10922" y="9485"/>
                    <a:pt x="10922" y="9674"/>
                  </a:cubicBezTo>
                  <a:cubicBezTo>
                    <a:pt x="10922" y="9866"/>
                    <a:pt x="10771" y="10020"/>
                    <a:pt x="10583" y="10027"/>
                  </a:cubicBezTo>
                  <a:lnTo>
                    <a:pt x="288" y="10027"/>
                  </a:lnTo>
                  <a:cubicBezTo>
                    <a:pt x="1" y="10027"/>
                    <a:pt x="1" y="10459"/>
                    <a:pt x="288" y="10459"/>
                  </a:cubicBezTo>
                  <a:lnTo>
                    <a:pt x="10583" y="10459"/>
                  </a:lnTo>
                  <a:cubicBezTo>
                    <a:pt x="10973" y="10455"/>
                    <a:pt x="11302" y="10171"/>
                    <a:pt x="11357" y="9783"/>
                  </a:cubicBezTo>
                  <a:cubicBezTo>
                    <a:pt x="11408" y="9396"/>
                    <a:pt x="11172" y="9030"/>
                    <a:pt x="10798" y="8923"/>
                  </a:cubicBezTo>
                  <a:lnTo>
                    <a:pt x="10798" y="8063"/>
                  </a:lnTo>
                  <a:cubicBezTo>
                    <a:pt x="11168" y="7960"/>
                    <a:pt x="11429" y="7621"/>
                    <a:pt x="11429" y="7234"/>
                  </a:cubicBezTo>
                  <a:cubicBezTo>
                    <a:pt x="11426" y="6850"/>
                    <a:pt x="11168" y="6514"/>
                    <a:pt x="10798" y="6412"/>
                  </a:cubicBezTo>
                  <a:lnTo>
                    <a:pt x="10798" y="4133"/>
                  </a:lnTo>
                  <a:cubicBezTo>
                    <a:pt x="11515" y="4002"/>
                    <a:pt x="11751" y="3094"/>
                    <a:pt x="11192" y="2628"/>
                  </a:cubicBezTo>
                  <a:cubicBezTo>
                    <a:pt x="11027" y="2490"/>
                    <a:pt x="10835" y="2428"/>
                    <a:pt x="10648" y="2428"/>
                  </a:cubicBezTo>
                  <a:cubicBezTo>
                    <a:pt x="10204" y="2428"/>
                    <a:pt x="9784" y="2777"/>
                    <a:pt x="9784" y="3290"/>
                  </a:cubicBezTo>
                  <a:cubicBezTo>
                    <a:pt x="9784" y="3327"/>
                    <a:pt x="9787" y="3365"/>
                    <a:pt x="9791" y="3403"/>
                  </a:cubicBezTo>
                  <a:lnTo>
                    <a:pt x="7916" y="5017"/>
                  </a:lnTo>
                  <a:lnTo>
                    <a:pt x="4815" y="1597"/>
                  </a:lnTo>
                  <a:cubicBezTo>
                    <a:pt x="5401" y="1007"/>
                    <a:pt x="4983" y="0"/>
                    <a:pt x="41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8017;p60"/>
            <p:cNvSpPr/>
            <p:nvPr/>
          </p:nvSpPr>
          <p:spPr>
            <a:xfrm>
              <a:off x="8168559" y="3887927"/>
              <a:ext cx="52442" cy="44898"/>
            </a:xfrm>
            <a:custGeom>
              <a:avLst/>
              <a:gdLst/>
              <a:ahLst/>
              <a:cxnLst/>
              <a:rect l="l" t="t" r="r" b="b"/>
              <a:pathLst>
                <a:path w="2002" h="1714" extrusionOk="0">
                  <a:moveTo>
                    <a:pt x="1149" y="433"/>
                  </a:moveTo>
                  <a:cubicBezTo>
                    <a:pt x="1253" y="433"/>
                    <a:pt x="1360" y="472"/>
                    <a:pt x="1446" y="559"/>
                  </a:cubicBezTo>
                  <a:cubicBezTo>
                    <a:pt x="1710" y="826"/>
                    <a:pt x="1522" y="1282"/>
                    <a:pt x="1145" y="1282"/>
                  </a:cubicBezTo>
                  <a:cubicBezTo>
                    <a:pt x="912" y="1282"/>
                    <a:pt x="723" y="1093"/>
                    <a:pt x="723" y="857"/>
                  </a:cubicBezTo>
                  <a:cubicBezTo>
                    <a:pt x="723" y="602"/>
                    <a:pt x="932" y="433"/>
                    <a:pt x="1149" y="433"/>
                  </a:cubicBezTo>
                  <a:close/>
                  <a:moveTo>
                    <a:pt x="1139" y="0"/>
                  </a:moveTo>
                  <a:cubicBezTo>
                    <a:pt x="929" y="0"/>
                    <a:pt x="713" y="79"/>
                    <a:pt x="538" y="254"/>
                  </a:cubicBezTo>
                  <a:cubicBezTo>
                    <a:pt x="0" y="792"/>
                    <a:pt x="381" y="1714"/>
                    <a:pt x="1145" y="1714"/>
                  </a:cubicBezTo>
                  <a:cubicBezTo>
                    <a:pt x="1618" y="1714"/>
                    <a:pt x="2001" y="1330"/>
                    <a:pt x="2001" y="857"/>
                  </a:cubicBezTo>
                  <a:cubicBezTo>
                    <a:pt x="2001" y="342"/>
                    <a:pt x="1580" y="0"/>
                    <a:pt x="11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496" y="2602416"/>
            <a:ext cx="3693428" cy="1659157"/>
          </a:xfrm>
          <a:prstGeom prst="rect">
            <a:avLst/>
          </a:prstGeom>
        </p:spPr>
      </p:pic>
    </p:spTree>
    <p:extLst>
      <p:ext uri="{BB962C8B-B14F-4D97-AF65-F5344CB8AC3E}">
        <p14:creationId xmlns:p14="http://schemas.microsoft.com/office/powerpoint/2010/main" val="36185184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3"/>
          <p:cNvSpPr/>
          <p:nvPr/>
        </p:nvSpPr>
        <p:spPr>
          <a:xfrm>
            <a:off x="578042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Fast Forward: </a:t>
            </a:r>
            <a:r>
              <a:rPr lang="en-US" dirty="0" smtClean="0"/>
              <a:t>Ralph’s </a:t>
            </a:r>
            <a:r>
              <a:rPr lang="en" dirty="0" smtClean="0"/>
              <a:t>Deposition</a:t>
            </a:r>
            <a:endParaRPr dirty="0"/>
          </a:p>
        </p:txBody>
      </p:sp>
      <p:sp>
        <p:nvSpPr>
          <p:cNvPr id="1599" name="Google Shape;1599;p33"/>
          <p:cNvSpPr txBox="1">
            <a:spLocks noGrp="1"/>
          </p:cNvSpPr>
          <p:nvPr>
            <p:ph type="subTitle" idx="3"/>
          </p:nvPr>
        </p:nvSpPr>
        <p:spPr>
          <a:xfrm>
            <a:off x="1058834" y="3021626"/>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(Doris Ground’s Lawyer)</a:t>
            </a:r>
            <a:endParaRPr sz="2000" dirty="0"/>
          </a:p>
        </p:txBody>
      </p:sp>
      <p:sp>
        <p:nvSpPr>
          <p:cNvPr id="1601" name="Google Shape;1601;p33"/>
          <p:cNvSpPr txBox="1">
            <a:spLocks noGrp="1"/>
          </p:cNvSpPr>
          <p:nvPr>
            <p:ph type="subTitle" idx="1"/>
          </p:nvPr>
        </p:nvSpPr>
        <p:spPr>
          <a:xfrm>
            <a:off x="1136402" y="2929176"/>
            <a:ext cx="3213432"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Attorney Nelly Ryerson</a:t>
            </a:r>
            <a:endParaRPr sz="3200" dirty="0"/>
          </a:p>
        </p:txBody>
      </p:sp>
      <p:sp>
        <p:nvSpPr>
          <p:cNvPr id="1602" name="Google Shape;1602;p33"/>
          <p:cNvSpPr txBox="1">
            <a:spLocks noGrp="1"/>
          </p:cNvSpPr>
          <p:nvPr>
            <p:ph type="subTitle" idx="2"/>
          </p:nvPr>
        </p:nvSpPr>
        <p:spPr>
          <a:xfrm>
            <a:off x="5174424" y="2928258"/>
            <a:ext cx="2907600"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Ralph</a:t>
            </a:r>
            <a:endParaRPr sz="3200" dirty="0"/>
          </a:p>
        </p:txBody>
      </p:sp>
      <p:sp>
        <p:nvSpPr>
          <p:cNvPr id="27" name="Google Shape;1599;p33"/>
          <p:cNvSpPr txBox="1">
            <a:spLocks noGrp="1"/>
          </p:cNvSpPr>
          <p:nvPr>
            <p:ph type="subTitle" idx="3"/>
          </p:nvPr>
        </p:nvSpPr>
        <p:spPr>
          <a:xfrm>
            <a:off x="5008236" y="3114688"/>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(Attorney Hanson’s Client*)</a:t>
            </a:r>
            <a:endParaRPr sz="2000" dirty="0"/>
          </a:p>
        </p:txBody>
      </p:sp>
      <p:sp>
        <p:nvSpPr>
          <p:cNvPr id="29" name="Google Shape;1596;p33"/>
          <p:cNvSpPr/>
          <p:nvPr/>
        </p:nvSpPr>
        <p:spPr>
          <a:xfrm>
            <a:off x="185653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977;p42"/>
          <p:cNvGrpSpPr/>
          <p:nvPr/>
        </p:nvGrpSpPr>
        <p:grpSpPr>
          <a:xfrm>
            <a:off x="4076894" y="1460288"/>
            <a:ext cx="917897" cy="242316"/>
            <a:chOff x="4203187" y="1524925"/>
            <a:chExt cx="669900" cy="301500"/>
          </a:xfrm>
        </p:grpSpPr>
        <p:sp>
          <p:nvSpPr>
            <p:cNvPr id="33"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976;p42"/>
          <p:cNvSpPr/>
          <p:nvPr/>
        </p:nvSpPr>
        <p:spPr>
          <a:xfrm>
            <a:off x="4021350" y="173018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3;p42"/>
          <p:cNvSpPr txBox="1">
            <a:spLocks/>
          </p:cNvSpPr>
          <p:nvPr/>
        </p:nvSpPr>
        <p:spPr>
          <a:xfrm>
            <a:off x="4204536" y="1859939"/>
            <a:ext cx="803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z="1800" dirty="0" smtClean="0"/>
              <a:t>A few months later…</a:t>
            </a:r>
            <a:endParaRPr lang="en-US" sz="1800" dirty="0"/>
          </a:p>
        </p:txBody>
      </p:sp>
      <p:pic>
        <p:nvPicPr>
          <p:cNvPr id="2" name="Picture 2" descr="Premium AI Image | Groundhog Day A groundhog in a suit standing against the  background of the office"/>
          <p:cNvPicPr>
            <a:picLocks noChangeAspect="1" noChangeArrowheads="1"/>
          </p:cNvPicPr>
          <p:nvPr/>
        </p:nvPicPr>
        <p:blipFill rotWithShape="1">
          <a:blip r:embed="rId3">
            <a:extLst>
              <a:ext uri="{28A0092B-C50C-407E-A947-70E740481C1C}">
                <a14:useLocalDpi xmlns:a14="http://schemas.microsoft.com/office/drawing/2010/main" val="0"/>
              </a:ext>
            </a:extLst>
          </a:blip>
          <a:srcRect l="25899" t="13429" r="30651"/>
          <a:stretch/>
        </p:blipFill>
        <p:spPr bwMode="auto">
          <a:xfrm>
            <a:off x="2056126" y="1302327"/>
            <a:ext cx="1282898" cy="17026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bruary 2, 1887 Groundhog Day – Historical Easter Eggs – Today in History"/>
          <p:cNvPicPr>
            <a:picLocks noChangeAspect="1" noChangeArrowheads="1"/>
          </p:cNvPicPr>
          <p:nvPr/>
        </p:nvPicPr>
        <p:blipFill rotWithShape="1">
          <a:blip r:embed="rId4">
            <a:extLst>
              <a:ext uri="{28A0092B-C50C-407E-A947-70E740481C1C}">
                <a14:useLocalDpi xmlns:a14="http://schemas.microsoft.com/office/drawing/2010/main" val="0"/>
              </a:ext>
            </a:extLst>
          </a:blip>
          <a:srcRect l="32059" r="27094"/>
          <a:stretch/>
        </p:blipFill>
        <p:spPr bwMode="auto">
          <a:xfrm>
            <a:off x="5920911" y="1433267"/>
            <a:ext cx="1465650" cy="155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241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3"/>
          <p:cNvSpPr/>
          <p:nvPr/>
        </p:nvSpPr>
        <p:spPr>
          <a:xfrm>
            <a:off x="578042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Fast Forward: </a:t>
            </a:r>
            <a:r>
              <a:rPr lang="en-US" dirty="0" smtClean="0"/>
              <a:t>The Aftermath of the Deposition</a:t>
            </a:r>
            <a:endParaRPr dirty="0"/>
          </a:p>
        </p:txBody>
      </p:sp>
      <p:sp>
        <p:nvSpPr>
          <p:cNvPr id="1601" name="Google Shape;1601;p33"/>
          <p:cNvSpPr txBox="1">
            <a:spLocks noGrp="1"/>
          </p:cNvSpPr>
          <p:nvPr>
            <p:ph type="subTitle" idx="1"/>
          </p:nvPr>
        </p:nvSpPr>
        <p:spPr>
          <a:xfrm>
            <a:off x="1136402" y="2929176"/>
            <a:ext cx="3213432"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Attorney Hanson</a:t>
            </a:r>
            <a:endParaRPr sz="3200" dirty="0"/>
          </a:p>
        </p:txBody>
      </p:sp>
      <p:sp>
        <p:nvSpPr>
          <p:cNvPr id="1602" name="Google Shape;1602;p33"/>
          <p:cNvSpPr txBox="1">
            <a:spLocks noGrp="1"/>
          </p:cNvSpPr>
          <p:nvPr>
            <p:ph type="subTitle" idx="2"/>
          </p:nvPr>
        </p:nvSpPr>
        <p:spPr>
          <a:xfrm>
            <a:off x="5205551" y="3017105"/>
            <a:ext cx="2907600"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Nancy</a:t>
            </a:r>
            <a:endParaRPr sz="3200" dirty="0"/>
          </a:p>
        </p:txBody>
      </p:sp>
      <p:sp>
        <p:nvSpPr>
          <p:cNvPr id="27" name="Google Shape;1599;p33"/>
          <p:cNvSpPr txBox="1">
            <a:spLocks noGrp="1"/>
          </p:cNvSpPr>
          <p:nvPr>
            <p:ph type="subTitle" idx="3"/>
          </p:nvPr>
        </p:nvSpPr>
        <p:spPr>
          <a:xfrm>
            <a:off x="5032283" y="3231318"/>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(Ralph’s Mom/Co-Defendant)</a:t>
            </a:r>
            <a:endParaRPr sz="2000" dirty="0"/>
          </a:p>
        </p:txBody>
      </p:sp>
      <p:sp>
        <p:nvSpPr>
          <p:cNvPr id="29" name="Google Shape;1596;p33"/>
          <p:cNvSpPr/>
          <p:nvPr/>
        </p:nvSpPr>
        <p:spPr>
          <a:xfrm>
            <a:off x="185653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977;p42"/>
          <p:cNvGrpSpPr/>
          <p:nvPr/>
        </p:nvGrpSpPr>
        <p:grpSpPr>
          <a:xfrm>
            <a:off x="4076894" y="1460288"/>
            <a:ext cx="917897" cy="242316"/>
            <a:chOff x="4203187" y="1524925"/>
            <a:chExt cx="669900" cy="301500"/>
          </a:xfrm>
        </p:grpSpPr>
        <p:sp>
          <p:nvSpPr>
            <p:cNvPr id="33"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976;p42"/>
          <p:cNvSpPr/>
          <p:nvPr/>
        </p:nvSpPr>
        <p:spPr>
          <a:xfrm>
            <a:off x="4021350" y="173018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3;p42"/>
          <p:cNvSpPr txBox="1">
            <a:spLocks/>
          </p:cNvSpPr>
          <p:nvPr/>
        </p:nvSpPr>
        <p:spPr>
          <a:xfrm>
            <a:off x="4204536" y="1859939"/>
            <a:ext cx="803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z="1800" dirty="0" smtClean="0"/>
              <a:t>Shortly after...</a:t>
            </a:r>
            <a:endParaRPr lang="en-US" sz="1800" dirty="0"/>
          </a:p>
        </p:txBody>
      </p:sp>
      <p:sp>
        <p:nvSpPr>
          <p:cNvPr id="3" name="Subtitle 2"/>
          <p:cNvSpPr>
            <a:spLocks noGrp="1"/>
          </p:cNvSpPr>
          <p:nvPr>
            <p:ph type="subTitle" idx="3"/>
          </p:nvPr>
        </p:nvSpPr>
        <p:spPr/>
        <p:txBody>
          <a:bodyPr/>
          <a:lstStyle/>
          <a:p>
            <a:endParaRPr lang="en-US" dirty="0"/>
          </a:p>
        </p:txBody>
      </p:sp>
      <p:pic>
        <p:nvPicPr>
          <p:cNvPr id="2050" name="Picture 2" descr="Female Beaver Stock Illustrations – 144 Female Beaver Stock Illustrations,  Vectors &amp; Clipart - Dreams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8571" y="1286160"/>
            <a:ext cx="1238424" cy="180938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Rita Hanson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Groundhog Day According to Rita"/>
          <p:cNvPicPr>
            <a:picLocks noChangeAspect="1" noChangeArrowheads="1"/>
          </p:cNvPicPr>
          <p:nvPr/>
        </p:nvPicPr>
        <p:blipFill rotWithShape="1">
          <a:blip r:embed="rId4">
            <a:extLst>
              <a:ext uri="{28A0092B-C50C-407E-A947-70E740481C1C}">
                <a14:useLocalDpi xmlns:a14="http://schemas.microsoft.com/office/drawing/2010/main" val="0"/>
              </a:ext>
            </a:extLst>
          </a:blip>
          <a:srcRect l="31533" r="14928"/>
          <a:stretch/>
        </p:blipFill>
        <p:spPr bwMode="auto">
          <a:xfrm>
            <a:off x="2002396" y="1556060"/>
            <a:ext cx="1428948" cy="1441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8853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ubtitle 4"/>
          <p:cNvSpPr>
            <a:spLocks noGrp="1"/>
          </p:cNvSpPr>
          <p:nvPr>
            <p:ph type="subTitle" idx="4"/>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4098" name="Picture 2" descr="Image of Groundho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331" y="-297180"/>
            <a:ext cx="10044331" cy="5440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65912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1956"/>
        <p:cNvGrpSpPr/>
        <p:nvPr/>
      </p:nvGrpSpPr>
      <p:grpSpPr>
        <a:xfrm>
          <a:off x="0" y="0"/>
          <a:ext cx="0" cy="0"/>
          <a:chOff x="0" y="0"/>
          <a:chExt cx="0" cy="0"/>
        </a:xfrm>
      </p:grpSpPr>
      <p:grpSp>
        <p:nvGrpSpPr>
          <p:cNvPr id="1957" name="Google Shape;1957;p41"/>
          <p:cNvGrpSpPr/>
          <p:nvPr/>
        </p:nvGrpSpPr>
        <p:grpSpPr>
          <a:xfrm>
            <a:off x="1632113" y="3817038"/>
            <a:ext cx="5879775" cy="807456"/>
            <a:chOff x="1632113" y="3817038"/>
            <a:chExt cx="5879775" cy="807456"/>
          </a:xfrm>
        </p:grpSpPr>
        <p:sp>
          <p:nvSpPr>
            <p:cNvPr id="1958" name="Google Shape;1958;p41"/>
            <p:cNvSpPr/>
            <p:nvPr/>
          </p:nvSpPr>
          <p:spPr>
            <a:xfrm rot="10800000">
              <a:off x="6806504"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rot="10800000" flipH="1">
              <a:off x="1632113"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2005263" y="3893475"/>
              <a:ext cx="5123445"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41"/>
          <p:cNvSpPr txBox="1">
            <a:spLocks noGrp="1"/>
          </p:cNvSpPr>
          <p:nvPr>
            <p:ph type="title"/>
          </p:nvPr>
        </p:nvSpPr>
        <p:spPr>
          <a:xfrm>
            <a:off x="2270375" y="3952875"/>
            <a:ext cx="4603200" cy="651300"/>
          </a:xfrm>
          <a:prstGeom prst="rect">
            <a:avLst/>
          </a:prstGeom>
        </p:spPr>
        <p:txBody>
          <a:bodyPr spcFirstLastPara="1" wrap="square" lIns="91425" tIns="91425" rIns="91425" bIns="91425" anchor="ctr" anchorCtr="0">
            <a:noAutofit/>
          </a:bodyPr>
          <a:lstStyle/>
          <a:p>
            <a:pPr lvl="0"/>
            <a:r>
              <a:rPr lang="en" dirty="0"/>
              <a:t>Uh oh, Let’s start this over!</a:t>
            </a:r>
            <a:endParaRPr dirty="0"/>
          </a:p>
        </p:txBody>
      </p:sp>
    </p:spTree>
    <p:extLst>
      <p:ext uri="{BB962C8B-B14F-4D97-AF65-F5344CB8AC3E}">
        <p14:creationId xmlns:p14="http://schemas.microsoft.com/office/powerpoint/2010/main" val="2737565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78"/>
        <p:cNvGrpSpPr/>
        <p:nvPr/>
      </p:nvGrpSpPr>
      <p:grpSpPr>
        <a:xfrm>
          <a:off x="0" y="0"/>
          <a:ext cx="0" cy="0"/>
          <a:chOff x="0" y="0"/>
          <a:chExt cx="0" cy="0"/>
        </a:xfrm>
      </p:grpSpPr>
      <p:grpSp>
        <p:nvGrpSpPr>
          <p:cNvPr id="1579" name="Google Shape;1579;p31"/>
          <p:cNvGrpSpPr/>
          <p:nvPr/>
        </p:nvGrpSpPr>
        <p:grpSpPr>
          <a:xfrm>
            <a:off x="2038805" y="1342441"/>
            <a:ext cx="5090990" cy="1059169"/>
            <a:chOff x="2038805" y="1342441"/>
            <a:chExt cx="5090990" cy="1059169"/>
          </a:xfrm>
        </p:grpSpPr>
        <p:sp>
          <p:nvSpPr>
            <p:cNvPr id="1580" name="Google Shape;1580;p31"/>
            <p:cNvSpPr/>
            <p:nvPr/>
          </p:nvSpPr>
          <p:spPr>
            <a:xfrm rot="10800000">
              <a:off x="6204535" y="134244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1"/>
            <p:cNvSpPr/>
            <p:nvPr/>
          </p:nvSpPr>
          <p:spPr>
            <a:xfrm rot="10800000" flipH="1">
              <a:off x="2038805" y="1342441"/>
              <a:ext cx="925260" cy="929289"/>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1"/>
            <p:cNvSpPr/>
            <p:nvPr/>
          </p:nvSpPr>
          <p:spPr>
            <a:xfrm>
              <a:off x="2513975" y="1442715"/>
              <a:ext cx="4095122" cy="958895"/>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3" name="Google Shape;1583;p31"/>
          <p:cNvSpPr txBox="1">
            <a:spLocks noGrp="1"/>
          </p:cNvSpPr>
          <p:nvPr>
            <p:ph type="subTitle" idx="1"/>
          </p:nvPr>
        </p:nvSpPr>
        <p:spPr>
          <a:xfrm>
            <a:off x="2092960" y="2727867"/>
            <a:ext cx="4795520" cy="118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dirty="0"/>
              <a:t>Attorney Connor Philips is meeting with Mr. Charles Wood-Graham, the owner of </a:t>
            </a:r>
            <a:r>
              <a:rPr lang="en" sz="1600" dirty="0" smtClean="0"/>
              <a:t>a regional </a:t>
            </a:r>
            <a:r>
              <a:rPr lang="en" sz="1600" dirty="0"/>
              <a:t>pet store chain – </a:t>
            </a:r>
            <a:r>
              <a:rPr lang="en" sz="1600" dirty="0" smtClean="0"/>
              <a:t>Grahanimals </a:t>
            </a:r>
            <a:r>
              <a:rPr lang="en" sz="1600" dirty="0"/>
              <a:t>Pet Emporiums, Inc. Chuck, as he prefers to be called, is dealing with an employment dispute at his flagship </a:t>
            </a:r>
            <a:r>
              <a:rPr lang="en" sz="1600" dirty="0" smtClean="0"/>
              <a:t>store related </a:t>
            </a:r>
            <a:r>
              <a:rPr lang="en" sz="1600" dirty="0"/>
              <a:t>to two of his oldest employees, Mary Mot and Willie Whistlepig, and the n</a:t>
            </a:r>
            <a:r>
              <a:rPr lang="en-US" sz="1600" dirty="0" err="1"/>
              <a:t>ew</a:t>
            </a:r>
            <a:r>
              <a:rPr lang="en" sz="1600" dirty="0"/>
              <a:t> </a:t>
            </a:r>
            <a:r>
              <a:rPr lang="en" sz="1600" dirty="0" smtClean="0"/>
              <a:t>Assistant Regional Manager</a:t>
            </a:r>
            <a:r>
              <a:rPr lang="en" sz="1600" dirty="0"/>
              <a:t>, George Opher</a:t>
            </a:r>
            <a:r>
              <a:rPr lang="en" dirty="0"/>
              <a:t>.  </a:t>
            </a:r>
            <a:endParaRPr dirty="0"/>
          </a:p>
        </p:txBody>
      </p:sp>
      <p:sp>
        <p:nvSpPr>
          <p:cNvPr id="1584" name="Google Shape;1584;p31"/>
          <p:cNvSpPr txBox="1">
            <a:spLocks noGrp="1"/>
          </p:cNvSpPr>
          <p:nvPr>
            <p:ph type="title"/>
          </p:nvPr>
        </p:nvSpPr>
        <p:spPr>
          <a:xfrm>
            <a:off x="2668500" y="1580575"/>
            <a:ext cx="3807000" cy="695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a:t>The Prospective Client</a:t>
            </a:r>
            <a:endParaRPr sz="4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PAUSE! What do you observe? </a:t>
            </a:r>
            <a:endParaRPr dirty="0"/>
          </a:p>
        </p:txBody>
      </p:sp>
      <p:sp>
        <p:nvSpPr>
          <p:cNvPr id="1590" name="Google Shape;1590;p32"/>
          <p:cNvSpPr txBox="1">
            <a:spLocks noGrp="1"/>
          </p:cNvSpPr>
          <p:nvPr>
            <p:ph type="body" idx="1"/>
          </p:nvPr>
        </p:nvSpPr>
        <p:spPr>
          <a:xfrm>
            <a:off x="726450" y="1602275"/>
            <a:ext cx="4015200" cy="26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US" dirty="0" smtClean="0">
                <a:solidFill>
                  <a:schemeClr val="dk1"/>
                </a:solidFill>
              </a:rPr>
              <a:t>How do we think Attorney Rita Hanson is doing?</a:t>
            </a:r>
            <a:endParaRPr dirty="0">
              <a:solidFill>
                <a:schemeClr val="dk1"/>
              </a:solidFill>
            </a:endParaRPr>
          </a:p>
          <a:p>
            <a:pPr marL="241300" lvl="0" indent="-215900" algn="l" rtl="0">
              <a:spcBef>
                <a:spcPts val="1600"/>
              </a:spcBef>
              <a:spcAft>
                <a:spcPts val="0"/>
              </a:spcAft>
              <a:buClr>
                <a:schemeClr val="dk1"/>
              </a:buClr>
              <a:buSzPts val="1400"/>
              <a:buChar char="●"/>
            </a:pPr>
            <a:r>
              <a:rPr lang="en-US" dirty="0" smtClean="0">
                <a:solidFill>
                  <a:schemeClr val="dk1"/>
                </a:solidFill>
              </a:rPr>
              <a:t>What has she done well?</a:t>
            </a:r>
            <a:endParaRPr dirty="0">
              <a:solidFill>
                <a:schemeClr val="dk1"/>
              </a:solidFill>
            </a:endParaRPr>
          </a:p>
          <a:p>
            <a:pPr marL="241300" lvl="0" indent="-215900" algn="l" rtl="0">
              <a:spcBef>
                <a:spcPts val="0"/>
              </a:spcBef>
              <a:spcAft>
                <a:spcPts val="0"/>
              </a:spcAft>
              <a:buClr>
                <a:schemeClr val="dk1"/>
              </a:buClr>
              <a:buSzPts val="1400"/>
              <a:buChar char="●"/>
            </a:pPr>
            <a:r>
              <a:rPr lang="en-US" dirty="0" smtClean="0">
                <a:solidFill>
                  <a:schemeClr val="dk1"/>
                </a:solidFill>
              </a:rPr>
              <a:t>What has she struggled with or missed?</a:t>
            </a:r>
            <a:endParaRPr dirty="0">
              <a:solidFill>
                <a:schemeClr val="dk1"/>
              </a:solidFill>
            </a:endParaRPr>
          </a:p>
          <a:p>
            <a:pPr marL="241300" lvl="0" indent="-215900" algn="l" rtl="0">
              <a:spcBef>
                <a:spcPts val="0"/>
              </a:spcBef>
              <a:spcAft>
                <a:spcPts val="0"/>
              </a:spcAft>
              <a:buClr>
                <a:schemeClr val="dk1"/>
              </a:buClr>
              <a:buSzPts val="1400"/>
              <a:buChar char="●"/>
            </a:pPr>
            <a:r>
              <a:rPr lang="en-US" dirty="0" smtClean="0">
                <a:solidFill>
                  <a:schemeClr val="dk1"/>
                </a:solidFill>
              </a:rPr>
              <a:t>What have you seen? </a:t>
            </a:r>
          </a:p>
          <a:p>
            <a:pPr marL="698500" lvl="1" indent="-215900">
              <a:buClr>
                <a:schemeClr val="dk1"/>
              </a:buClr>
              <a:buChar char="●"/>
            </a:pPr>
            <a:r>
              <a:rPr lang="en-US" dirty="0" smtClean="0">
                <a:solidFill>
                  <a:schemeClr val="dk1"/>
                </a:solidFill>
              </a:rPr>
              <a:t>What would you recommend?</a:t>
            </a:r>
            <a:endParaRPr dirty="0">
              <a:solidFill>
                <a:schemeClr val="dk1"/>
              </a:solidFill>
            </a:endParaRPr>
          </a:p>
          <a:p>
            <a:pPr marL="0" lvl="0" indent="0" algn="l" rtl="0">
              <a:spcBef>
                <a:spcPts val="1600"/>
              </a:spcBef>
              <a:spcAft>
                <a:spcPts val="1600"/>
              </a:spcAft>
              <a:buNone/>
            </a:pPr>
            <a:r>
              <a:rPr lang="en" dirty="0" smtClean="0">
                <a:solidFill>
                  <a:schemeClr val="dk1"/>
                </a:solidFill>
              </a:rPr>
              <a:t>Okay, let’s see how this PLAYS out…</a:t>
            </a:r>
            <a:endParaRPr dirty="0"/>
          </a:p>
        </p:txBody>
      </p:sp>
      <p:pic>
        <p:nvPicPr>
          <p:cNvPr id="3074" name="Picture 2" descr="90S Video GIF by Squirrel Monke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0289" y="892439"/>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Female clipart. Free download transparent .PNG | Creazill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132" y="1069057"/>
            <a:ext cx="2963885" cy="3676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0617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1450">
                                          <p:stCondLst>
                                            <p:cond delay="0"/>
                                          </p:stCondLst>
                                        </p:cTn>
                                        <p:tgtEl>
                                          <p:spTgt spid="3074"/>
                                        </p:tgtEl>
                                      </p:cBhvr>
                                    </p:animEffect>
                                    <p:anim calcmode="lin" valueType="num">
                                      <p:cBhvr>
                                        <p:cTn id="8" dur="4555"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3074"/>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3074"/>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3074"/>
                                        </p:tgtEl>
                                        <p:attrNameLst>
                                          <p:attrName>ppt_y</p:attrName>
                                        </p:attrNameLst>
                                      </p:cBhvr>
                                      <p:tavLst>
                                        <p:tav tm="0" fmla="#ppt_y-sin(pi*$)/81">
                                          <p:val>
                                            <p:fltVal val="0"/>
                                          </p:val>
                                        </p:tav>
                                        <p:tav tm="100000">
                                          <p:val>
                                            <p:fltVal val="1"/>
                                          </p:val>
                                        </p:tav>
                                      </p:tavLst>
                                    </p:anim>
                                    <p:animScale>
                                      <p:cBhvr>
                                        <p:cTn id="13" dur="65">
                                          <p:stCondLst>
                                            <p:cond delay="1625"/>
                                          </p:stCondLst>
                                        </p:cTn>
                                        <p:tgtEl>
                                          <p:spTgt spid="3074"/>
                                        </p:tgtEl>
                                      </p:cBhvr>
                                      <p:to x="100000" y="60000"/>
                                    </p:animScale>
                                    <p:animScale>
                                      <p:cBhvr>
                                        <p:cTn id="14" dur="415" decel="50000">
                                          <p:stCondLst>
                                            <p:cond delay="1690"/>
                                          </p:stCondLst>
                                        </p:cTn>
                                        <p:tgtEl>
                                          <p:spTgt spid="3074"/>
                                        </p:tgtEl>
                                      </p:cBhvr>
                                      <p:to x="100000" y="100000"/>
                                    </p:animScale>
                                    <p:animScale>
                                      <p:cBhvr>
                                        <p:cTn id="15" dur="65">
                                          <p:stCondLst>
                                            <p:cond delay="3280"/>
                                          </p:stCondLst>
                                        </p:cTn>
                                        <p:tgtEl>
                                          <p:spTgt spid="3074"/>
                                        </p:tgtEl>
                                      </p:cBhvr>
                                      <p:to x="100000" y="80000"/>
                                    </p:animScale>
                                    <p:animScale>
                                      <p:cBhvr>
                                        <p:cTn id="16" dur="415" decel="50000">
                                          <p:stCondLst>
                                            <p:cond delay="3345"/>
                                          </p:stCondLst>
                                        </p:cTn>
                                        <p:tgtEl>
                                          <p:spTgt spid="3074"/>
                                        </p:tgtEl>
                                      </p:cBhvr>
                                      <p:to x="100000" y="100000"/>
                                    </p:animScale>
                                    <p:animScale>
                                      <p:cBhvr>
                                        <p:cTn id="17" dur="65">
                                          <p:stCondLst>
                                            <p:cond delay="4105"/>
                                          </p:stCondLst>
                                        </p:cTn>
                                        <p:tgtEl>
                                          <p:spTgt spid="3074"/>
                                        </p:tgtEl>
                                      </p:cBhvr>
                                      <p:to x="100000" y="90000"/>
                                    </p:animScale>
                                    <p:animScale>
                                      <p:cBhvr>
                                        <p:cTn id="18" dur="415" decel="50000">
                                          <p:stCondLst>
                                            <p:cond delay="4170"/>
                                          </p:stCondLst>
                                        </p:cTn>
                                        <p:tgtEl>
                                          <p:spTgt spid="3074"/>
                                        </p:tgtEl>
                                      </p:cBhvr>
                                      <p:to x="100000" y="100000"/>
                                    </p:animScale>
                                    <p:animScale>
                                      <p:cBhvr>
                                        <p:cTn id="19" dur="65">
                                          <p:stCondLst>
                                            <p:cond delay="4520"/>
                                          </p:stCondLst>
                                        </p:cTn>
                                        <p:tgtEl>
                                          <p:spTgt spid="3074"/>
                                        </p:tgtEl>
                                      </p:cBhvr>
                                      <p:to x="100000" y="95000"/>
                                    </p:animScale>
                                    <p:animScale>
                                      <p:cBhvr>
                                        <p:cTn id="20" dur="415" decel="50000">
                                          <p:stCondLst>
                                            <p:cond delay="4585"/>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Shape 1956"/>
        <p:cNvGrpSpPr/>
        <p:nvPr/>
      </p:nvGrpSpPr>
      <p:grpSpPr>
        <a:xfrm>
          <a:off x="0" y="0"/>
          <a:ext cx="0" cy="0"/>
          <a:chOff x="0" y="0"/>
          <a:chExt cx="0" cy="0"/>
        </a:xfrm>
      </p:grpSpPr>
      <p:grpSp>
        <p:nvGrpSpPr>
          <p:cNvPr id="1957" name="Google Shape;1957;p41"/>
          <p:cNvGrpSpPr/>
          <p:nvPr/>
        </p:nvGrpSpPr>
        <p:grpSpPr>
          <a:xfrm>
            <a:off x="1632113" y="3817038"/>
            <a:ext cx="5879775" cy="807456"/>
            <a:chOff x="1632113" y="3817038"/>
            <a:chExt cx="5879775" cy="807456"/>
          </a:xfrm>
        </p:grpSpPr>
        <p:sp>
          <p:nvSpPr>
            <p:cNvPr id="1958" name="Google Shape;1958;p41"/>
            <p:cNvSpPr/>
            <p:nvPr/>
          </p:nvSpPr>
          <p:spPr>
            <a:xfrm rot="10800000">
              <a:off x="6806504"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41"/>
            <p:cNvSpPr/>
            <p:nvPr/>
          </p:nvSpPr>
          <p:spPr>
            <a:xfrm rot="10800000" flipH="1">
              <a:off x="1632113" y="3817038"/>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1"/>
            <p:cNvSpPr/>
            <p:nvPr/>
          </p:nvSpPr>
          <p:spPr>
            <a:xfrm>
              <a:off x="2005263" y="3893475"/>
              <a:ext cx="5123445"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1" name="Google Shape;1961;p41"/>
          <p:cNvSpPr txBox="1">
            <a:spLocks noGrp="1"/>
          </p:cNvSpPr>
          <p:nvPr>
            <p:ph type="title"/>
          </p:nvPr>
        </p:nvSpPr>
        <p:spPr>
          <a:xfrm>
            <a:off x="2270375" y="3952875"/>
            <a:ext cx="4603200" cy="651300"/>
          </a:xfrm>
          <a:prstGeom prst="rect">
            <a:avLst/>
          </a:prstGeom>
        </p:spPr>
        <p:txBody>
          <a:bodyPr spcFirstLastPara="1" wrap="square" lIns="91425" tIns="91425" rIns="91425" bIns="91425" anchor="ctr" anchorCtr="0">
            <a:noAutofit/>
          </a:bodyPr>
          <a:lstStyle/>
          <a:p>
            <a:pPr lvl="0"/>
            <a:r>
              <a:rPr lang="en" dirty="0" smtClean="0"/>
              <a:t>IT IS INTERVIEW DAY ALL OVER AGAIN…</a:t>
            </a:r>
            <a:endParaRPr dirty="0"/>
          </a:p>
        </p:txBody>
      </p:sp>
      <p:pic>
        <p:nvPicPr>
          <p:cNvPr id="2" name="Groundhog Day - Clock Radio (audio)">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 y="82439"/>
            <a:ext cx="9144000" cy="5143500"/>
          </a:xfrm>
          <a:prstGeom prst="rect">
            <a:avLst/>
          </a:prstGeom>
        </p:spPr>
      </p:pic>
    </p:spTree>
    <p:extLst>
      <p:ext uri="{BB962C8B-B14F-4D97-AF65-F5344CB8AC3E}">
        <p14:creationId xmlns:p14="http://schemas.microsoft.com/office/powerpoint/2010/main" val="1289237359"/>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seq concurrent="1" nextAc="seek">
              <p:cTn id="3" restart="whenNotActive" fill="hold" evtFilter="cancelBubble" nodeType="interactiveSeq">
                <p:stCondLst>
                  <p:cond evt="onClick" delay="0">
                    <p:tgtEl>
                      <p:spTgt spid="1957"/>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195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a:t>
            </a:r>
            <a:r>
              <a:rPr lang="en-US" dirty="0" smtClean="0"/>
              <a:t>he Interview (AGAIN!)</a:t>
            </a:r>
            <a:endParaRPr dirty="0"/>
          </a:p>
        </p:txBody>
      </p:sp>
      <p:sp>
        <p:nvSpPr>
          <p:cNvPr id="1968" name="Google Shape;1968;p42"/>
          <p:cNvSpPr/>
          <p:nvPr/>
        </p:nvSpPr>
        <p:spPr>
          <a:xfrm>
            <a:off x="540256"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716635"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7696844"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7873223"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txBox="1">
            <a:spLocks noGrp="1"/>
          </p:cNvSpPr>
          <p:nvPr>
            <p:ph type="subTitle" idx="4294967295"/>
          </p:nvPr>
        </p:nvSpPr>
        <p:spPr>
          <a:xfrm>
            <a:off x="192158" y="4109737"/>
            <a:ext cx="472001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“I’ve got this under control!”</a:t>
            </a:r>
            <a:endParaRPr sz="2000" dirty="0"/>
          </a:p>
        </p:txBody>
      </p:sp>
      <p:sp>
        <p:nvSpPr>
          <p:cNvPr id="1973" name="Google Shape;1973;p42"/>
          <p:cNvSpPr txBox="1">
            <a:spLocks noGrp="1"/>
          </p:cNvSpPr>
          <p:nvPr>
            <p:ph type="subTitle" idx="4294967295"/>
          </p:nvPr>
        </p:nvSpPr>
        <p:spPr>
          <a:xfrm>
            <a:off x="4989014" y="4181754"/>
            <a:ext cx="288421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“Dude, where’s my mom?!”</a:t>
            </a:r>
            <a:endParaRPr sz="2000" dirty="0"/>
          </a:p>
        </p:txBody>
      </p:sp>
      <p:sp>
        <p:nvSpPr>
          <p:cNvPr id="1974" name="Google Shape;1974;p42"/>
          <p:cNvSpPr txBox="1">
            <a:spLocks noGrp="1"/>
          </p:cNvSpPr>
          <p:nvPr>
            <p:ph type="title" idx="4294967295"/>
          </p:nvPr>
        </p:nvSpPr>
        <p:spPr>
          <a:xfrm>
            <a:off x="1267393" y="1767010"/>
            <a:ext cx="2113998"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Attorney Hanson</a:t>
            </a:r>
            <a:endParaRPr sz="3000" dirty="0"/>
          </a:p>
        </p:txBody>
      </p:sp>
      <p:sp>
        <p:nvSpPr>
          <p:cNvPr id="1975" name="Google Shape;1975;p42"/>
          <p:cNvSpPr txBox="1">
            <a:spLocks noGrp="1"/>
          </p:cNvSpPr>
          <p:nvPr>
            <p:ph type="title" idx="4294967295"/>
          </p:nvPr>
        </p:nvSpPr>
        <p:spPr>
          <a:xfrm>
            <a:off x="5890850" y="1826425"/>
            <a:ext cx="18060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RALPH</a:t>
            </a:r>
            <a:endParaRPr sz="3000" dirty="0"/>
          </a:p>
        </p:txBody>
      </p:sp>
      <p:sp>
        <p:nvSpPr>
          <p:cNvPr id="1976" name="Google Shape;1976;p42"/>
          <p:cNvSpPr/>
          <p:nvPr/>
        </p:nvSpPr>
        <p:spPr>
          <a:xfrm>
            <a:off x="3994178" y="165017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2"/>
          <p:cNvGrpSpPr/>
          <p:nvPr/>
        </p:nvGrpSpPr>
        <p:grpSpPr>
          <a:xfrm>
            <a:off x="4076894" y="1460288"/>
            <a:ext cx="917897" cy="242316"/>
            <a:chOff x="4203187" y="1524925"/>
            <a:chExt cx="669900" cy="301500"/>
          </a:xfrm>
        </p:grpSpPr>
        <p:sp>
          <p:nvSpPr>
            <p:cNvPr id="1978"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2"/>
          <p:cNvSpPr txBox="1">
            <a:spLocks noGrp="1"/>
          </p:cNvSpPr>
          <p:nvPr>
            <p:ph type="title" idx="4294967295"/>
          </p:nvPr>
        </p:nvSpPr>
        <p:spPr>
          <a:xfrm>
            <a:off x="4136275" y="1788175"/>
            <a:ext cx="8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FEB</a:t>
            </a:r>
            <a:endParaRPr dirty="0"/>
          </a:p>
          <a:p>
            <a:pPr marL="0" lvl="0" indent="0" algn="ctr" rtl="0">
              <a:spcBef>
                <a:spcPts val="0"/>
              </a:spcBef>
              <a:spcAft>
                <a:spcPts val="0"/>
              </a:spcAft>
              <a:buNone/>
            </a:pPr>
            <a:r>
              <a:rPr lang="en" dirty="0"/>
              <a:t>7</a:t>
            </a:r>
            <a:endParaRPr sz="3000" dirty="0"/>
          </a:p>
        </p:txBody>
      </p:sp>
      <p:grpSp>
        <p:nvGrpSpPr>
          <p:cNvPr id="2045" name="Google Shape;2045;p42"/>
          <p:cNvGrpSpPr/>
          <p:nvPr/>
        </p:nvGrpSpPr>
        <p:grpSpPr>
          <a:xfrm>
            <a:off x="1267392" y="2499230"/>
            <a:ext cx="2208702" cy="1647177"/>
            <a:chOff x="1267392" y="2499230"/>
            <a:chExt cx="2208702" cy="1647177"/>
          </a:xfrm>
        </p:grpSpPr>
        <p:sp>
          <p:nvSpPr>
            <p:cNvPr id="2046" name="Google Shape;2046;p42"/>
            <p:cNvSpPr/>
            <p:nvPr/>
          </p:nvSpPr>
          <p:spPr>
            <a:xfrm>
              <a:off x="1843194" y="3892308"/>
              <a:ext cx="1632900" cy="254100"/>
            </a:xfrm>
            <a:prstGeom prst="ellipse">
              <a:avLst/>
            </a:prstGeom>
            <a:solidFill>
              <a:schemeClr val="dk1">
                <a:alpha val="292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47" name="Google Shape;2047;p42"/>
            <p:cNvGrpSpPr/>
            <p:nvPr/>
          </p:nvGrpSpPr>
          <p:grpSpPr>
            <a:xfrm>
              <a:off x="1267392" y="2499230"/>
              <a:ext cx="1691713" cy="1608218"/>
              <a:chOff x="54458" y="1243782"/>
              <a:chExt cx="2769214" cy="2632539"/>
            </a:xfrm>
          </p:grpSpPr>
          <p:sp>
            <p:nvSpPr>
              <p:cNvPr id="2048" name="Google Shape;2048;p42"/>
              <p:cNvSpPr/>
              <p:nvPr/>
            </p:nvSpPr>
            <p:spPr>
              <a:xfrm>
                <a:off x="2241277" y="2651827"/>
                <a:ext cx="578287" cy="558949"/>
              </a:xfrm>
              <a:custGeom>
                <a:avLst/>
                <a:gdLst/>
                <a:ahLst/>
                <a:cxnLst/>
                <a:rect l="l" t="t" r="r" b="b"/>
                <a:pathLst>
                  <a:path w="401588" h="388159" extrusionOk="0">
                    <a:moveTo>
                      <a:pt x="76902" y="0"/>
                    </a:moveTo>
                    <a:lnTo>
                      <a:pt x="0" y="169494"/>
                    </a:lnTo>
                    <a:cubicBezTo>
                      <a:pt x="0" y="169494"/>
                      <a:pt x="134427" y="388159"/>
                      <a:pt x="240236" y="388159"/>
                    </a:cubicBezTo>
                    <a:cubicBezTo>
                      <a:pt x="259993" y="388159"/>
                      <a:pt x="278751" y="380535"/>
                      <a:pt x="295451" y="362441"/>
                    </a:cubicBezTo>
                    <a:cubicBezTo>
                      <a:pt x="401587" y="247460"/>
                      <a:pt x="76902" y="0"/>
                      <a:pt x="76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2241304" y="2651827"/>
                <a:ext cx="489982" cy="568122"/>
              </a:xfrm>
              <a:custGeom>
                <a:avLst/>
                <a:gdLst/>
                <a:ahLst/>
                <a:cxnLst/>
                <a:rect l="l" t="t" r="r" b="b"/>
                <a:pathLst>
                  <a:path w="340265" h="394529" extrusionOk="0">
                    <a:moveTo>
                      <a:pt x="76883" y="0"/>
                    </a:moveTo>
                    <a:lnTo>
                      <a:pt x="76883" y="0"/>
                    </a:lnTo>
                    <a:cubicBezTo>
                      <a:pt x="148819" y="62692"/>
                      <a:pt x="340264" y="231140"/>
                      <a:pt x="305114" y="333586"/>
                    </a:cubicBezTo>
                    <a:cubicBezTo>
                      <a:pt x="295125" y="360403"/>
                      <a:pt x="268488" y="381626"/>
                      <a:pt x="239470" y="381626"/>
                    </a:cubicBezTo>
                    <a:cubicBezTo>
                      <a:pt x="235722" y="381626"/>
                      <a:pt x="231933" y="381272"/>
                      <a:pt x="228136" y="380530"/>
                    </a:cubicBezTo>
                    <a:cubicBezTo>
                      <a:pt x="141972" y="364172"/>
                      <a:pt x="49607" y="238863"/>
                      <a:pt x="0" y="169494"/>
                    </a:cubicBezTo>
                    <a:lnTo>
                      <a:pt x="0" y="169494"/>
                    </a:lnTo>
                    <a:cubicBezTo>
                      <a:pt x="17766" y="200517"/>
                      <a:pt x="38080" y="230056"/>
                      <a:pt x="59517" y="258778"/>
                    </a:cubicBezTo>
                    <a:cubicBezTo>
                      <a:pt x="92423" y="301232"/>
                      <a:pt x="128581" y="343154"/>
                      <a:pt x="174536" y="372389"/>
                    </a:cubicBezTo>
                    <a:cubicBezTo>
                      <a:pt x="193741" y="384837"/>
                      <a:pt x="217808" y="394528"/>
                      <a:pt x="241276" y="394528"/>
                    </a:cubicBezTo>
                    <a:cubicBezTo>
                      <a:pt x="255460" y="394528"/>
                      <a:pt x="269425" y="390988"/>
                      <a:pt x="281965" y="382375"/>
                    </a:cubicBezTo>
                    <a:cubicBezTo>
                      <a:pt x="315974" y="361490"/>
                      <a:pt x="330297" y="319606"/>
                      <a:pt x="320539" y="281831"/>
                    </a:cubicBezTo>
                    <a:cubicBezTo>
                      <a:pt x="292712" y="173013"/>
                      <a:pt x="164264" y="65374"/>
                      <a:pt x="7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92576" y="3439699"/>
                <a:ext cx="1136422" cy="371700"/>
              </a:xfrm>
              <a:custGeom>
                <a:avLst/>
                <a:gdLst/>
                <a:ahLst/>
                <a:cxnLst/>
                <a:rect l="l" t="t" r="r" b="b"/>
                <a:pathLst>
                  <a:path w="789182" h="258125" extrusionOk="0">
                    <a:moveTo>
                      <a:pt x="368229" y="1"/>
                    </a:moveTo>
                    <a:cubicBezTo>
                      <a:pt x="292001" y="1"/>
                      <a:pt x="219177" y="9970"/>
                      <a:pt x="164632" y="37869"/>
                    </a:cubicBezTo>
                    <a:cubicBezTo>
                      <a:pt x="1" y="122093"/>
                      <a:pt x="45322" y="258124"/>
                      <a:pt x="158823" y="258124"/>
                    </a:cubicBezTo>
                    <a:cubicBezTo>
                      <a:pt x="177073" y="258124"/>
                      <a:pt x="197085" y="254608"/>
                      <a:pt x="218271" y="246793"/>
                    </a:cubicBezTo>
                    <a:cubicBezTo>
                      <a:pt x="306248" y="214339"/>
                      <a:pt x="370882" y="195598"/>
                      <a:pt x="413880" y="195598"/>
                    </a:cubicBezTo>
                    <a:cubicBezTo>
                      <a:pt x="445651" y="195598"/>
                      <a:pt x="465609" y="205830"/>
                      <a:pt x="474444" y="228324"/>
                    </a:cubicBezTo>
                    <a:cubicBezTo>
                      <a:pt x="477219" y="235399"/>
                      <a:pt x="484870" y="238463"/>
                      <a:pt x="496045" y="238463"/>
                    </a:cubicBezTo>
                    <a:cubicBezTo>
                      <a:pt x="568516" y="238463"/>
                      <a:pt x="789181" y="109577"/>
                      <a:pt x="789181" y="109577"/>
                    </a:cubicBezTo>
                    <a:lnTo>
                      <a:pt x="771378" y="62520"/>
                    </a:lnTo>
                    <a:cubicBezTo>
                      <a:pt x="771378" y="62520"/>
                      <a:pt x="559127" y="1"/>
                      <a:pt x="368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54458" y="3353446"/>
                <a:ext cx="1174540" cy="522874"/>
              </a:xfrm>
              <a:custGeom>
                <a:avLst/>
                <a:gdLst/>
                <a:ahLst/>
                <a:cxnLst/>
                <a:rect l="l" t="t" r="r" b="b"/>
                <a:pathLst>
                  <a:path w="815653" h="363107" fill="none" extrusionOk="0">
                    <a:moveTo>
                      <a:pt x="797849" y="122418"/>
                    </a:moveTo>
                    <a:cubicBezTo>
                      <a:pt x="797849" y="122418"/>
                      <a:pt x="382244" y="0"/>
                      <a:pt x="191103" y="97767"/>
                    </a:cubicBezTo>
                    <a:cubicBezTo>
                      <a:pt x="1" y="195534"/>
                      <a:pt x="91795" y="363107"/>
                      <a:pt x="244742" y="306691"/>
                    </a:cubicBezTo>
                    <a:cubicBezTo>
                      <a:pt x="397727" y="250256"/>
                      <a:pt x="480125" y="235287"/>
                      <a:pt x="500915" y="288222"/>
                    </a:cubicBezTo>
                    <a:cubicBezTo>
                      <a:pt x="521685" y="341176"/>
                      <a:pt x="815652" y="169475"/>
                      <a:pt x="815652" y="169475"/>
                    </a:cubicBez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2329254" y="3427501"/>
                <a:ext cx="494418" cy="209184"/>
              </a:xfrm>
              <a:custGeom>
                <a:avLst/>
                <a:gdLst/>
                <a:ahLst/>
                <a:cxnLst/>
                <a:rect l="l" t="t" r="r" b="b"/>
                <a:pathLst>
                  <a:path w="343346" h="145267" extrusionOk="0">
                    <a:moveTo>
                      <a:pt x="215585" y="0"/>
                    </a:moveTo>
                    <a:cubicBezTo>
                      <a:pt x="121514" y="0"/>
                      <a:pt x="0" y="18075"/>
                      <a:pt x="0" y="18075"/>
                    </a:cubicBezTo>
                    <a:lnTo>
                      <a:pt x="381" y="145267"/>
                    </a:lnTo>
                    <a:lnTo>
                      <a:pt x="285883" y="144392"/>
                    </a:lnTo>
                    <a:cubicBezTo>
                      <a:pt x="315118" y="144297"/>
                      <a:pt x="339313" y="121700"/>
                      <a:pt x="341443" y="92560"/>
                    </a:cubicBezTo>
                    <a:cubicBezTo>
                      <a:pt x="343345" y="66255"/>
                      <a:pt x="339275" y="35954"/>
                      <a:pt x="316355" y="17086"/>
                    </a:cubicBezTo>
                    <a:cubicBezTo>
                      <a:pt x="300805" y="4298"/>
                      <a:pt x="261458" y="0"/>
                      <a:pt x="215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2329254" y="3395928"/>
                <a:ext cx="494418" cy="240758"/>
              </a:xfrm>
              <a:custGeom>
                <a:avLst/>
                <a:gdLst/>
                <a:ahLst/>
                <a:cxnLst/>
                <a:rect l="l" t="t" r="r" b="b"/>
                <a:pathLst>
                  <a:path w="343346" h="167193" fill="none" extrusionOk="0">
                    <a:moveTo>
                      <a:pt x="0" y="40001"/>
                    </a:moveTo>
                    <a:cubicBezTo>
                      <a:pt x="0" y="40001"/>
                      <a:pt x="268917" y="0"/>
                      <a:pt x="316355" y="39012"/>
                    </a:cubicBezTo>
                    <a:cubicBezTo>
                      <a:pt x="339275" y="57880"/>
                      <a:pt x="343345" y="88181"/>
                      <a:pt x="341443" y="114486"/>
                    </a:cubicBezTo>
                    <a:cubicBezTo>
                      <a:pt x="339313" y="143626"/>
                      <a:pt x="315118" y="166223"/>
                      <a:pt x="285883" y="166318"/>
                    </a:cubicBezTo>
                    <a:lnTo>
                      <a:pt x="381" y="167193"/>
                    </a:ln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763504" y="1357559"/>
                <a:ext cx="1901470" cy="2386660"/>
              </a:xfrm>
              <a:custGeom>
                <a:avLst/>
                <a:gdLst/>
                <a:ahLst/>
                <a:cxnLst/>
                <a:rect l="l" t="t" r="r" b="b"/>
                <a:pathLst>
                  <a:path w="1320465" h="1657403" extrusionOk="0">
                    <a:moveTo>
                      <a:pt x="713776" y="0"/>
                    </a:moveTo>
                    <a:cubicBezTo>
                      <a:pt x="451314" y="0"/>
                      <a:pt x="166993" y="91321"/>
                      <a:pt x="103036" y="257341"/>
                    </a:cubicBezTo>
                    <a:cubicBezTo>
                      <a:pt x="0" y="524735"/>
                      <a:pt x="306369" y="1657402"/>
                      <a:pt x="306369" y="1657402"/>
                    </a:cubicBezTo>
                    <a:lnTo>
                      <a:pt x="1121811" y="1654911"/>
                    </a:lnTo>
                    <a:cubicBezTo>
                      <a:pt x="1154432" y="1654816"/>
                      <a:pt x="1181803" y="1630298"/>
                      <a:pt x="1185436" y="1597886"/>
                    </a:cubicBezTo>
                    <a:cubicBezTo>
                      <a:pt x="1214557" y="1338481"/>
                      <a:pt x="1320465" y="272329"/>
                      <a:pt x="1115021" y="105973"/>
                    </a:cubicBezTo>
                    <a:cubicBezTo>
                      <a:pt x="1026212" y="34062"/>
                      <a:pt x="874071" y="0"/>
                      <a:pt x="713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947921" y="1308412"/>
                <a:ext cx="410139" cy="326346"/>
              </a:xfrm>
              <a:custGeom>
                <a:avLst/>
                <a:gdLst/>
                <a:ahLst/>
                <a:cxnLst/>
                <a:rect l="l" t="t" r="r" b="b"/>
                <a:pathLst>
                  <a:path w="284819" h="226629" extrusionOk="0">
                    <a:moveTo>
                      <a:pt x="160502" y="0"/>
                    </a:moveTo>
                    <a:cubicBezTo>
                      <a:pt x="142849" y="0"/>
                      <a:pt x="123847" y="4397"/>
                      <a:pt x="103854" y="15289"/>
                    </a:cubicBezTo>
                    <a:cubicBezTo>
                      <a:pt x="1" y="71876"/>
                      <a:pt x="57443" y="226629"/>
                      <a:pt x="57443" y="226629"/>
                    </a:cubicBezTo>
                    <a:lnTo>
                      <a:pt x="284819" y="77335"/>
                    </a:lnTo>
                    <a:cubicBezTo>
                      <a:pt x="284819" y="77335"/>
                      <a:pt x="234531" y="0"/>
                      <a:pt x="160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1038445" y="1381143"/>
                <a:ext cx="252236" cy="200697"/>
              </a:xfrm>
              <a:custGeom>
                <a:avLst/>
                <a:gdLst/>
                <a:ahLst/>
                <a:cxnLst/>
                <a:rect l="l" t="t" r="r" b="b"/>
                <a:pathLst>
                  <a:path w="175164" h="139373" extrusionOk="0">
                    <a:moveTo>
                      <a:pt x="98699" y="1"/>
                    </a:moveTo>
                    <a:cubicBezTo>
                      <a:pt x="87841" y="1"/>
                      <a:pt x="76152" y="2705"/>
                      <a:pt x="63853" y="9404"/>
                    </a:cubicBezTo>
                    <a:cubicBezTo>
                      <a:pt x="0" y="44193"/>
                      <a:pt x="35322" y="139373"/>
                      <a:pt x="35322" y="139373"/>
                    </a:cubicBezTo>
                    <a:lnTo>
                      <a:pt x="175163" y="47559"/>
                    </a:lnTo>
                    <a:cubicBezTo>
                      <a:pt x="175163" y="47559"/>
                      <a:pt x="144235" y="1"/>
                      <a:pt x="9869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1324862" y="1243782"/>
                <a:ext cx="219312" cy="178868"/>
              </a:xfrm>
              <a:custGeom>
                <a:avLst/>
                <a:gdLst/>
                <a:ahLst/>
                <a:cxnLst/>
                <a:rect l="l" t="t" r="r" b="b"/>
                <a:pathLst>
                  <a:path w="152300" h="124214" extrusionOk="0">
                    <a:moveTo>
                      <a:pt x="76966" y="0"/>
                    </a:moveTo>
                    <a:cubicBezTo>
                      <a:pt x="17199" y="0"/>
                      <a:pt x="0" y="124214"/>
                      <a:pt x="0" y="124214"/>
                    </a:cubicBezTo>
                    <a:cubicBezTo>
                      <a:pt x="0" y="124214"/>
                      <a:pt x="152300" y="13437"/>
                      <a:pt x="85556" y="826"/>
                    </a:cubicBezTo>
                    <a:cubicBezTo>
                      <a:pt x="82599" y="268"/>
                      <a:pt x="79737" y="0"/>
                      <a:pt x="7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1366879" y="1332802"/>
                <a:ext cx="204877" cy="81740"/>
              </a:xfrm>
              <a:custGeom>
                <a:avLst/>
                <a:gdLst/>
                <a:ahLst/>
                <a:cxnLst/>
                <a:rect l="l" t="t" r="r" b="b"/>
                <a:pathLst>
                  <a:path w="142276" h="56764" extrusionOk="0">
                    <a:moveTo>
                      <a:pt x="99515" y="0"/>
                    </a:moveTo>
                    <a:cubicBezTo>
                      <a:pt x="63804" y="0"/>
                      <a:pt x="0" y="56764"/>
                      <a:pt x="0" y="56764"/>
                    </a:cubicBezTo>
                    <a:cubicBezTo>
                      <a:pt x="0" y="56764"/>
                      <a:pt x="142276" y="33559"/>
                      <a:pt x="115267" y="5902"/>
                    </a:cubicBezTo>
                    <a:cubicBezTo>
                      <a:pt x="111222" y="1761"/>
                      <a:pt x="105804" y="0"/>
                      <a:pt x="99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2025635" y="1261462"/>
                <a:ext cx="418329" cy="316297"/>
              </a:xfrm>
              <a:custGeom>
                <a:avLst/>
                <a:gdLst/>
                <a:ahLst/>
                <a:cxnLst/>
                <a:rect l="l" t="t" r="r" b="b"/>
                <a:pathLst>
                  <a:path w="290506" h="219651" extrusionOk="0">
                    <a:moveTo>
                      <a:pt x="131610" y="0"/>
                    </a:moveTo>
                    <a:cubicBezTo>
                      <a:pt x="41487" y="0"/>
                      <a:pt x="0" y="94133"/>
                      <a:pt x="0" y="94133"/>
                    </a:cubicBezTo>
                    <a:lnTo>
                      <a:pt x="276868" y="219651"/>
                    </a:lnTo>
                    <a:cubicBezTo>
                      <a:pt x="276868" y="219651"/>
                      <a:pt x="290506" y="41198"/>
                      <a:pt x="173622" y="6428"/>
                    </a:cubicBezTo>
                    <a:cubicBezTo>
                      <a:pt x="158594" y="1955"/>
                      <a:pt x="144597" y="0"/>
                      <a:pt x="131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2073540" y="1337311"/>
                <a:ext cx="318218" cy="240585"/>
              </a:xfrm>
              <a:custGeom>
                <a:avLst/>
                <a:gdLst/>
                <a:ahLst/>
                <a:cxnLst/>
                <a:rect l="l" t="t" r="r" b="b"/>
                <a:pathLst>
                  <a:path w="220985" h="167073" extrusionOk="0">
                    <a:moveTo>
                      <a:pt x="100134" y="0"/>
                    </a:moveTo>
                    <a:cubicBezTo>
                      <a:pt x="31553" y="0"/>
                      <a:pt x="1" y="71607"/>
                      <a:pt x="1" y="71607"/>
                    </a:cubicBezTo>
                    <a:lnTo>
                      <a:pt x="210618" y="167073"/>
                    </a:lnTo>
                    <a:lnTo>
                      <a:pt x="210618" y="167073"/>
                    </a:lnTo>
                    <a:cubicBezTo>
                      <a:pt x="210618" y="167073"/>
                      <a:pt x="220985" y="31360"/>
                      <a:pt x="132081" y="4883"/>
                    </a:cubicBezTo>
                    <a:cubicBezTo>
                      <a:pt x="120654" y="1485"/>
                      <a:pt x="110010" y="0"/>
                      <a:pt x="10013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2412190" y="1420830"/>
                <a:ext cx="218006" cy="183306"/>
              </a:xfrm>
              <a:custGeom>
                <a:avLst/>
                <a:gdLst/>
                <a:ahLst/>
                <a:cxnLst/>
                <a:rect l="l" t="t" r="r" b="b"/>
                <a:pathLst>
                  <a:path w="151393" h="127296" extrusionOk="0">
                    <a:moveTo>
                      <a:pt x="87606" y="0"/>
                    </a:moveTo>
                    <a:cubicBezTo>
                      <a:pt x="47290" y="0"/>
                      <a:pt x="8151" y="104388"/>
                      <a:pt x="1118" y="124104"/>
                    </a:cubicBezTo>
                    <a:lnTo>
                      <a:pt x="1118" y="124104"/>
                    </a:lnTo>
                    <a:cubicBezTo>
                      <a:pt x="16343" y="91866"/>
                      <a:pt x="151393" y="42375"/>
                      <a:pt x="103455" y="5810"/>
                    </a:cubicBezTo>
                    <a:cubicBezTo>
                      <a:pt x="98198" y="1795"/>
                      <a:pt x="92892" y="0"/>
                      <a:pt x="87606" y="0"/>
                    </a:cubicBezTo>
                    <a:close/>
                    <a:moveTo>
                      <a:pt x="1118" y="124104"/>
                    </a:moveTo>
                    <a:lnTo>
                      <a:pt x="1118" y="124104"/>
                    </a:lnTo>
                    <a:cubicBezTo>
                      <a:pt x="606" y="125188"/>
                      <a:pt x="230" y="126252"/>
                      <a:pt x="0" y="127296"/>
                    </a:cubicBezTo>
                    <a:cubicBezTo>
                      <a:pt x="0" y="127296"/>
                      <a:pt x="385" y="126160"/>
                      <a:pt x="1118" y="124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2422298" y="1591121"/>
                <a:ext cx="89153" cy="33977"/>
              </a:xfrm>
              <a:custGeom>
                <a:avLst/>
                <a:gdLst/>
                <a:ahLst/>
                <a:cxnLst/>
                <a:rect l="l" t="t" r="r" b="b"/>
                <a:pathLst>
                  <a:path w="61912" h="23595" extrusionOk="0">
                    <a:moveTo>
                      <a:pt x="37506" y="0"/>
                    </a:moveTo>
                    <a:cubicBezTo>
                      <a:pt x="20350" y="0"/>
                      <a:pt x="0" y="11929"/>
                      <a:pt x="0" y="11929"/>
                    </a:cubicBezTo>
                    <a:cubicBezTo>
                      <a:pt x="0" y="11929"/>
                      <a:pt x="30992" y="23595"/>
                      <a:pt x="48148" y="23595"/>
                    </a:cubicBezTo>
                    <a:cubicBezTo>
                      <a:pt x="56782" y="23595"/>
                      <a:pt x="61911" y="20640"/>
                      <a:pt x="57823" y="11758"/>
                    </a:cubicBezTo>
                    <a:cubicBezTo>
                      <a:pt x="53764" y="2944"/>
                      <a:pt x="46029" y="0"/>
                      <a:pt x="37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1798079" y="2679955"/>
                <a:ext cx="745063" cy="1062455"/>
              </a:xfrm>
              <a:custGeom>
                <a:avLst/>
                <a:gdLst/>
                <a:ahLst/>
                <a:cxnLst/>
                <a:rect l="l" t="t" r="r" b="b"/>
                <a:pathLst>
                  <a:path w="517405" h="737816" extrusionOk="0">
                    <a:moveTo>
                      <a:pt x="517405" y="0"/>
                    </a:moveTo>
                    <a:lnTo>
                      <a:pt x="511299" y="19"/>
                    </a:lnTo>
                    <a:cubicBezTo>
                      <a:pt x="228536" y="913"/>
                      <a:pt x="0" y="230836"/>
                      <a:pt x="856" y="513637"/>
                    </a:cubicBezTo>
                    <a:lnTo>
                      <a:pt x="1541" y="737816"/>
                    </a:lnTo>
                    <a:lnTo>
                      <a:pt x="403356" y="736580"/>
                    </a:lnTo>
                    <a:cubicBezTo>
                      <a:pt x="435977" y="736485"/>
                      <a:pt x="463348" y="711967"/>
                      <a:pt x="466981" y="679536"/>
                    </a:cubicBezTo>
                    <a:cubicBezTo>
                      <a:pt x="480010" y="563491"/>
                      <a:pt x="508389" y="286092"/>
                      <a:pt x="5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784184" y="1988689"/>
                <a:ext cx="370696" cy="1320384"/>
              </a:xfrm>
              <a:custGeom>
                <a:avLst/>
                <a:gdLst/>
                <a:ahLst/>
                <a:cxnLst/>
                <a:rect l="l" t="t" r="r" b="b"/>
                <a:pathLst>
                  <a:path w="257428" h="916933" extrusionOk="0">
                    <a:moveTo>
                      <a:pt x="67657" y="0"/>
                    </a:moveTo>
                    <a:cubicBezTo>
                      <a:pt x="67657" y="0"/>
                      <a:pt x="0" y="469205"/>
                      <a:pt x="55693" y="483622"/>
                    </a:cubicBezTo>
                    <a:cubicBezTo>
                      <a:pt x="57763" y="484158"/>
                      <a:pt x="59820" y="484416"/>
                      <a:pt x="61862" y="484416"/>
                    </a:cubicBezTo>
                    <a:cubicBezTo>
                      <a:pt x="99373" y="484416"/>
                      <a:pt x="131722" y="397377"/>
                      <a:pt x="147336" y="346873"/>
                    </a:cubicBezTo>
                    <a:lnTo>
                      <a:pt x="147336" y="346873"/>
                    </a:lnTo>
                    <a:lnTo>
                      <a:pt x="148931" y="353818"/>
                    </a:lnTo>
                    <a:lnTo>
                      <a:pt x="148931" y="353818"/>
                    </a:lnTo>
                    <a:cubicBezTo>
                      <a:pt x="154013" y="327732"/>
                      <a:pt x="157301" y="311702"/>
                      <a:pt x="157302" y="311694"/>
                    </a:cubicBezTo>
                    <a:lnTo>
                      <a:pt x="157302" y="311694"/>
                    </a:lnTo>
                    <a:cubicBezTo>
                      <a:pt x="157300" y="311702"/>
                      <a:pt x="153715" y="326238"/>
                      <a:pt x="147336" y="346873"/>
                    </a:cubicBezTo>
                    <a:lnTo>
                      <a:pt x="147336" y="346873"/>
                    </a:lnTo>
                    <a:lnTo>
                      <a:pt x="67657" y="0"/>
                    </a:lnTo>
                    <a:close/>
                    <a:moveTo>
                      <a:pt x="148931" y="353818"/>
                    </a:moveTo>
                    <a:cubicBezTo>
                      <a:pt x="128801" y="457151"/>
                      <a:pt x="80518" y="718287"/>
                      <a:pt x="96797" y="766518"/>
                    </a:cubicBezTo>
                    <a:cubicBezTo>
                      <a:pt x="98764" y="772338"/>
                      <a:pt x="101162" y="774967"/>
                      <a:pt x="103889" y="774967"/>
                    </a:cubicBezTo>
                    <a:cubicBezTo>
                      <a:pt x="129464" y="774967"/>
                      <a:pt x="184023" y="543780"/>
                      <a:pt x="184027" y="543766"/>
                    </a:cubicBezTo>
                    <a:lnTo>
                      <a:pt x="184027" y="543766"/>
                    </a:lnTo>
                    <a:cubicBezTo>
                      <a:pt x="184026" y="543781"/>
                      <a:pt x="178681" y="786511"/>
                      <a:pt x="158957" y="851427"/>
                    </a:cubicBezTo>
                    <a:cubicBezTo>
                      <a:pt x="148458" y="885949"/>
                      <a:pt x="157264" y="916933"/>
                      <a:pt x="178293" y="916933"/>
                    </a:cubicBezTo>
                    <a:cubicBezTo>
                      <a:pt x="196807" y="916933"/>
                      <a:pt x="224797" y="892915"/>
                      <a:pt x="257428" y="826148"/>
                    </a:cubicBezTo>
                    <a:lnTo>
                      <a:pt x="148931" y="35381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1099689" y="1669925"/>
                <a:ext cx="1467503" cy="2080761"/>
              </a:xfrm>
              <a:custGeom>
                <a:avLst/>
                <a:gdLst/>
                <a:ahLst/>
                <a:cxnLst/>
                <a:rect l="l" t="t" r="r" b="b"/>
                <a:pathLst>
                  <a:path w="1019099" h="1444973" extrusionOk="0">
                    <a:moveTo>
                      <a:pt x="948246" y="0"/>
                    </a:moveTo>
                    <a:lnTo>
                      <a:pt x="948246" y="0"/>
                    </a:lnTo>
                    <a:cubicBezTo>
                      <a:pt x="962892" y="45574"/>
                      <a:pt x="972231" y="92632"/>
                      <a:pt x="979193" y="139898"/>
                    </a:cubicBezTo>
                    <a:cubicBezTo>
                      <a:pt x="999183" y="281983"/>
                      <a:pt x="1001561" y="425876"/>
                      <a:pt x="1000192" y="569140"/>
                    </a:cubicBezTo>
                    <a:cubicBezTo>
                      <a:pt x="995893" y="831912"/>
                      <a:pt x="975883" y="1094760"/>
                      <a:pt x="947903" y="1356105"/>
                    </a:cubicBezTo>
                    <a:lnTo>
                      <a:pt x="945982" y="1373947"/>
                    </a:lnTo>
                    <a:cubicBezTo>
                      <a:pt x="945337" y="1406851"/>
                      <a:pt x="918100" y="1431726"/>
                      <a:pt x="886281" y="1431726"/>
                    </a:cubicBezTo>
                    <a:cubicBezTo>
                      <a:pt x="884348" y="1431726"/>
                      <a:pt x="882398" y="1431634"/>
                      <a:pt x="880436" y="1431447"/>
                    </a:cubicBezTo>
                    <a:cubicBezTo>
                      <a:pt x="868891" y="1431523"/>
                      <a:pt x="803554" y="1431827"/>
                      <a:pt x="790696" y="1431903"/>
                    </a:cubicBezTo>
                    <a:cubicBezTo>
                      <a:pt x="662781" y="1432569"/>
                      <a:pt x="487960" y="1433254"/>
                      <a:pt x="360026" y="1434661"/>
                    </a:cubicBezTo>
                    <a:lnTo>
                      <a:pt x="75295" y="1437302"/>
                    </a:lnTo>
                    <a:lnTo>
                      <a:pt x="75295" y="1437302"/>
                    </a:lnTo>
                    <a:cubicBezTo>
                      <a:pt x="48728" y="1341453"/>
                      <a:pt x="24224" y="1244973"/>
                      <a:pt x="0" y="1148418"/>
                    </a:cubicBezTo>
                    <a:lnTo>
                      <a:pt x="0" y="1148418"/>
                    </a:lnTo>
                    <a:cubicBezTo>
                      <a:pt x="21665" y="1246451"/>
                      <a:pt x="44984" y="1344046"/>
                      <a:pt x="69902" y="1441299"/>
                    </a:cubicBezTo>
                    <a:lnTo>
                      <a:pt x="70491" y="1443601"/>
                    </a:lnTo>
                    <a:lnTo>
                      <a:pt x="72945" y="1443601"/>
                    </a:lnTo>
                    <a:cubicBezTo>
                      <a:pt x="207261" y="1443805"/>
                      <a:pt x="402181" y="1444972"/>
                      <a:pt x="556524" y="1444972"/>
                    </a:cubicBezTo>
                    <a:cubicBezTo>
                      <a:pt x="588838" y="1444972"/>
                      <a:pt x="619374" y="1444921"/>
                      <a:pt x="647203" y="1444799"/>
                    </a:cubicBezTo>
                    <a:cubicBezTo>
                      <a:pt x="694260" y="1444742"/>
                      <a:pt x="817097" y="1444628"/>
                      <a:pt x="862557" y="1444552"/>
                    </a:cubicBezTo>
                    <a:lnTo>
                      <a:pt x="880493" y="1444533"/>
                    </a:lnTo>
                    <a:cubicBezTo>
                      <a:pt x="882677" y="1444729"/>
                      <a:pt x="884847" y="1444825"/>
                      <a:pt x="887000" y="1444825"/>
                    </a:cubicBezTo>
                    <a:cubicBezTo>
                      <a:pt x="925303" y="1444825"/>
                      <a:pt x="958060" y="1414365"/>
                      <a:pt x="959411" y="1375430"/>
                    </a:cubicBezTo>
                    <a:cubicBezTo>
                      <a:pt x="978698" y="1203273"/>
                      <a:pt x="992697" y="1029385"/>
                      <a:pt x="1001808" y="856449"/>
                    </a:cubicBezTo>
                    <a:cubicBezTo>
                      <a:pt x="1012631" y="617681"/>
                      <a:pt x="1019098" y="376345"/>
                      <a:pt x="982483" y="139366"/>
                    </a:cubicBezTo>
                    <a:cubicBezTo>
                      <a:pt x="974704" y="92137"/>
                      <a:pt x="964090" y="45175"/>
                      <a:pt x="948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993170" y="3178342"/>
                <a:ext cx="161738" cy="139916"/>
              </a:xfrm>
              <a:custGeom>
                <a:avLst/>
                <a:gdLst/>
                <a:ahLst/>
                <a:cxnLst/>
                <a:rect l="l" t="t" r="r" b="b"/>
                <a:pathLst>
                  <a:path w="112318" h="97164" extrusionOk="0">
                    <a:moveTo>
                      <a:pt x="112318" y="0"/>
                    </a:moveTo>
                    <a:cubicBezTo>
                      <a:pt x="92612" y="26496"/>
                      <a:pt x="76255" y="56054"/>
                      <a:pt x="50443" y="76616"/>
                    </a:cubicBezTo>
                    <a:cubicBezTo>
                      <a:pt x="43559" y="81941"/>
                      <a:pt x="37804" y="84199"/>
                      <a:pt x="33031" y="84199"/>
                    </a:cubicBezTo>
                    <a:cubicBezTo>
                      <a:pt x="13172" y="84199"/>
                      <a:pt x="10316" y="45107"/>
                      <a:pt x="13828" y="25279"/>
                    </a:cubicBezTo>
                    <a:lnTo>
                      <a:pt x="13828" y="25279"/>
                    </a:lnTo>
                    <a:cubicBezTo>
                      <a:pt x="0" y="49052"/>
                      <a:pt x="2104" y="97163"/>
                      <a:pt x="33003" y="97163"/>
                    </a:cubicBezTo>
                    <a:cubicBezTo>
                      <a:pt x="36914" y="97163"/>
                      <a:pt x="41285" y="96393"/>
                      <a:pt x="46145" y="94705"/>
                    </a:cubicBezTo>
                    <a:cubicBezTo>
                      <a:pt x="67315" y="85727"/>
                      <a:pt x="81181" y="65337"/>
                      <a:pt x="92118" y="47115"/>
                    </a:cubicBezTo>
                    <a:cubicBezTo>
                      <a:pt x="100658" y="32145"/>
                      <a:pt x="107449" y="16415"/>
                      <a:pt x="11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873118" y="2648867"/>
                <a:ext cx="143798" cy="464492"/>
              </a:xfrm>
              <a:custGeom>
                <a:avLst/>
                <a:gdLst/>
                <a:ahLst/>
                <a:cxnLst/>
                <a:rect l="l" t="t" r="r" b="b"/>
                <a:pathLst>
                  <a:path w="99860" h="322564" extrusionOk="0">
                    <a:moveTo>
                      <a:pt x="43134" y="310513"/>
                    </a:moveTo>
                    <a:cubicBezTo>
                      <a:pt x="43142" y="310523"/>
                      <a:pt x="43147" y="310530"/>
                      <a:pt x="43147" y="310530"/>
                    </a:cubicBezTo>
                    <a:cubicBezTo>
                      <a:pt x="43146" y="310530"/>
                      <a:pt x="43142" y="310525"/>
                      <a:pt x="43134" y="310513"/>
                    </a:cubicBezTo>
                    <a:close/>
                    <a:moveTo>
                      <a:pt x="67639" y="1"/>
                    </a:moveTo>
                    <a:lnTo>
                      <a:pt x="67639" y="1"/>
                    </a:lnTo>
                    <a:cubicBezTo>
                      <a:pt x="56017" y="44319"/>
                      <a:pt x="1" y="302203"/>
                      <a:pt x="37871" y="321756"/>
                    </a:cubicBezTo>
                    <a:cubicBezTo>
                      <a:pt x="39161" y="322302"/>
                      <a:pt x="40445" y="322563"/>
                      <a:pt x="41721" y="322563"/>
                    </a:cubicBezTo>
                    <a:cubicBezTo>
                      <a:pt x="70090" y="322563"/>
                      <a:pt x="94782" y="193186"/>
                      <a:pt x="99860" y="172272"/>
                    </a:cubicBezTo>
                    <a:lnTo>
                      <a:pt x="99860" y="172272"/>
                    </a:lnTo>
                    <a:cubicBezTo>
                      <a:pt x="86450" y="209781"/>
                      <a:pt x="74011" y="248070"/>
                      <a:pt x="57919" y="284342"/>
                    </a:cubicBezTo>
                    <a:cubicBezTo>
                      <a:pt x="53980" y="292754"/>
                      <a:pt x="48438" y="304408"/>
                      <a:pt x="42637" y="309806"/>
                    </a:cubicBezTo>
                    <a:lnTo>
                      <a:pt x="42637" y="309806"/>
                    </a:lnTo>
                    <a:cubicBezTo>
                      <a:pt x="40690" y="306018"/>
                      <a:pt x="39877" y="301234"/>
                      <a:pt x="39393" y="296706"/>
                    </a:cubicBezTo>
                    <a:cubicBezTo>
                      <a:pt x="37567" y="277951"/>
                      <a:pt x="38898" y="257846"/>
                      <a:pt x="40420" y="238160"/>
                    </a:cubicBezTo>
                    <a:cubicBezTo>
                      <a:pt x="46887" y="158520"/>
                      <a:pt x="59346" y="79565"/>
                      <a:pt x="67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820530" y="1988689"/>
                <a:ext cx="130651" cy="702865"/>
              </a:xfrm>
              <a:custGeom>
                <a:avLst/>
                <a:gdLst/>
                <a:ahLst/>
                <a:cxnLst/>
                <a:rect l="l" t="t" r="r" b="b"/>
                <a:pathLst>
                  <a:path w="90730" h="488101" extrusionOk="0">
                    <a:moveTo>
                      <a:pt x="42417" y="0"/>
                    </a:moveTo>
                    <a:lnTo>
                      <a:pt x="42417" y="0"/>
                    </a:lnTo>
                    <a:cubicBezTo>
                      <a:pt x="23815" y="94895"/>
                      <a:pt x="11451" y="190855"/>
                      <a:pt x="4889" y="287347"/>
                    </a:cubicBezTo>
                    <a:cubicBezTo>
                      <a:pt x="2207" y="335641"/>
                      <a:pt x="1" y="384163"/>
                      <a:pt x="5422" y="432894"/>
                    </a:cubicBezTo>
                    <a:cubicBezTo>
                      <a:pt x="8389" y="449594"/>
                      <a:pt x="10386" y="483071"/>
                      <a:pt x="31233" y="487636"/>
                    </a:cubicBezTo>
                    <a:cubicBezTo>
                      <a:pt x="32805" y="487953"/>
                      <a:pt x="34375" y="488101"/>
                      <a:pt x="35934" y="488101"/>
                    </a:cubicBezTo>
                    <a:cubicBezTo>
                      <a:pt x="45978" y="488101"/>
                      <a:pt x="55563" y="481945"/>
                      <a:pt x="62199" y="475063"/>
                    </a:cubicBezTo>
                    <a:cubicBezTo>
                      <a:pt x="75076" y="461805"/>
                      <a:pt x="83521" y="445124"/>
                      <a:pt x="90730" y="428462"/>
                    </a:cubicBezTo>
                    <a:lnTo>
                      <a:pt x="90730" y="428462"/>
                    </a:lnTo>
                    <a:cubicBezTo>
                      <a:pt x="84643" y="438866"/>
                      <a:pt x="78271" y="449157"/>
                      <a:pt x="70815" y="458458"/>
                    </a:cubicBezTo>
                    <a:cubicBezTo>
                      <a:pt x="62461" y="468644"/>
                      <a:pt x="50789" y="480640"/>
                      <a:pt x="37802" y="480640"/>
                    </a:cubicBezTo>
                    <a:cubicBezTo>
                      <a:pt x="35148" y="480640"/>
                      <a:pt x="32439" y="480139"/>
                      <a:pt x="29692" y="479019"/>
                    </a:cubicBezTo>
                    <a:cubicBezTo>
                      <a:pt x="18128" y="467949"/>
                      <a:pt x="18204" y="447502"/>
                      <a:pt x="16130" y="431829"/>
                    </a:cubicBezTo>
                    <a:cubicBezTo>
                      <a:pt x="12973" y="384182"/>
                      <a:pt x="15712" y="335945"/>
                      <a:pt x="18660" y="288222"/>
                    </a:cubicBezTo>
                    <a:cubicBezTo>
                      <a:pt x="23891" y="204055"/>
                      <a:pt x="35303" y="85461"/>
                      <a:pt x="42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1391858" y="1986606"/>
                <a:ext cx="370505" cy="369904"/>
              </a:xfrm>
              <a:custGeom>
                <a:avLst/>
                <a:gdLst/>
                <a:ahLst/>
                <a:cxnLst/>
                <a:rect l="l" t="t" r="r" b="b"/>
                <a:pathLst>
                  <a:path w="257295" h="256878" extrusionOk="0">
                    <a:moveTo>
                      <a:pt x="128661" y="1"/>
                    </a:moveTo>
                    <a:cubicBezTo>
                      <a:pt x="128520" y="1"/>
                      <a:pt x="128380" y="1"/>
                      <a:pt x="128239" y="2"/>
                    </a:cubicBezTo>
                    <a:cubicBezTo>
                      <a:pt x="57310" y="249"/>
                      <a:pt x="0" y="57920"/>
                      <a:pt x="209" y="128848"/>
                    </a:cubicBezTo>
                    <a:cubicBezTo>
                      <a:pt x="437" y="199636"/>
                      <a:pt x="57899" y="256878"/>
                      <a:pt x="128616" y="256878"/>
                    </a:cubicBezTo>
                    <a:cubicBezTo>
                      <a:pt x="128756" y="256878"/>
                      <a:pt x="128897" y="256878"/>
                      <a:pt x="129038" y="256877"/>
                    </a:cubicBezTo>
                    <a:cubicBezTo>
                      <a:pt x="199966" y="256649"/>
                      <a:pt x="257295" y="198959"/>
                      <a:pt x="257086" y="128030"/>
                    </a:cubicBezTo>
                    <a:cubicBezTo>
                      <a:pt x="256858" y="57224"/>
                      <a:pt x="199415" y="1"/>
                      <a:pt x="128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1569674" y="1848127"/>
                <a:ext cx="133939" cy="201174"/>
              </a:xfrm>
              <a:custGeom>
                <a:avLst/>
                <a:gdLst/>
                <a:ahLst/>
                <a:cxnLst/>
                <a:rect l="l" t="t" r="r" b="b"/>
                <a:pathLst>
                  <a:path w="93013" h="139704" extrusionOk="0">
                    <a:moveTo>
                      <a:pt x="39236" y="1"/>
                    </a:moveTo>
                    <a:cubicBezTo>
                      <a:pt x="37963" y="1"/>
                      <a:pt x="36689" y="100"/>
                      <a:pt x="35417" y="303"/>
                    </a:cubicBezTo>
                    <a:cubicBezTo>
                      <a:pt x="13125" y="3860"/>
                      <a:pt x="0" y="37869"/>
                      <a:pt x="6106" y="76291"/>
                    </a:cubicBezTo>
                    <a:cubicBezTo>
                      <a:pt x="11882" y="112505"/>
                      <a:pt x="32694" y="139704"/>
                      <a:pt x="53758" y="139704"/>
                    </a:cubicBezTo>
                    <a:cubicBezTo>
                      <a:pt x="55031" y="139704"/>
                      <a:pt x="56305" y="139605"/>
                      <a:pt x="57577" y="139402"/>
                    </a:cubicBezTo>
                    <a:cubicBezTo>
                      <a:pt x="79888" y="135845"/>
                      <a:pt x="93012" y="101836"/>
                      <a:pt x="86888" y="63414"/>
                    </a:cubicBezTo>
                    <a:cubicBezTo>
                      <a:pt x="81112" y="27200"/>
                      <a:pt x="60299" y="1"/>
                      <a:pt x="39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2523037" y="1992989"/>
                <a:ext cx="153577" cy="472981"/>
              </a:xfrm>
              <a:custGeom>
                <a:avLst/>
                <a:gdLst/>
                <a:ahLst/>
                <a:cxnLst/>
                <a:rect l="l" t="t" r="r" b="b"/>
                <a:pathLst>
                  <a:path w="106651" h="328459" extrusionOk="0">
                    <a:moveTo>
                      <a:pt x="3310" y="0"/>
                    </a:moveTo>
                    <a:lnTo>
                      <a:pt x="1" y="297866"/>
                    </a:lnTo>
                    <a:cubicBezTo>
                      <a:pt x="1" y="297866"/>
                      <a:pt x="33891" y="328458"/>
                      <a:pt x="60564" y="328458"/>
                    </a:cubicBezTo>
                    <a:cubicBezTo>
                      <a:pt x="70747" y="328458"/>
                      <a:pt x="79879" y="323999"/>
                      <a:pt x="85670" y="311675"/>
                    </a:cubicBezTo>
                    <a:cubicBezTo>
                      <a:pt x="106650" y="267071"/>
                      <a:pt x="3310"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2527804" y="1992989"/>
                <a:ext cx="148811" cy="448812"/>
              </a:xfrm>
              <a:custGeom>
                <a:avLst/>
                <a:gdLst/>
                <a:ahLst/>
                <a:cxnLst/>
                <a:rect l="l" t="t" r="r" b="b"/>
                <a:pathLst>
                  <a:path w="103341" h="311675" extrusionOk="0">
                    <a:moveTo>
                      <a:pt x="0" y="0"/>
                    </a:moveTo>
                    <a:lnTo>
                      <a:pt x="82360" y="311675"/>
                    </a:lnTo>
                    <a:cubicBezTo>
                      <a:pt x="103340" y="267072"/>
                      <a:pt x="4" y="1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1802133" y="2183294"/>
                <a:ext cx="420218" cy="469551"/>
              </a:xfrm>
              <a:custGeom>
                <a:avLst/>
                <a:gdLst/>
                <a:ahLst/>
                <a:cxnLst/>
                <a:rect l="l" t="t" r="r" b="b"/>
                <a:pathLst>
                  <a:path w="291818" h="326077" extrusionOk="0">
                    <a:moveTo>
                      <a:pt x="270667" y="1"/>
                    </a:moveTo>
                    <a:lnTo>
                      <a:pt x="0" y="22578"/>
                    </a:lnTo>
                    <a:lnTo>
                      <a:pt x="14913" y="201564"/>
                    </a:lnTo>
                    <a:cubicBezTo>
                      <a:pt x="20795" y="272455"/>
                      <a:pt x="80180" y="326076"/>
                      <a:pt x="150077" y="326076"/>
                    </a:cubicBezTo>
                    <a:cubicBezTo>
                      <a:pt x="153864" y="326076"/>
                      <a:pt x="157683" y="325919"/>
                      <a:pt x="161525" y="325598"/>
                    </a:cubicBezTo>
                    <a:cubicBezTo>
                      <a:pt x="236277" y="319378"/>
                      <a:pt x="291818" y="253719"/>
                      <a:pt x="285579" y="179005"/>
                    </a:cubicBezTo>
                    <a:lnTo>
                      <a:pt x="2706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1802133" y="2183294"/>
                <a:ext cx="420218" cy="477847"/>
              </a:xfrm>
              <a:custGeom>
                <a:avLst/>
                <a:gdLst/>
                <a:ahLst/>
                <a:cxnLst/>
                <a:rect l="l" t="t" r="r" b="b"/>
                <a:pathLst>
                  <a:path w="291818" h="331838" fill="none" extrusionOk="0">
                    <a:moveTo>
                      <a:pt x="161525" y="325598"/>
                    </a:moveTo>
                    <a:lnTo>
                      <a:pt x="161525" y="325598"/>
                    </a:lnTo>
                    <a:cubicBezTo>
                      <a:pt x="236277" y="319378"/>
                      <a:pt x="291818" y="253719"/>
                      <a:pt x="285579" y="179005"/>
                    </a:cubicBezTo>
                    <a:lnTo>
                      <a:pt x="270667" y="1"/>
                    </a:lnTo>
                    <a:lnTo>
                      <a:pt x="0" y="22578"/>
                    </a:lnTo>
                    <a:lnTo>
                      <a:pt x="14913" y="201564"/>
                    </a:lnTo>
                    <a:cubicBezTo>
                      <a:pt x="21113" y="276296"/>
                      <a:pt x="86773" y="331837"/>
                      <a:pt x="161525" y="325598"/>
                    </a:cubicBezTo>
                    <a:close/>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1802106" y="2183294"/>
                <a:ext cx="411124" cy="345580"/>
              </a:xfrm>
              <a:custGeom>
                <a:avLst/>
                <a:gdLst/>
                <a:ahLst/>
                <a:cxnLst/>
                <a:rect l="l" t="t" r="r" b="b"/>
                <a:pathLst>
                  <a:path w="285503" h="239986" extrusionOk="0">
                    <a:moveTo>
                      <a:pt x="270667" y="1"/>
                    </a:moveTo>
                    <a:lnTo>
                      <a:pt x="0" y="22578"/>
                    </a:lnTo>
                    <a:lnTo>
                      <a:pt x="14913" y="201564"/>
                    </a:lnTo>
                    <a:cubicBezTo>
                      <a:pt x="16035" y="215088"/>
                      <a:pt x="19135" y="227984"/>
                      <a:pt x="23852" y="239986"/>
                    </a:cubicBezTo>
                    <a:cubicBezTo>
                      <a:pt x="55085" y="223267"/>
                      <a:pt x="84833" y="203656"/>
                      <a:pt x="110987" y="180736"/>
                    </a:cubicBezTo>
                    <a:cubicBezTo>
                      <a:pt x="130397" y="163757"/>
                      <a:pt x="154944" y="154535"/>
                      <a:pt x="179847" y="154535"/>
                    </a:cubicBezTo>
                    <a:cubicBezTo>
                      <a:pt x="191378" y="154535"/>
                      <a:pt x="202985" y="156513"/>
                      <a:pt x="214194" y="160612"/>
                    </a:cubicBezTo>
                    <a:cubicBezTo>
                      <a:pt x="237076" y="168981"/>
                      <a:pt x="261137" y="174174"/>
                      <a:pt x="285503" y="177997"/>
                    </a:cubicBezTo>
                    <a:lnTo>
                      <a:pt x="2706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1994356" y="2167874"/>
                <a:ext cx="40375" cy="484282"/>
              </a:xfrm>
              <a:custGeom>
                <a:avLst/>
                <a:gdLst/>
                <a:ahLst/>
                <a:cxnLst/>
                <a:rect l="l" t="t" r="r" b="b"/>
                <a:pathLst>
                  <a:path w="28038" h="336307" fill="none" extrusionOk="0">
                    <a:moveTo>
                      <a:pt x="28037" y="336306"/>
                    </a:moveTo>
                    <a:lnTo>
                      <a:pt x="1" y="0"/>
                    </a:lnTo>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1681261" y="2176285"/>
                <a:ext cx="314986" cy="252753"/>
              </a:xfrm>
              <a:custGeom>
                <a:avLst/>
                <a:gdLst/>
                <a:ahLst/>
                <a:cxnLst/>
                <a:rect l="l" t="t" r="r" b="b"/>
                <a:pathLst>
                  <a:path w="218740" h="175523" extrusionOk="0">
                    <a:moveTo>
                      <a:pt x="154298" y="0"/>
                    </a:moveTo>
                    <a:cubicBezTo>
                      <a:pt x="9244" y="0"/>
                      <a:pt x="2" y="175505"/>
                      <a:pt x="0" y="175522"/>
                    </a:cubicBezTo>
                    <a:lnTo>
                      <a:pt x="0" y="175522"/>
                    </a:lnTo>
                    <a:cubicBezTo>
                      <a:pt x="194431" y="151955"/>
                      <a:pt x="218740" y="9870"/>
                      <a:pt x="218740" y="9870"/>
                    </a:cubicBezTo>
                    <a:cubicBezTo>
                      <a:pt x="194727" y="3026"/>
                      <a:pt x="173342" y="0"/>
                      <a:pt x="154298" y="0"/>
                    </a:cubicBezTo>
                    <a:close/>
                    <a:moveTo>
                      <a:pt x="0" y="175522"/>
                    </a:moveTo>
                    <a:cubicBezTo>
                      <a:pt x="0" y="175522"/>
                      <a:pt x="0" y="175522"/>
                      <a:pt x="0" y="175522"/>
                    </a:cubicBezTo>
                    <a:cubicBezTo>
                      <a:pt x="0" y="175522"/>
                      <a:pt x="0" y="175522"/>
                      <a:pt x="0" y="175522"/>
                    </a:cubicBezTo>
                    <a:cubicBezTo>
                      <a:pt x="0" y="175522"/>
                      <a:pt x="0" y="175522"/>
                      <a:pt x="0" y="175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1996245" y="2157803"/>
                <a:ext cx="350119" cy="216405"/>
              </a:xfrm>
              <a:custGeom>
                <a:avLst/>
                <a:gdLst/>
                <a:ahLst/>
                <a:cxnLst/>
                <a:rect l="l" t="t" r="r" b="b"/>
                <a:pathLst>
                  <a:path w="243138" h="150281" extrusionOk="0">
                    <a:moveTo>
                      <a:pt x="88658" y="0"/>
                    </a:moveTo>
                    <a:cubicBezTo>
                      <a:pt x="63163" y="0"/>
                      <a:pt x="33780" y="6637"/>
                      <a:pt x="1" y="22705"/>
                    </a:cubicBezTo>
                    <a:cubicBezTo>
                      <a:pt x="1" y="22705"/>
                      <a:pt x="44506" y="150281"/>
                      <a:pt x="224907" y="150281"/>
                    </a:cubicBezTo>
                    <a:cubicBezTo>
                      <a:pt x="230832" y="150281"/>
                      <a:pt x="236904" y="150143"/>
                      <a:pt x="243125" y="149859"/>
                    </a:cubicBezTo>
                    <a:cubicBezTo>
                      <a:pt x="243125" y="149859"/>
                      <a:pt x="243125" y="149859"/>
                      <a:pt x="243125" y="149859"/>
                    </a:cubicBezTo>
                    <a:cubicBezTo>
                      <a:pt x="243137" y="149859"/>
                      <a:pt x="209799" y="0"/>
                      <a:pt x="8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1681288" y="2190498"/>
                <a:ext cx="314958" cy="238540"/>
              </a:xfrm>
              <a:custGeom>
                <a:avLst/>
                <a:gdLst/>
                <a:ahLst/>
                <a:cxnLst/>
                <a:rect l="l" t="t" r="r" b="b"/>
                <a:pathLst>
                  <a:path w="218721" h="165653" extrusionOk="0">
                    <a:moveTo>
                      <a:pt x="218721" y="0"/>
                    </a:moveTo>
                    <a:cubicBezTo>
                      <a:pt x="189296" y="82569"/>
                      <a:pt x="116788" y="132955"/>
                      <a:pt x="35303" y="156180"/>
                    </a:cubicBezTo>
                    <a:cubicBezTo>
                      <a:pt x="23662" y="159375"/>
                      <a:pt x="11812" y="162057"/>
                      <a:pt x="0" y="165652"/>
                    </a:cubicBezTo>
                    <a:cubicBezTo>
                      <a:pt x="12193" y="165120"/>
                      <a:pt x="24480" y="164207"/>
                      <a:pt x="36749" y="162818"/>
                    </a:cubicBezTo>
                    <a:cubicBezTo>
                      <a:pt x="73630" y="156941"/>
                      <a:pt x="109351" y="143987"/>
                      <a:pt x="140393" y="122741"/>
                    </a:cubicBezTo>
                    <a:cubicBezTo>
                      <a:pt x="180432" y="93830"/>
                      <a:pt x="213053" y="49759"/>
                      <a:pt x="218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1996245" y="2190498"/>
                <a:ext cx="350101" cy="187883"/>
              </a:xfrm>
              <a:custGeom>
                <a:avLst/>
                <a:gdLst/>
                <a:ahLst/>
                <a:cxnLst/>
                <a:rect l="l" t="t" r="r" b="b"/>
                <a:pathLst>
                  <a:path w="243126" h="130474" extrusionOk="0">
                    <a:moveTo>
                      <a:pt x="1" y="0"/>
                    </a:moveTo>
                    <a:lnTo>
                      <a:pt x="1" y="0"/>
                    </a:lnTo>
                    <a:cubicBezTo>
                      <a:pt x="13829" y="48142"/>
                      <a:pt x="53297" y="86202"/>
                      <a:pt x="97540" y="108095"/>
                    </a:cubicBezTo>
                    <a:cubicBezTo>
                      <a:pt x="130960" y="123567"/>
                      <a:pt x="167441" y="130473"/>
                      <a:pt x="204023" y="130473"/>
                    </a:cubicBezTo>
                    <a:cubicBezTo>
                      <a:pt x="204814" y="130473"/>
                      <a:pt x="205605" y="130470"/>
                      <a:pt x="206396" y="130464"/>
                    </a:cubicBezTo>
                    <a:cubicBezTo>
                      <a:pt x="218741" y="129798"/>
                      <a:pt x="231009" y="128657"/>
                      <a:pt x="243125" y="127173"/>
                    </a:cubicBezTo>
                    <a:cubicBezTo>
                      <a:pt x="230876" y="125594"/>
                      <a:pt x="218779" y="124929"/>
                      <a:pt x="206757" y="123692"/>
                    </a:cubicBezTo>
                    <a:cubicBezTo>
                      <a:pt x="122514" y="114220"/>
                      <a:pt x="42722" y="7657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1859213" y="1994562"/>
                <a:ext cx="229009" cy="205998"/>
              </a:xfrm>
              <a:custGeom>
                <a:avLst/>
                <a:gdLst/>
                <a:ahLst/>
                <a:cxnLst/>
                <a:rect l="l" t="t" r="r" b="b"/>
                <a:pathLst>
                  <a:path w="159034" h="143054" extrusionOk="0">
                    <a:moveTo>
                      <a:pt x="99732" y="0"/>
                    </a:moveTo>
                    <a:cubicBezTo>
                      <a:pt x="48113" y="0"/>
                      <a:pt x="1" y="37540"/>
                      <a:pt x="1" y="37540"/>
                    </a:cubicBezTo>
                    <a:cubicBezTo>
                      <a:pt x="5181" y="100252"/>
                      <a:pt x="58989" y="143053"/>
                      <a:pt x="90374" y="143053"/>
                    </a:cubicBezTo>
                    <a:cubicBezTo>
                      <a:pt x="92982" y="143053"/>
                      <a:pt x="95434" y="142758"/>
                      <a:pt x="97692" y="142154"/>
                    </a:cubicBezTo>
                    <a:cubicBezTo>
                      <a:pt x="159034" y="125796"/>
                      <a:pt x="155800" y="18899"/>
                      <a:pt x="155800" y="18899"/>
                    </a:cubicBezTo>
                    <a:cubicBezTo>
                      <a:pt x="138110" y="5061"/>
                      <a:pt x="118685" y="0"/>
                      <a:pt x="99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2"/>
              <p:cNvSpPr/>
              <p:nvPr/>
            </p:nvSpPr>
            <p:spPr>
              <a:xfrm>
                <a:off x="1686547" y="2751716"/>
                <a:ext cx="578287" cy="558950"/>
              </a:xfrm>
              <a:custGeom>
                <a:avLst/>
                <a:gdLst/>
                <a:ahLst/>
                <a:cxnLst/>
                <a:rect l="l" t="t" r="r" b="b"/>
                <a:pathLst>
                  <a:path w="401588" h="388160" extrusionOk="0">
                    <a:moveTo>
                      <a:pt x="76902" y="1"/>
                    </a:moveTo>
                    <a:lnTo>
                      <a:pt x="0" y="169495"/>
                    </a:lnTo>
                    <a:cubicBezTo>
                      <a:pt x="0" y="169495"/>
                      <a:pt x="134428" y="388159"/>
                      <a:pt x="240236" y="388159"/>
                    </a:cubicBezTo>
                    <a:cubicBezTo>
                      <a:pt x="259993" y="388159"/>
                      <a:pt x="278751" y="380536"/>
                      <a:pt x="295451" y="362442"/>
                    </a:cubicBezTo>
                    <a:cubicBezTo>
                      <a:pt x="401587" y="247461"/>
                      <a:pt x="76902" y="1"/>
                      <a:pt x="76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2"/>
              <p:cNvSpPr/>
              <p:nvPr/>
            </p:nvSpPr>
            <p:spPr>
              <a:xfrm>
                <a:off x="1686602" y="2751716"/>
                <a:ext cx="489927" cy="568138"/>
              </a:xfrm>
              <a:custGeom>
                <a:avLst/>
                <a:gdLst/>
                <a:ahLst/>
                <a:cxnLst/>
                <a:rect l="l" t="t" r="r" b="b"/>
                <a:pathLst>
                  <a:path w="340227" h="394540" extrusionOk="0">
                    <a:moveTo>
                      <a:pt x="76864" y="1"/>
                    </a:moveTo>
                    <a:lnTo>
                      <a:pt x="76864" y="1"/>
                    </a:lnTo>
                    <a:cubicBezTo>
                      <a:pt x="148781" y="62693"/>
                      <a:pt x="340226" y="231160"/>
                      <a:pt x="305114" y="333606"/>
                    </a:cubicBezTo>
                    <a:cubicBezTo>
                      <a:pt x="295110" y="360400"/>
                      <a:pt x="268481" y="381632"/>
                      <a:pt x="239472" y="381632"/>
                    </a:cubicBezTo>
                    <a:cubicBezTo>
                      <a:pt x="235717" y="381632"/>
                      <a:pt x="231921" y="381276"/>
                      <a:pt x="228117" y="380530"/>
                    </a:cubicBezTo>
                    <a:cubicBezTo>
                      <a:pt x="141953" y="364172"/>
                      <a:pt x="49588" y="238883"/>
                      <a:pt x="0" y="169495"/>
                    </a:cubicBezTo>
                    <a:lnTo>
                      <a:pt x="0" y="169495"/>
                    </a:lnTo>
                    <a:cubicBezTo>
                      <a:pt x="17747" y="200518"/>
                      <a:pt x="38061" y="230057"/>
                      <a:pt x="59498" y="258778"/>
                    </a:cubicBezTo>
                    <a:cubicBezTo>
                      <a:pt x="92404" y="301233"/>
                      <a:pt x="128581" y="343154"/>
                      <a:pt x="174536" y="372408"/>
                    </a:cubicBezTo>
                    <a:cubicBezTo>
                      <a:pt x="193740" y="384856"/>
                      <a:pt x="217799" y="394540"/>
                      <a:pt x="241259" y="394540"/>
                    </a:cubicBezTo>
                    <a:cubicBezTo>
                      <a:pt x="255442" y="394540"/>
                      <a:pt x="269405" y="391001"/>
                      <a:pt x="281946" y="382394"/>
                    </a:cubicBezTo>
                    <a:cubicBezTo>
                      <a:pt x="315956" y="361491"/>
                      <a:pt x="330297" y="319626"/>
                      <a:pt x="320521" y="281832"/>
                    </a:cubicBezTo>
                    <a:cubicBezTo>
                      <a:pt x="292693" y="173014"/>
                      <a:pt x="164264" y="65394"/>
                      <a:pt x="76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1688272" y="3533575"/>
                <a:ext cx="494391" cy="209193"/>
              </a:xfrm>
              <a:custGeom>
                <a:avLst/>
                <a:gdLst/>
                <a:ahLst/>
                <a:cxnLst/>
                <a:rect l="l" t="t" r="r" b="b"/>
                <a:pathLst>
                  <a:path w="343327" h="145273" extrusionOk="0">
                    <a:moveTo>
                      <a:pt x="215527" y="1"/>
                    </a:moveTo>
                    <a:cubicBezTo>
                      <a:pt x="121467" y="1"/>
                      <a:pt x="1" y="18061"/>
                      <a:pt x="1" y="18061"/>
                    </a:cubicBezTo>
                    <a:lnTo>
                      <a:pt x="381" y="145272"/>
                    </a:lnTo>
                    <a:lnTo>
                      <a:pt x="285884" y="144378"/>
                    </a:lnTo>
                    <a:cubicBezTo>
                      <a:pt x="315100" y="144283"/>
                      <a:pt x="339313" y="121706"/>
                      <a:pt x="341425" y="92547"/>
                    </a:cubicBezTo>
                    <a:cubicBezTo>
                      <a:pt x="343327" y="66260"/>
                      <a:pt x="339256" y="35941"/>
                      <a:pt x="316336" y="17091"/>
                    </a:cubicBezTo>
                    <a:cubicBezTo>
                      <a:pt x="300781" y="4299"/>
                      <a:pt x="261416" y="1"/>
                      <a:pt x="215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1688272" y="3525430"/>
                <a:ext cx="505403" cy="225200"/>
              </a:xfrm>
              <a:custGeom>
                <a:avLst/>
                <a:gdLst/>
                <a:ahLst/>
                <a:cxnLst/>
                <a:rect l="l" t="t" r="r" b="b"/>
                <a:pathLst>
                  <a:path w="350974" h="156389" extrusionOk="0">
                    <a:moveTo>
                      <a:pt x="225943" y="1"/>
                    </a:moveTo>
                    <a:cubicBezTo>
                      <a:pt x="150034" y="1"/>
                      <a:pt x="74404" y="10506"/>
                      <a:pt x="1" y="23717"/>
                    </a:cubicBezTo>
                    <a:cubicBezTo>
                      <a:pt x="63911" y="17593"/>
                      <a:pt x="128049" y="12381"/>
                      <a:pt x="192187" y="11411"/>
                    </a:cubicBezTo>
                    <a:cubicBezTo>
                      <a:pt x="194236" y="11408"/>
                      <a:pt x="196288" y="11406"/>
                      <a:pt x="198341" y="11406"/>
                    </a:cubicBezTo>
                    <a:cubicBezTo>
                      <a:pt x="228170" y="11406"/>
                      <a:pt x="258339" y="11840"/>
                      <a:pt x="286759" y="17802"/>
                    </a:cubicBezTo>
                    <a:cubicBezTo>
                      <a:pt x="318961" y="22291"/>
                      <a:pt x="334292" y="50898"/>
                      <a:pt x="334786" y="81655"/>
                    </a:cubicBezTo>
                    <a:cubicBezTo>
                      <a:pt x="335528" y="96586"/>
                      <a:pt x="334292" y="111213"/>
                      <a:pt x="325276" y="123272"/>
                    </a:cubicBezTo>
                    <a:cubicBezTo>
                      <a:pt x="316907" y="134666"/>
                      <a:pt x="303516" y="142369"/>
                      <a:pt x="289327" y="143339"/>
                    </a:cubicBezTo>
                    <a:lnTo>
                      <a:pt x="193328" y="144956"/>
                    </a:lnTo>
                    <a:cubicBezTo>
                      <a:pt x="129000" y="146078"/>
                      <a:pt x="64710" y="148075"/>
                      <a:pt x="400" y="150947"/>
                    </a:cubicBezTo>
                    <a:cubicBezTo>
                      <a:pt x="95108" y="154544"/>
                      <a:pt x="191089" y="156389"/>
                      <a:pt x="285943" y="156389"/>
                    </a:cubicBezTo>
                    <a:cubicBezTo>
                      <a:pt x="287388" y="156389"/>
                      <a:pt x="288833" y="156388"/>
                      <a:pt x="290278" y="156387"/>
                    </a:cubicBezTo>
                    <a:cubicBezTo>
                      <a:pt x="317554" y="155056"/>
                      <a:pt x="341919" y="133486"/>
                      <a:pt x="347074" y="106743"/>
                    </a:cubicBezTo>
                    <a:cubicBezTo>
                      <a:pt x="350973" y="80780"/>
                      <a:pt x="348672" y="54531"/>
                      <a:pt x="333721" y="31896"/>
                    </a:cubicBezTo>
                    <a:cubicBezTo>
                      <a:pt x="314168" y="1482"/>
                      <a:pt x="272474" y="2091"/>
                      <a:pt x="240519" y="132"/>
                    </a:cubicBezTo>
                    <a:cubicBezTo>
                      <a:pt x="235660" y="44"/>
                      <a:pt x="230801" y="1"/>
                      <a:pt x="225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2125554" y="1898054"/>
                <a:ext cx="370506" cy="369877"/>
              </a:xfrm>
              <a:custGeom>
                <a:avLst/>
                <a:gdLst/>
                <a:ahLst/>
                <a:cxnLst/>
                <a:rect l="l" t="t" r="r" b="b"/>
                <a:pathLst>
                  <a:path w="257296" h="256859" extrusionOk="0">
                    <a:moveTo>
                      <a:pt x="128696" y="1"/>
                    </a:moveTo>
                    <a:cubicBezTo>
                      <a:pt x="128544" y="1"/>
                      <a:pt x="128391" y="1"/>
                      <a:pt x="128239" y="1"/>
                    </a:cubicBezTo>
                    <a:cubicBezTo>
                      <a:pt x="57329" y="230"/>
                      <a:pt x="0" y="57901"/>
                      <a:pt x="210" y="128829"/>
                    </a:cubicBezTo>
                    <a:cubicBezTo>
                      <a:pt x="456" y="199617"/>
                      <a:pt x="57899" y="256859"/>
                      <a:pt x="128635" y="256859"/>
                    </a:cubicBezTo>
                    <a:cubicBezTo>
                      <a:pt x="128775" y="256859"/>
                      <a:pt x="128916" y="256858"/>
                      <a:pt x="129057" y="256858"/>
                    </a:cubicBezTo>
                    <a:cubicBezTo>
                      <a:pt x="199985" y="256630"/>
                      <a:pt x="257295" y="198940"/>
                      <a:pt x="257086" y="128030"/>
                    </a:cubicBezTo>
                    <a:cubicBezTo>
                      <a:pt x="256877" y="57235"/>
                      <a:pt x="199434" y="1"/>
                      <a:pt x="128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2142179" y="1762890"/>
                <a:ext cx="133993" cy="201174"/>
              </a:xfrm>
              <a:custGeom>
                <a:avLst/>
                <a:gdLst/>
                <a:ahLst/>
                <a:cxnLst/>
                <a:rect l="l" t="t" r="r" b="b"/>
                <a:pathLst>
                  <a:path w="93051" h="139704" extrusionOk="0">
                    <a:moveTo>
                      <a:pt x="39277" y="0"/>
                    </a:moveTo>
                    <a:cubicBezTo>
                      <a:pt x="38003" y="0"/>
                      <a:pt x="36728" y="99"/>
                      <a:pt x="35456" y="302"/>
                    </a:cubicBezTo>
                    <a:cubicBezTo>
                      <a:pt x="13163" y="3840"/>
                      <a:pt x="1" y="37868"/>
                      <a:pt x="6145" y="76290"/>
                    </a:cubicBezTo>
                    <a:cubicBezTo>
                      <a:pt x="11920" y="112521"/>
                      <a:pt x="32748" y="139703"/>
                      <a:pt x="53797" y="139703"/>
                    </a:cubicBezTo>
                    <a:cubicBezTo>
                      <a:pt x="55070" y="139703"/>
                      <a:pt x="56344" y="139604"/>
                      <a:pt x="57615" y="139401"/>
                    </a:cubicBezTo>
                    <a:cubicBezTo>
                      <a:pt x="79927" y="135863"/>
                      <a:pt x="93051" y="101835"/>
                      <a:pt x="86926" y="63413"/>
                    </a:cubicBezTo>
                    <a:cubicBezTo>
                      <a:pt x="81151" y="27182"/>
                      <a:pt x="60339" y="0"/>
                      <a:pt x="39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933595" y="1370198"/>
                <a:ext cx="652679" cy="313204"/>
              </a:xfrm>
              <a:custGeom>
                <a:avLst/>
                <a:gdLst/>
                <a:ahLst/>
                <a:cxnLst/>
                <a:rect l="l" t="t" r="r" b="b"/>
                <a:pathLst>
                  <a:path w="453249" h="217503" extrusionOk="0">
                    <a:moveTo>
                      <a:pt x="453248" y="0"/>
                    </a:moveTo>
                    <a:lnTo>
                      <a:pt x="453248" y="0"/>
                    </a:lnTo>
                    <a:cubicBezTo>
                      <a:pt x="280596" y="13296"/>
                      <a:pt x="68571" y="109256"/>
                      <a:pt x="1" y="217503"/>
                    </a:cubicBezTo>
                    <a:lnTo>
                      <a:pt x="4532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933595" y="1370198"/>
                <a:ext cx="652679" cy="313204"/>
              </a:xfrm>
              <a:custGeom>
                <a:avLst/>
                <a:gdLst/>
                <a:ahLst/>
                <a:cxnLst/>
                <a:rect l="l" t="t" r="r" b="b"/>
                <a:pathLst>
                  <a:path w="453249" h="217503" extrusionOk="0">
                    <a:moveTo>
                      <a:pt x="453248" y="0"/>
                    </a:moveTo>
                    <a:lnTo>
                      <a:pt x="453248" y="0"/>
                    </a:lnTo>
                    <a:cubicBezTo>
                      <a:pt x="302717" y="2530"/>
                      <a:pt x="80269" y="83882"/>
                      <a:pt x="1" y="217503"/>
                    </a:cubicBezTo>
                    <a:cubicBezTo>
                      <a:pt x="75475" y="121448"/>
                      <a:pt x="213205" y="62959"/>
                      <a:pt x="327692" y="27771"/>
                    </a:cubicBezTo>
                    <a:cubicBezTo>
                      <a:pt x="368758" y="15845"/>
                      <a:pt x="410546" y="6049"/>
                      <a:pt x="453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1896271" y="1361022"/>
                <a:ext cx="560265" cy="285240"/>
              </a:xfrm>
              <a:custGeom>
                <a:avLst/>
                <a:gdLst/>
                <a:ahLst/>
                <a:cxnLst/>
                <a:rect l="l" t="t" r="r" b="b"/>
                <a:pathLst>
                  <a:path w="389073" h="198083" extrusionOk="0">
                    <a:moveTo>
                      <a:pt x="1" y="0"/>
                    </a:moveTo>
                    <a:lnTo>
                      <a:pt x="389072" y="198083"/>
                    </a:lnTo>
                    <a:cubicBezTo>
                      <a:pt x="337526" y="18281"/>
                      <a:pt x="7"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1896271" y="1361022"/>
                <a:ext cx="560265" cy="285240"/>
              </a:xfrm>
              <a:custGeom>
                <a:avLst/>
                <a:gdLst/>
                <a:ahLst/>
                <a:cxnLst/>
                <a:rect l="l" t="t" r="r" b="b"/>
                <a:pathLst>
                  <a:path w="389073" h="198083" extrusionOk="0">
                    <a:moveTo>
                      <a:pt x="1" y="0"/>
                    </a:moveTo>
                    <a:lnTo>
                      <a:pt x="1" y="0"/>
                    </a:lnTo>
                    <a:cubicBezTo>
                      <a:pt x="130332" y="21132"/>
                      <a:pt x="336346" y="60182"/>
                      <a:pt x="389072" y="198083"/>
                    </a:cubicBezTo>
                    <a:cubicBezTo>
                      <a:pt x="353256" y="48522"/>
                      <a:pt x="132690" y="123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2517915" y="1963161"/>
                <a:ext cx="158700" cy="502809"/>
              </a:xfrm>
              <a:custGeom>
                <a:avLst/>
                <a:gdLst/>
                <a:ahLst/>
                <a:cxnLst/>
                <a:rect l="l" t="t" r="r" b="b"/>
                <a:pathLst>
                  <a:path w="110208" h="349173" extrusionOk="0">
                    <a:moveTo>
                      <a:pt x="1" y="1"/>
                    </a:moveTo>
                    <a:lnTo>
                      <a:pt x="3558" y="318580"/>
                    </a:lnTo>
                    <a:cubicBezTo>
                      <a:pt x="3558" y="318580"/>
                      <a:pt x="37448" y="349172"/>
                      <a:pt x="64121" y="349172"/>
                    </a:cubicBezTo>
                    <a:cubicBezTo>
                      <a:pt x="74304" y="349172"/>
                      <a:pt x="83436" y="344713"/>
                      <a:pt x="89227" y="332389"/>
                    </a:cubicBezTo>
                    <a:cubicBezTo>
                      <a:pt x="110207" y="287786"/>
                      <a:pt x="3" y="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2517915" y="1963161"/>
                <a:ext cx="142731" cy="508268"/>
              </a:xfrm>
              <a:custGeom>
                <a:avLst/>
                <a:gdLst/>
                <a:ahLst/>
                <a:cxnLst/>
                <a:rect l="l" t="t" r="r" b="b"/>
                <a:pathLst>
                  <a:path w="99119" h="352964" extrusionOk="0">
                    <a:moveTo>
                      <a:pt x="1" y="1"/>
                    </a:moveTo>
                    <a:lnTo>
                      <a:pt x="1" y="1"/>
                    </a:lnTo>
                    <a:cubicBezTo>
                      <a:pt x="21057" y="71595"/>
                      <a:pt x="44700" y="142295"/>
                      <a:pt x="64843" y="214004"/>
                    </a:cubicBezTo>
                    <a:cubicBezTo>
                      <a:pt x="73973" y="248812"/>
                      <a:pt x="85861" y="285731"/>
                      <a:pt x="86089" y="321376"/>
                    </a:cubicBezTo>
                    <a:cubicBezTo>
                      <a:pt x="84609" y="338858"/>
                      <a:pt x="74572" y="344839"/>
                      <a:pt x="62314" y="344839"/>
                    </a:cubicBezTo>
                    <a:cubicBezTo>
                      <a:pt x="50778" y="344839"/>
                      <a:pt x="37276" y="339543"/>
                      <a:pt x="27086" y="333549"/>
                    </a:cubicBezTo>
                    <a:cubicBezTo>
                      <a:pt x="18965" y="329136"/>
                      <a:pt x="11109" y="324115"/>
                      <a:pt x="3558" y="318580"/>
                    </a:cubicBezTo>
                    <a:lnTo>
                      <a:pt x="3558" y="318580"/>
                    </a:lnTo>
                    <a:cubicBezTo>
                      <a:pt x="10101" y="325294"/>
                      <a:pt x="17253" y="331438"/>
                      <a:pt x="24956" y="336954"/>
                    </a:cubicBezTo>
                    <a:cubicBezTo>
                      <a:pt x="37209" y="346376"/>
                      <a:pt x="52402" y="352963"/>
                      <a:pt x="65761" y="352963"/>
                    </a:cubicBezTo>
                    <a:cubicBezTo>
                      <a:pt x="80855" y="352963"/>
                      <a:pt x="93609" y="344555"/>
                      <a:pt x="97140" y="322327"/>
                    </a:cubicBezTo>
                    <a:cubicBezTo>
                      <a:pt x="99118" y="283905"/>
                      <a:pt x="87516" y="246928"/>
                      <a:pt x="78119" y="210275"/>
                    </a:cubicBezTo>
                    <a:cubicBezTo>
                      <a:pt x="57253" y="138301"/>
                      <a:pt x="31366" y="6801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2089453" y="3175442"/>
                <a:ext cx="99386" cy="154313"/>
              </a:xfrm>
              <a:custGeom>
                <a:avLst/>
                <a:gdLst/>
                <a:ahLst/>
                <a:cxnLst/>
                <a:rect l="l" t="t" r="r" b="b"/>
                <a:pathLst>
                  <a:path w="69018" h="107162" extrusionOk="0">
                    <a:moveTo>
                      <a:pt x="13869" y="1"/>
                    </a:moveTo>
                    <a:cubicBezTo>
                      <a:pt x="12309" y="1"/>
                      <a:pt x="10918" y="267"/>
                      <a:pt x="9740" y="816"/>
                    </a:cubicBezTo>
                    <a:cubicBezTo>
                      <a:pt x="1" y="5343"/>
                      <a:pt x="3310" y="12133"/>
                      <a:pt x="6354" y="15880"/>
                    </a:cubicBezTo>
                    <a:cubicBezTo>
                      <a:pt x="8731" y="18848"/>
                      <a:pt x="11033" y="21872"/>
                      <a:pt x="12973" y="25144"/>
                    </a:cubicBezTo>
                    <a:cubicBezTo>
                      <a:pt x="21628" y="39847"/>
                      <a:pt x="41067" y="75682"/>
                      <a:pt x="34562" y="89928"/>
                    </a:cubicBezTo>
                    <a:cubicBezTo>
                      <a:pt x="30400" y="98995"/>
                      <a:pt x="37993" y="107161"/>
                      <a:pt x="46888" y="107161"/>
                    </a:cubicBezTo>
                    <a:cubicBezTo>
                      <a:pt x="55757" y="107161"/>
                      <a:pt x="65919" y="99043"/>
                      <a:pt x="67011" y="75606"/>
                    </a:cubicBezTo>
                    <a:cubicBezTo>
                      <a:pt x="69017" y="32572"/>
                      <a:pt x="31126" y="1"/>
                      <a:pt x="13869"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2049656" y="3229292"/>
                <a:ext cx="87479" cy="162478"/>
              </a:xfrm>
              <a:custGeom>
                <a:avLst/>
                <a:gdLst/>
                <a:ahLst/>
                <a:cxnLst/>
                <a:rect l="l" t="t" r="r" b="b"/>
                <a:pathLst>
                  <a:path w="60749" h="112832" extrusionOk="0">
                    <a:moveTo>
                      <a:pt x="12037" y="0"/>
                    </a:moveTo>
                    <a:cubicBezTo>
                      <a:pt x="11533" y="0"/>
                      <a:pt x="11045" y="43"/>
                      <a:pt x="10576" y="130"/>
                    </a:cubicBezTo>
                    <a:cubicBezTo>
                      <a:pt x="1" y="2089"/>
                      <a:pt x="1522" y="9469"/>
                      <a:pt x="3519" y="13863"/>
                    </a:cubicBezTo>
                    <a:cubicBezTo>
                      <a:pt x="5079" y="17344"/>
                      <a:pt x="6525" y="20825"/>
                      <a:pt x="7571" y="24496"/>
                    </a:cubicBezTo>
                    <a:cubicBezTo>
                      <a:pt x="12269" y="40892"/>
                      <a:pt x="22122" y="80455"/>
                      <a:pt x="12269" y="92590"/>
                    </a:cubicBezTo>
                    <a:cubicBezTo>
                      <a:pt x="5130" y="101373"/>
                      <a:pt x="12944" y="112831"/>
                      <a:pt x="23566" y="112831"/>
                    </a:cubicBezTo>
                    <a:cubicBezTo>
                      <a:pt x="31624" y="112831"/>
                      <a:pt x="41297" y="106238"/>
                      <a:pt x="47286" y="86884"/>
                    </a:cubicBezTo>
                    <a:cubicBezTo>
                      <a:pt x="60749" y="43362"/>
                      <a:pt x="28081" y="0"/>
                      <a:pt x="12037"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2645115" y="3076242"/>
                <a:ext cx="99359" cy="154320"/>
              </a:xfrm>
              <a:custGeom>
                <a:avLst/>
                <a:gdLst/>
                <a:ahLst/>
                <a:cxnLst/>
                <a:rect l="l" t="t" r="r" b="b"/>
                <a:pathLst>
                  <a:path w="68999" h="107167" extrusionOk="0">
                    <a:moveTo>
                      <a:pt x="13840" y="1"/>
                    </a:moveTo>
                    <a:cubicBezTo>
                      <a:pt x="12284" y="1"/>
                      <a:pt x="10896" y="266"/>
                      <a:pt x="9720" y="812"/>
                    </a:cubicBezTo>
                    <a:cubicBezTo>
                      <a:pt x="1" y="5358"/>
                      <a:pt x="3291" y="12110"/>
                      <a:pt x="6334" y="15895"/>
                    </a:cubicBezTo>
                    <a:cubicBezTo>
                      <a:pt x="8712" y="18862"/>
                      <a:pt x="11033" y="21887"/>
                      <a:pt x="12954" y="25158"/>
                    </a:cubicBezTo>
                    <a:cubicBezTo>
                      <a:pt x="21608" y="39861"/>
                      <a:pt x="41047" y="75697"/>
                      <a:pt x="34542" y="89924"/>
                    </a:cubicBezTo>
                    <a:cubicBezTo>
                      <a:pt x="30390" y="99001"/>
                      <a:pt x="37983" y="107166"/>
                      <a:pt x="46876" y="107166"/>
                    </a:cubicBezTo>
                    <a:cubicBezTo>
                      <a:pt x="55742" y="107166"/>
                      <a:pt x="65900" y="99048"/>
                      <a:pt x="66992" y="75620"/>
                    </a:cubicBezTo>
                    <a:cubicBezTo>
                      <a:pt x="68998" y="32561"/>
                      <a:pt x="31092" y="1"/>
                      <a:pt x="13840"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2605290" y="3130087"/>
                <a:ext cx="87479" cy="162492"/>
              </a:xfrm>
              <a:custGeom>
                <a:avLst/>
                <a:gdLst/>
                <a:ahLst/>
                <a:cxnLst/>
                <a:rect l="l" t="t" r="r" b="b"/>
                <a:pathLst>
                  <a:path w="60749" h="112842" extrusionOk="0">
                    <a:moveTo>
                      <a:pt x="12036" y="0"/>
                    </a:moveTo>
                    <a:cubicBezTo>
                      <a:pt x="11532" y="0"/>
                      <a:pt x="11045" y="43"/>
                      <a:pt x="10576" y="130"/>
                    </a:cubicBezTo>
                    <a:cubicBezTo>
                      <a:pt x="0" y="2089"/>
                      <a:pt x="1522" y="9450"/>
                      <a:pt x="3519" y="13882"/>
                    </a:cubicBezTo>
                    <a:cubicBezTo>
                      <a:pt x="5079" y="17344"/>
                      <a:pt x="6543" y="20843"/>
                      <a:pt x="7590" y="24514"/>
                    </a:cubicBezTo>
                    <a:cubicBezTo>
                      <a:pt x="12269" y="40910"/>
                      <a:pt x="22140" y="80474"/>
                      <a:pt x="12269" y="92609"/>
                    </a:cubicBezTo>
                    <a:cubicBezTo>
                      <a:pt x="5130" y="101391"/>
                      <a:pt x="12942" y="112842"/>
                      <a:pt x="23563" y="112842"/>
                    </a:cubicBezTo>
                    <a:cubicBezTo>
                      <a:pt x="31621" y="112842"/>
                      <a:pt x="41296" y="106251"/>
                      <a:pt x="47286" y="86903"/>
                    </a:cubicBezTo>
                    <a:cubicBezTo>
                      <a:pt x="60749" y="43380"/>
                      <a:pt x="28079" y="0"/>
                      <a:pt x="12036"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1054796" y="2457527"/>
                <a:ext cx="99674" cy="235715"/>
              </a:xfrm>
              <a:custGeom>
                <a:avLst/>
                <a:gdLst/>
                <a:ahLst/>
                <a:cxnLst/>
                <a:rect l="l" t="t" r="r" b="b"/>
                <a:pathLst>
                  <a:path w="69218" h="163691" extrusionOk="0">
                    <a:moveTo>
                      <a:pt x="19241" y="1"/>
                    </a:moveTo>
                    <a:cubicBezTo>
                      <a:pt x="18495" y="1"/>
                      <a:pt x="17738" y="414"/>
                      <a:pt x="17386" y="1347"/>
                    </a:cubicBezTo>
                    <a:cubicBezTo>
                      <a:pt x="3767" y="37943"/>
                      <a:pt x="1" y="74482"/>
                      <a:pt x="5745" y="113246"/>
                    </a:cubicBezTo>
                    <a:cubicBezTo>
                      <a:pt x="7743" y="126728"/>
                      <a:pt x="9613" y="163690"/>
                      <a:pt x="30554" y="163690"/>
                    </a:cubicBezTo>
                    <a:cubicBezTo>
                      <a:pt x="30945" y="163690"/>
                      <a:pt x="31342" y="163678"/>
                      <a:pt x="31747" y="163651"/>
                    </a:cubicBezTo>
                    <a:cubicBezTo>
                      <a:pt x="53031" y="162263"/>
                      <a:pt x="56455" y="128102"/>
                      <a:pt x="59099" y="113265"/>
                    </a:cubicBezTo>
                    <a:cubicBezTo>
                      <a:pt x="65318" y="78229"/>
                      <a:pt x="69218" y="39769"/>
                      <a:pt x="59631" y="5132"/>
                    </a:cubicBezTo>
                    <a:cubicBezTo>
                      <a:pt x="58809" y="2112"/>
                      <a:pt x="56425" y="742"/>
                      <a:pt x="53987" y="742"/>
                    </a:cubicBezTo>
                    <a:cubicBezTo>
                      <a:pt x="50899" y="742"/>
                      <a:pt x="47725" y="2941"/>
                      <a:pt x="47534" y="6768"/>
                    </a:cubicBezTo>
                    <a:cubicBezTo>
                      <a:pt x="46583" y="26930"/>
                      <a:pt x="48580" y="47130"/>
                      <a:pt x="48067" y="67349"/>
                    </a:cubicBezTo>
                    <a:cubicBezTo>
                      <a:pt x="47819" y="76536"/>
                      <a:pt x="47306" y="85704"/>
                      <a:pt x="46374" y="94853"/>
                    </a:cubicBezTo>
                    <a:cubicBezTo>
                      <a:pt x="46374" y="94853"/>
                      <a:pt x="46374" y="94853"/>
                      <a:pt x="46374" y="94853"/>
                    </a:cubicBezTo>
                    <a:lnTo>
                      <a:pt x="46374" y="94853"/>
                    </a:lnTo>
                    <a:cubicBezTo>
                      <a:pt x="46383" y="94853"/>
                      <a:pt x="43059" y="133926"/>
                      <a:pt x="39545" y="136414"/>
                    </a:cubicBezTo>
                    <a:lnTo>
                      <a:pt x="22579" y="133561"/>
                    </a:lnTo>
                    <a:cubicBezTo>
                      <a:pt x="20981" y="128159"/>
                      <a:pt x="19649" y="122700"/>
                      <a:pt x="18603" y="117165"/>
                    </a:cubicBezTo>
                    <a:cubicBezTo>
                      <a:pt x="16035" y="104801"/>
                      <a:pt x="14419" y="92247"/>
                      <a:pt x="13886" y="79618"/>
                    </a:cubicBezTo>
                    <a:cubicBezTo>
                      <a:pt x="12878" y="53864"/>
                      <a:pt x="15883" y="27520"/>
                      <a:pt x="21114" y="2393"/>
                    </a:cubicBezTo>
                    <a:cubicBezTo>
                      <a:pt x="21432" y="915"/>
                      <a:pt x="20350" y="1"/>
                      <a:pt x="19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1068300" y="2817945"/>
                <a:ext cx="131089" cy="227576"/>
              </a:xfrm>
              <a:custGeom>
                <a:avLst/>
                <a:gdLst/>
                <a:ahLst/>
                <a:cxnLst/>
                <a:rect l="l" t="t" r="r" b="b"/>
                <a:pathLst>
                  <a:path w="91034" h="158039" extrusionOk="0">
                    <a:moveTo>
                      <a:pt x="40538" y="1"/>
                    </a:moveTo>
                    <a:cubicBezTo>
                      <a:pt x="39707" y="1"/>
                      <a:pt x="38898" y="369"/>
                      <a:pt x="38441" y="1237"/>
                    </a:cubicBezTo>
                    <a:cubicBezTo>
                      <a:pt x="21760" y="32679"/>
                      <a:pt x="10538" y="65261"/>
                      <a:pt x="7399" y="100925"/>
                    </a:cubicBezTo>
                    <a:cubicBezTo>
                      <a:pt x="5782" y="119185"/>
                      <a:pt x="0" y="153803"/>
                      <a:pt x="25945" y="157721"/>
                    </a:cubicBezTo>
                    <a:cubicBezTo>
                      <a:pt x="27362" y="157936"/>
                      <a:pt x="28737" y="158039"/>
                      <a:pt x="30073" y="158039"/>
                    </a:cubicBezTo>
                    <a:cubicBezTo>
                      <a:pt x="52162" y="158039"/>
                      <a:pt x="63252" y="129860"/>
                      <a:pt x="69978" y="112946"/>
                    </a:cubicBezTo>
                    <a:cubicBezTo>
                      <a:pt x="82969" y="80326"/>
                      <a:pt x="91034" y="41828"/>
                      <a:pt x="85023" y="6848"/>
                    </a:cubicBezTo>
                    <a:cubicBezTo>
                      <a:pt x="84462" y="3569"/>
                      <a:pt x="82152" y="2166"/>
                      <a:pt x="79650" y="2166"/>
                    </a:cubicBezTo>
                    <a:cubicBezTo>
                      <a:pt x="76304" y="2166"/>
                      <a:pt x="72614" y="4675"/>
                      <a:pt x="72298" y="8560"/>
                    </a:cubicBezTo>
                    <a:cubicBezTo>
                      <a:pt x="70358" y="32070"/>
                      <a:pt x="70453" y="55161"/>
                      <a:pt x="64576" y="78271"/>
                    </a:cubicBezTo>
                    <a:cubicBezTo>
                      <a:pt x="62188" y="87645"/>
                      <a:pt x="49686" y="136818"/>
                      <a:pt x="31749" y="136818"/>
                    </a:cubicBezTo>
                    <a:cubicBezTo>
                      <a:pt x="28540" y="136818"/>
                      <a:pt x="25157" y="135244"/>
                      <a:pt x="21627" y="131587"/>
                    </a:cubicBezTo>
                    <a:cubicBezTo>
                      <a:pt x="13505" y="123179"/>
                      <a:pt x="25374" y="70948"/>
                      <a:pt x="26915" y="62199"/>
                    </a:cubicBezTo>
                    <a:cubicBezTo>
                      <a:pt x="30529" y="41885"/>
                      <a:pt x="35854" y="22541"/>
                      <a:pt x="43177" y="3235"/>
                    </a:cubicBezTo>
                    <a:cubicBezTo>
                      <a:pt x="43870" y="1409"/>
                      <a:pt x="42163" y="1"/>
                      <a:pt x="40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1173175" y="2820960"/>
                <a:ext cx="116081" cy="187648"/>
              </a:xfrm>
              <a:custGeom>
                <a:avLst/>
                <a:gdLst/>
                <a:ahLst/>
                <a:cxnLst/>
                <a:rect l="l" t="t" r="r" b="b"/>
                <a:pathLst>
                  <a:path w="80612" h="130311" extrusionOk="0">
                    <a:moveTo>
                      <a:pt x="42173" y="1"/>
                    </a:moveTo>
                    <a:cubicBezTo>
                      <a:pt x="36648" y="1"/>
                      <a:pt x="31007" y="5857"/>
                      <a:pt x="34657" y="12116"/>
                    </a:cubicBezTo>
                    <a:cubicBezTo>
                      <a:pt x="43844" y="27865"/>
                      <a:pt x="51414" y="44280"/>
                      <a:pt x="56531" y="61836"/>
                    </a:cubicBezTo>
                    <a:cubicBezTo>
                      <a:pt x="58414" y="68303"/>
                      <a:pt x="59955" y="74865"/>
                      <a:pt x="61191" y="81465"/>
                    </a:cubicBezTo>
                    <a:cubicBezTo>
                      <a:pt x="62408" y="87400"/>
                      <a:pt x="63264" y="93372"/>
                      <a:pt x="63778" y="99421"/>
                    </a:cubicBezTo>
                    <a:cubicBezTo>
                      <a:pt x="65300" y="104158"/>
                      <a:pt x="63893" y="106510"/>
                      <a:pt x="59577" y="106510"/>
                    </a:cubicBezTo>
                    <a:cubicBezTo>
                      <a:pt x="58607" y="106510"/>
                      <a:pt x="57490" y="106392"/>
                      <a:pt x="56226" y="106154"/>
                    </a:cubicBezTo>
                    <a:cubicBezTo>
                      <a:pt x="55055" y="106436"/>
                      <a:pt x="53900" y="106572"/>
                      <a:pt x="52764" y="106572"/>
                    </a:cubicBezTo>
                    <a:cubicBezTo>
                      <a:pt x="28610" y="106572"/>
                      <a:pt x="12501" y="45355"/>
                      <a:pt x="6905" y="28587"/>
                    </a:cubicBezTo>
                    <a:cubicBezTo>
                      <a:pt x="6589" y="27622"/>
                      <a:pt x="5869" y="27192"/>
                      <a:pt x="5136" y="27192"/>
                    </a:cubicBezTo>
                    <a:cubicBezTo>
                      <a:pt x="4194" y="27192"/>
                      <a:pt x="3232" y="27903"/>
                      <a:pt x="3082" y="29101"/>
                    </a:cubicBezTo>
                    <a:cubicBezTo>
                      <a:pt x="1" y="52972"/>
                      <a:pt x="9625" y="80305"/>
                      <a:pt x="23130" y="99858"/>
                    </a:cubicBezTo>
                    <a:cubicBezTo>
                      <a:pt x="30193" y="110073"/>
                      <a:pt x="44261" y="130311"/>
                      <a:pt x="59326" y="130311"/>
                    </a:cubicBezTo>
                    <a:cubicBezTo>
                      <a:pt x="61260" y="130311"/>
                      <a:pt x="63211" y="129977"/>
                      <a:pt x="65166" y="129245"/>
                    </a:cubicBezTo>
                    <a:cubicBezTo>
                      <a:pt x="80611" y="123425"/>
                      <a:pt x="79470" y="102350"/>
                      <a:pt x="77834" y="89340"/>
                    </a:cubicBezTo>
                    <a:cubicBezTo>
                      <a:pt x="73954" y="58907"/>
                      <a:pt x="63759" y="30528"/>
                      <a:pt x="48637" y="3937"/>
                    </a:cubicBezTo>
                    <a:cubicBezTo>
                      <a:pt x="47053" y="1154"/>
                      <a:pt x="44624" y="1"/>
                      <a:pt x="42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1168364" y="2521727"/>
                <a:ext cx="102650" cy="197882"/>
              </a:xfrm>
              <a:custGeom>
                <a:avLst/>
                <a:gdLst/>
                <a:ahLst/>
                <a:cxnLst/>
                <a:rect l="l" t="t" r="r" b="b"/>
                <a:pathLst>
                  <a:path w="71285" h="137418" extrusionOk="0">
                    <a:moveTo>
                      <a:pt x="53097" y="1"/>
                    </a:moveTo>
                    <a:cubicBezTo>
                      <a:pt x="50385" y="1"/>
                      <a:pt x="47641" y="1545"/>
                      <a:pt x="47109" y="4430"/>
                    </a:cubicBezTo>
                    <a:cubicBezTo>
                      <a:pt x="44161" y="20160"/>
                      <a:pt x="48155" y="35111"/>
                      <a:pt x="49677" y="50898"/>
                    </a:cubicBezTo>
                    <a:cubicBezTo>
                      <a:pt x="51217" y="66894"/>
                      <a:pt x="56600" y="89320"/>
                      <a:pt x="52720" y="104974"/>
                    </a:cubicBezTo>
                    <a:cubicBezTo>
                      <a:pt x="52701" y="107066"/>
                      <a:pt x="52701" y="109197"/>
                      <a:pt x="52682" y="111289"/>
                    </a:cubicBezTo>
                    <a:cubicBezTo>
                      <a:pt x="48384" y="115839"/>
                      <a:pt x="44841" y="118115"/>
                      <a:pt x="42054" y="118115"/>
                    </a:cubicBezTo>
                    <a:cubicBezTo>
                      <a:pt x="38958" y="118115"/>
                      <a:pt x="36794" y="115307"/>
                      <a:pt x="35563" y="109691"/>
                    </a:cubicBezTo>
                    <a:cubicBezTo>
                      <a:pt x="29248" y="103509"/>
                      <a:pt x="24683" y="85953"/>
                      <a:pt x="21792" y="79049"/>
                    </a:cubicBezTo>
                    <a:cubicBezTo>
                      <a:pt x="14888" y="62539"/>
                      <a:pt x="8839" y="46371"/>
                      <a:pt x="4008" y="29157"/>
                    </a:cubicBezTo>
                    <a:cubicBezTo>
                      <a:pt x="3733" y="28248"/>
                      <a:pt x="2866" y="27810"/>
                      <a:pt x="2022" y="27810"/>
                    </a:cubicBezTo>
                    <a:cubicBezTo>
                      <a:pt x="994" y="27810"/>
                      <a:pt x="0" y="28458"/>
                      <a:pt x="146" y="29690"/>
                    </a:cubicBezTo>
                    <a:cubicBezTo>
                      <a:pt x="3361" y="57023"/>
                      <a:pt x="9067" y="83214"/>
                      <a:pt x="20270" y="108436"/>
                    </a:cubicBezTo>
                    <a:cubicBezTo>
                      <a:pt x="25377" y="119938"/>
                      <a:pt x="31422" y="137417"/>
                      <a:pt x="45382" y="137417"/>
                    </a:cubicBezTo>
                    <a:cubicBezTo>
                      <a:pt x="47073" y="137417"/>
                      <a:pt x="48881" y="137161"/>
                      <a:pt x="50818" y="136606"/>
                    </a:cubicBezTo>
                    <a:cubicBezTo>
                      <a:pt x="71284" y="130766"/>
                      <a:pt x="68127" y="102939"/>
                      <a:pt x="67956" y="86942"/>
                    </a:cubicBezTo>
                    <a:cubicBezTo>
                      <a:pt x="67670" y="60618"/>
                      <a:pt x="70371" y="26875"/>
                      <a:pt x="58350" y="2966"/>
                    </a:cubicBezTo>
                    <a:cubicBezTo>
                      <a:pt x="57345" y="956"/>
                      <a:pt x="55231" y="1"/>
                      <a:pt x="53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1434723" y="2951241"/>
                <a:ext cx="100030" cy="187119"/>
              </a:xfrm>
              <a:custGeom>
                <a:avLst/>
                <a:gdLst/>
                <a:ahLst/>
                <a:cxnLst/>
                <a:rect l="l" t="t" r="r" b="b"/>
                <a:pathLst>
                  <a:path w="69465" h="129944" extrusionOk="0">
                    <a:moveTo>
                      <a:pt x="5980" y="1"/>
                    </a:moveTo>
                    <a:cubicBezTo>
                      <a:pt x="4553" y="1"/>
                      <a:pt x="3111" y="942"/>
                      <a:pt x="3006" y="2823"/>
                    </a:cubicBezTo>
                    <a:cubicBezTo>
                      <a:pt x="1427" y="31602"/>
                      <a:pt x="1" y="62453"/>
                      <a:pt x="10177" y="89976"/>
                    </a:cubicBezTo>
                    <a:cubicBezTo>
                      <a:pt x="15168" y="103508"/>
                      <a:pt x="28745" y="129944"/>
                      <a:pt x="46380" y="129944"/>
                    </a:cubicBezTo>
                    <a:cubicBezTo>
                      <a:pt x="47361" y="129944"/>
                      <a:pt x="48355" y="129862"/>
                      <a:pt x="49360" y="129692"/>
                    </a:cubicBezTo>
                    <a:cubicBezTo>
                      <a:pt x="69465" y="126287"/>
                      <a:pt x="65718" y="95226"/>
                      <a:pt x="64348" y="81588"/>
                    </a:cubicBezTo>
                    <a:cubicBezTo>
                      <a:pt x="61628" y="54350"/>
                      <a:pt x="53069" y="24659"/>
                      <a:pt x="35513" y="3242"/>
                    </a:cubicBezTo>
                    <a:cubicBezTo>
                      <a:pt x="34326" y="1795"/>
                      <a:pt x="32802" y="1189"/>
                      <a:pt x="31249" y="1189"/>
                    </a:cubicBezTo>
                    <a:cubicBezTo>
                      <a:pt x="26554" y="1189"/>
                      <a:pt x="21602" y="6737"/>
                      <a:pt x="24975" y="11382"/>
                    </a:cubicBezTo>
                    <a:cubicBezTo>
                      <a:pt x="24990" y="11403"/>
                      <a:pt x="25005" y="11424"/>
                      <a:pt x="25020" y="11444"/>
                    </a:cubicBezTo>
                    <a:lnTo>
                      <a:pt x="25020" y="11444"/>
                    </a:lnTo>
                    <a:cubicBezTo>
                      <a:pt x="32372" y="27745"/>
                      <a:pt x="41038" y="42765"/>
                      <a:pt x="45613" y="60304"/>
                    </a:cubicBezTo>
                    <a:cubicBezTo>
                      <a:pt x="48086" y="69814"/>
                      <a:pt x="49759" y="79610"/>
                      <a:pt x="50444" y="89425"/>
                    </a:cubicBezTo>
                    <a:cubicBezTo>
                      <a:pt x="50806" y="94674"/>
                      <a:pt x="50920" y="99943"/>
                      <a:pt x="50748" y="105193"/>
                    </a:cubicBezTo>
                    <a:cubicBezTo>
                      <a:pt x="46903" y="107541"/>
                      <a:pt x="43576" y="108714"/>
                      <a:pt x="40766" y="108714"/>
                    </a:cubicBezTo>
                    <a:cubicBezTo>
                      <a:pt x="36904" y="108714"/>
                      <a:pt x="34016" y="106499"/>
                      <a:pt x="32089" y="102074"/>
                    </a:cubicBezTo>
                    <a:cubicBezTo>
                      <a:pt x="8655" y="80447"/>
                      <a:pt x="9663" y="31583"/>
                      <a:pt x="8865" y="2785"/>
                    </a:cubicBezTo>
                    <a:cubicBezTo>
                      <a:pt x="8798" y="928"/>
                      <a:pt x="7396" y="1"/>
                      <a:pt x="5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1182681" y="3297220"/>
                <a:ext cx="155850" cy="220774"/>
              </a:xfrm>
              <a:custGeom>
                <a:avLst/>
                <a:gdLst/>
                <a:ahLst/>
                <a:cxnLst/>
                <a:rect l="l" t="t" r="r" b="b"/>
                <a:pathLst>
                  <a:path w="108229" h="153315" extrusionOk="0">
                    <a:moveTo>
                      <a:pt x="61668" y="0"/>
                    </a:moveTo>
                    <a:cubicBezTo>
                      <a:pt x="60979" y="0"/>
                      <a:pt x="60269" y="305"/>
                      <a:pt x="59745" y="1024"/>
                    </a:cubicBezTo>
                    <a:cubicBezTo>
                      <a:pt x="39107" y="29345"/>
                      <a:pt x="23567" y="58809"/>
                      <a:pt x="13790" y="92513"/>
                    </a:cubicBezTo>
                    <a:cubicBezTo>
                      <a:pt x="9111" y="108700"/>
                      <a:pt x="0" y="135691"/>
                      <a:pt x="17499" y="147921"/>
                    </a:cubicBezTo>
                    <a:cubicBezTo>
                      <a:pt x="22847" y="151650"/>
                      <a:pt x="28193" y="153314"/>
                      <a:pt x="33464" y="153314"/>
                    </a:cubicBezTo>
                    <a:cubicBezTo>
                      <a:pt x="70999" y="153314"/>
                      <a:pt x="104713" y="68908"/>
                      <a:pt x="107715" y="44391"/>
                    </a:cubicBezTo>
                    <a:cubicBezTo>
                      <a:pt x="108229" y="40271"/>
                      <a:pt x="105135" y="38215"/>
                      <a:pt x="101825" y="38215"/>
                    </a:cubicBezTo>
                    <a:cubicBezTo>
                      <a:pt x="99007" y="38215"/>
                      <a:pt x="96031" y="39705"/>
                      <a:pt x="94990" y="42679"/>
                    </a:cubicBezTo>
                    <a:cubicBezTo>
                      <a:pt x="88124" y="62251"/>
                      <a:pt x="82075" y="81634"/>
                      <a:pt x="70777" y="99266"/>
                    </a:cubicBezTo>
                    <a:cubicBezTo>
                      <a:pt x="65698" y="107236"/>
                      <a:pt x="60201" y="117678"/>
                      <a:pt x="52403" y="122814"/>
                    </a:cubicBezTo>
                    <a:cubicBezTo>
                      <a:pt x="48644" y="127738"/>
                      <a:pt x="43872" y="130206"/>
                      <a:pt x="38085" y="130206"/>
                    </a:cubicBezTo>
                    <a:cubicBezTo>
                      <a:pt x="33299" y="130206"/>
                      <a:pt x="27819" y="128518"/>
                      <a:pt x="21646" y="125134"/>
                    </a:cubicBezTo>
                    <a:cubicBezTo>
                      <a:pt x="21703" y="119865"/>
                      <a:pt x="22407" y="114673"/>
                      <a:pt x="23662" y="109594"/>
                    </a:cubicBezTo>
                    <a:cubicBezTo>
                      <a:pt x="30491" y="72884"/>
                      <a:pt x="46012" y="35984"/>
                      <a:pt x="63644" y="3325"/>
                    </a:cubicBezTo>
                    <a:cubicBezTo>
                      <a:pt x="64629" y="1513"/>
                      <a:pt x="63202" y="0"/>
                      <a:pt x="6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6" name="Google Shape;9683;p62"/>
          <p:cNvGrpSpPr/>
          <p:nvPr/>
        </p:nvGrpSpPr>
        <p:grpSpPr>
          <a:xfrm>
            <a:off x="4363674" y="3060648"/>
            <a:ext cx="342977" cy="287663"/>
            <a:chOff x="2654399" y="2023716"/>
            <a:chExt cx="342977" cy="287663"/>
          </a:xfrm>
        </p:grpSpPr>
        <p:sp>
          <p:nvSpPr>
            <p:cNvPr id="187" name="Google Shape;9684;p62"/>
            <p:cNvSpPr/>
            <p:nvPr/>
          </p:nvSpPr>
          <p:spPr>
            <a:xfrm>
              <a:off x="2814623" y="2091777"/>
              <a:ext cx="174570" cy="158912"/>
            </a:xfrm>
            <a:custGeom>
              <a:avLst/>
              <a:gdLst/>
              <a:ahLst/>
              <a:cxnLst/>
              <a:rect l="l" t="t" r="r" b="b"/>
              <a:pathLst>
                <a:path w="6656" h="6059" extrusionOk="0">
                  <a:moveTo>
                    <a:pt x="4192" y="0"/>
                  </a:moveTo>
                  <a:lnTo>
                    <a:pt x="2912" y="977"/>
                  </a:lnTo>
                  <a:lnTo>
                    <a:pt x="1843" y="626"/>
                  </a:lnTo>
                  <a:lnTo>
                    <a:pt x="1" y="2127"/>
                  </a:lnTo>
                  <a:lnTo>
                    <a:pt x="2844" y="6058"/>
                  </a:lnTo>
                  <a:lnTo>
                    <a:pt x="6655" y="3349"/>
                  </a:lnTo>
                  <a:lnTo>
                    <a:pt x="419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85;p62"/>
            <p:cNvSpPr/>
            <p:nvPr/>
          </p:nvSpPr>
          <p:spPr>
            <a:xfrm>
              <a:off x="2891364" y="2028673"/>
              <a:ext cx="98825" cy="175173"/>
            </a:xfrm>
            <a:custGeom>
              <a:avLst/>
              <a:gdLst/>
              <a:ahLst/>
              <a:cxnLst/>
              <a:rect l="l" t="t" r="r" b="b"/>
              <a:pathLst>
                <a:path w="3768" h="6679" extrusionOk="0">
                  <a:moveTo>
                    <a:pt x="3768" y="0"/>
                  </a:moveTo>
                  <a:lnTo>
                    <a:pt x="0" y="2421"/>
                  </a:lnTo>
                  <a:lnTo>
                    <a:pt x="3248" y="6679"/>
                  </a:lnTo>
                  <a:lnTo>
                    <a:pt x="3768" y="6265"/>
                  </a:lnTo>
                  <a:lnTo>
                    <a:pt x="3768" y="0"/>
                  </a:lnTo>
                  <a:close/>
                </a:path>
              </a:pathLst>
            </a:custGeom>
            <a:solidFill>
              <a:srgbClr val="D7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86;p62"/>
            <p:cNvSpPr/>
            <p:nvPr/>
          </p:nvSpPr>
          <p:spPr>
            <a:xfrm>
              <a:off x="2957851" y="2158159"/>
              <a:ext cx="32339" cy="45688"/>
            </a:xfrm>
            <a:custGeom>
              <a:avLst/>
              <a:gdLst/>
              <a:ahLst/>
              <a:cxnLst/>
              <a:rect l="l" t="t" r="r" b="b"/>
              <a:pathLst>
                <a:path w="1233" h="1742" extrusionOk="0">
                  <a:moveTo>
                    <a:pt x="1233" y="0"/>
                  </a:moveTo>
                  <a:lnTo>
                    <a:pt x="1" y="813"/>
                  </a:lnTo>
                  <a:lnTo>
                    <a:pt x="713" y="1742"/>
                  </a:lnTo>
                  <a:lnTo>
                    <a:pt x="1233" y="1328"/>
                  </a:lnTo>
                  <a:lnTo>
                    <a:pt x="1233" y="0"/>
                  </a:lnTo>
                  <a:close/>
                </a:path>
              </a:pathLst>
            </a:custGeom>
            <a:solidFill>
              <a:srgbClr val="CE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87;p62"/>
            <p:cNvSpPr/>
            <p:nvPr/>
          </p:nvSpPr>
          <p:spPr>
            <a:xfrm>
              <a:off x="2825979" y="2144258"/>
              <a:ext cx="132790" cy="88282"/>
            </a:xfrm>
            <a:custGeom>
              <a:avLst/>
              <a:gdLst/>
              <a:ahLst/>
              <a:cxnLst/>
              <a:rect l="l" t="t" r="r" b="b"/>
              <a:pathLst>
                <a:path w="5063" h="3366" extrusionOk="0">
                  <a:moveTo>
                    <a:pt x="583" y="1"/>
                  </a:moveTo>
                  <a:lnTo>
                    <a:pt x="1" y="1069"/>
                  </a:lnTo>
                  <a:lnTo>
                    <a:pt x="4081" y="3292"/>
                  </a:lnTo>
                  <a:cubicBezTo>
                    <a:pt x="4173" y="3342"/>
                    <a:pt x="4273" y="3366"/>
                    <a:pt x="4372" y="3366"/>
                  </a:cubicBezTo>
                  <a:cubicBezTo>
                    <a:pt x="4587" y="3366"/>
                    <a:pt x="4795" y="3253"/>
                    <a:pt x="4904" y="3051"/>
                  </a:cubicBezTo>
                  <a:cubicBezTo>
                    <a:pt x="5063" y="2758"/>
                    <a:pt x="4957" y="2387"/>
                    <a:pt x="4663" y="2229"/>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88;p62"/>
            <p:cNvSpPr/>
            <p:nvPr/>
          </p:nvSpPr>
          <p:spPr>
            <a:xfrm>
              <a:off x="2877857" y="2188687"/>
              <a:ext cx="77896" cy="43774"/>
            </a:xfrm>
            <a:custGeom>
              <a:avLst/>
              <a:gdLst/>
              <a:ahLst/>
              <a:cxnLst/>
              <a:rect l="l" t="t" r="r" b="b"/>
              <a:pathLst>
                <a:path w="2970" h="1669" extrusionOk="0">
                  <a:moveTo>
                    <a:pt x="265" y="1"/>
                  </a:moveTo>
                  <a:lnTo>
                    <a:pt x="0" y="453"/>
                  </a:lnTo>
                  <a:lnTo>
                    <a:pt x="2103" y="1593"/>
                  </a:lnTo>
                  <a:cubicBezTo>
                    <a:pt x="2196" y="1645"/>
                    <a:pt x="2296" y="1669"/>
                    <a:pt x="2394" y="1669"/>
                  </a:cubicBezTo>
                  <a:cubicBezTo>
                    <a:pt x="2644" y="1669"/>
                    <a:pt x="2883" y="1511"/>
                    <a:pt x="2969" y="1252"/>
                  </a:cubicBezTo>
                  <a:lnTo>
                    <a:pt x="2969" y="1252"/>
                  </a:lnTo>
                  <a:cubicBezTo>
                    <a:pt x="2906" y="1273"/>
                    <a:pt x="2840" y="1283"/>
                    <a:pt x="2775" y="1283"/>
                  </a:cubicBezTo>
                  <a:cubicBezTo>
                    <a:pt x="2676" y="1283"/>
                    <a:pt x="2578" y="1259"/>
                    <a:pt x="2488" y="1213"/>
                  </a:cubicBezTo>
                  <a:lnTo>
                    <a:pt x="265"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89;p62"/>
            <p:cNvSpPr/>
            <p:nvPr/>
          </p:nvSpPr>
          <p:spPr>
            <a:xfrm>
              <a:off x="2801509" y="2167102"/>
              <a:ext cx="132790" cy="88256"/>
            </a:xfrm>
            <a:custGeom>
              <a:avLst/>
              <a:gdLst/>
              <a:ahLst/>
              <a:cxnLst/>
              <a:rect l="l" t="t" r="r" b="b"/>
              <a:pathLst>
                <a:path w="5063" h="3365" extrusionOk="0">
                  <a:moveTo>
                    <a:pt x="582" y="1"/>
                  </a:moveTo>
                  <a:lnTo>
                    <a:pt x="0" y="1064"/>
                  </a:lnTo>
                  <a:lnTo>
                    <a:pt x="4081" y="3292"/>
                  </a:lnTo>
                  <a:cubicBezTo>
                    <a:pt x="4172" y="3341"/>
                    <a:pt x="4269" y="3365"/>
                    <a:pt x="4366" y="3365"/>
                  </a:cubicBezTo>
                  <a:cubicBezTo>
                    <a:pt x="4581" y="3365"/>
                    <a:pt x="4790" y="3249"/>
                    <a:pt x="4903" y="3047"/>
                  </a:cubicBezTo>
                  <a:cubicBezTo>
                    <a:pt x="5062" y="2753"/>
                    <a:pt x="4956" y="2387"/>
                    <a:pt x="4663" y="2229"/>
                  </a:cubicBezTo>
                  <a:lnTo>
                    <a:pt x="582"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90;p62"/>
            <p:cNvSpPr/>
            <p:nvPr/>
          </p:nvSpPr>
          <p:spPr>
            <a:xfrm>
              <a:off x="2861937" y="2217328"/>
              <a:ext cx="69319" cy="38056"/>
            </a:xfrm>
            <a:custGeom>
              <a:avLst/>
              <a:gdLst/>
              <a:ahLst/>
              <a:cxnLst/>
              <a:rect l="l" t="t" r="r" b="b"/>
              <a:pathLst>
                <a:path w="2643" h="1451" extrusionOk="0">
                  <a:moveTo>
                    <a:pt x="237" y="1"/>
                  </a:moveTo>
                  <a:lnTo>
                    <a:pt x="1" y="410"/>
                  </a:lnTo>
                  <a:lnTo>
                    <a:pt x="1777" y="1377"/>
                  </a:lnTo>
                  <a:cubicBezTo>
                    <a:pt x="1870" y="1427"/>
                    <a:pt x="1969" y="1450"/>
                    <a:pt x="2066" y="1450"/>
                  </a:cubicBezTo>
                  <a:cubicBezTo>
                    <a:pt x="2316" y="1450"/>
                    <a:pt x="2553" y="1296"/>
                    <a:pt x="2643" y="1040"/>
                  </a:cubicBezTo>
                  <a:lnTo>
                    <a:pt x="2643" y="1040"/>
                  </a:lnTo>
                  <a:cubicBezTo>
                    <a:pt x="2562" y="1076"/>
                    <a:pt x="2476" y="1094"/>
                    <a:pt x="2389" y="1094"/>
                  </a:cubicBezTo>
                  <a:cubicBezTo>
                    <a:pt x="2289" y="1094"/>
                    <a:pt x="2189" y="1070"/>
                    <a:pt x="2099" y="1021"/>
                  </a:cubicBezTo>
                  <a:lnTo>
                    <a:pt x="23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691;p62"/>
            <p:cNvSpPr/>
            <p:nvPr/>
          </p:nvSpPr>
          <p:spPr>
            <a:xfrm>
              <a:off x="2777012" y="2189946"/>
              <a:ext cx="132790" cy="88256"/>
            </a:xfrm>
            <a:custGeom>
              <a:avLst/>
              <a:gdLst/>
              <a:ahLst/>
              <a:cxnLst/>
              <a:rect l="l" t="t" r="r" b="b"/>
              <a:pathLst>
                <a:path w="5063" h="3365" extrusionOk="0">
                  <a:moveTo>
                    <a:pt x="578" y="1"/>
                  </a:moveTo>
                  <a:lnTo>
                    <a:pt x="1" y="1064"/>
                  </a:lnTo>
                  <a:lnTo>
                    <a:pt x="4081" y="3292"/>
                  </a:lnTo>
                  <a:cubicBezTo>
                    <a:pt x="4172" y="3341"/>
                    <a:pt x="4270" y="3364"/>
                    <a:pt x="4367" y="3364"/>
                  </a:cubicBezTo>
                  <a:cubicBezTo>
                    <a:pt x="4581" y="3364"/>
                    <a:pt x="4789" y="3249"/>
                    <a:pt x="4899" y="3046"/>
                  </a:cubicBezTo>
                  <a:cubicBezTo>
                    <a:pt x="5063" y="2753"/>
                    <a:pt x="4952" y="2387"/>
                    <a:pt x="4658" y="2228"/>
                  </a:cubicBezTo>
                  <a:lnTo>
                    <a:pt x="578"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692;p62"/>
            <p:cNvSpPr/>
            <p:nvPr/>
          </p:nvSpPr>
          <p:spPr>
            <a:xfrm>
              <a:off x="2845912" y="2245234"/>
              <a:ext cx="60481" cy="32994"/>
            </a:xfrm>
            <a:custGeom>
              <a:avLst/>
              <a:gdLst/>
              <a:ahLst/>
              <a:cxnLst/>
              <a:rect l="l" t="t" r="r" b="b"/>
              <a:pathLst>
                <a:path w="2306" h="1258" extrusionOk="0">
                  <a:moveTo>
                    <a:pt x="232" y="0"/>
                  </a:moveTo>
                  <a:lnTo>
                    <a:pt x="1" y="390"/>
                  </a:lnTo>
                  <a:lnTo>
                    <a:pt x="1454" y="1184"/>
                  </a:lnTo>
                  <a:cubicBezTo>
                    <a:pt x="1546" y="1234"/>
                    <a:pt x="1645" y="1257"/>
                    <a:pt x="1742" y="1257"/>
                  </a:cubicBezTo>
                  <a:cubicBezTo>
                    <a:pt x="1980" y="1257"/>
                    <a:pt x="2210" y="1115"/>
                    <a:pt x="2306" y="876"/>
                  </a:cubicBezTo>
                  <a:lnTo>
                    <a:pt x="2306" y="876"/>
                  </a:lnTo>
                  <a:cubicBezTo>
                    <a:pt x="2232" y="905"/>
                    <a:pt x="2154" y="920"/>
                    <a:pt x="2076" y="920"/>
                  </a:cubicBezTo>
                  <a:cubicBezTo>
                    <a:pt x="1975" y="920"/>
                    <a:pt x="1875" y="896"/>
                    <a:pt x="1786" y="847"/>
                  </a:cubicBezTo>
                  <a:lnTo>
                    <a:pt x="23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693;p62"/>
            <p:cNvSpPr/>
            <p:nvPr/>
          </p:nvSpPr>
          <p:spPr>
            <a:xfrm>
              <a:off x="2752411" y="2212791"/>
              <a:ext cx="132790" cy="88256"/>
            </a:xfrm>
            <a:custGeom>
              <a:avLst/>
              <a:gdLst/>
              <a:ahLst/>
              <a:cxnLst/>
              <a:rect l="l" t="t" r="r" b="b"/>
              <a:pathLst>
                <a:path w="5063" h="3365" extrusionOk="0">
                  <a:moveTo>
                    <a:pt x="583" y="1"/>
                  </a:moveTo>
                  <a:lnTo>
                    <a:pt x="0" y="1064"/>
                  </a:lnTo>
                  <a:lnTo>
                    <a:pt x="4081" y="3292"/>
                  </a:lnTo>
                  <a:cubicBezTo>
                    <a:pt x="4172" y="3341"/>
                    <a:pt x="4271" y="3364"/>
                    <a:pt x="4368" y="3364"/>
                  </a:cubicBezTo>
                  <a:cubicBezTo>
                    <a:pt x="4584" y="3364"/>
                    <a:pt x="4794" y="3250"/>
                    <a:pt x="4904" y="3051"/>
                  </a:cubicBezTo>
                  <a:cubicBezTo>
                    <a:pt x="5062" y="2758"/>
                    <a:pt x="4956" y="2387"/>
                    <a:pt x="4663" y="2228"/>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694;p62"/>
            <p:cNvSpPr/>
            <p:nvPr/>
          </p:nvSpPr>
          <p:spPr>
            <a:xfrm>
              <a:off x="2830018" y="2271724"/>
              <a:ext cx="52035" cy="29349"/>
            </a:xfrm>
            <a:custGeom>
              <a:avLst/>
              <a:gdLst/>
              <a:ahLst/>
              <a:cxnLst/>
              <a:rect l="l" t="t" r="r" b="b"/>
              <a:pathLst>
                <a:path w="1984" h="1119" extrusionOk="0">
                  <a:moveTo>
                    <a:pt x="246" y="1"/>
                  </a:moveTo>
                  <a:lnTo>
                    <a:pt x="1" y="434"/>
                  </a:lnTo>
                  <a:lnTo>
                    <a:pt x="1122" y="1045"/>
                  </a:lnTo>
                  <a:cubicBezTo>
                    <a:pt x="1214" y="1095"/>
                    <a:pt x="1314" y="1118"/>
                    <a:pt x="1412" y="1118"/>
                  </a:cubicBezTo>
                  <a:cubicBezTo>
                    <a:pt x="1627" y="1118"/>
                    <a:pt x="1836" y="1005"/>
                    <a:pt x="1945" y="804"/>
                  </a:cubicBezTo>
                  <a:cubicBezTo>
                    <a:pt x="1959" y="775"/>
                    <a:pt x="1973" y="746"/>
                    <a:pt x="1983" y="718"/>
                  </a:cubicBezTo>
                  <a:lnTo>
                    <a:pt x="1983" y="718"/>
                  </a:lnTo>
                  <a:cubicBezTo>
                    <a:pt x="1917" y="741"/>
                    <a:pt x="1848" y="753"/>
                    <a:pt x="1779" y="753"/>
                  </a:cubicBezTo>
                  <a:cubicBezTo>
                    <a:pt x="1679" y="753"/>
                    <a:pt x="1579" y="728"/>
                    <a:pt x="1487" y="679"/>
                  </a:cubicBezTo>
                  <a:lnTo>
                    <a:pt x="2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695;p62"/>
            <p:cNvSpPr/>
            <p:nvPr/>
          </p:nvSpPr>
          <p:spPr>
            <a:xfrm>
              <a:off x="2672260" y="2102871"/>
              <a:ext cx="169010" cy="153116"/>
            </a:xfrm>
            <a:custGeom>
              <a:avLst/>
              <a:gdLst/>
              <a:ahLst/>
              <a:cxnLst/>
              <a:rect l="l" t="t" r="r" b="b"/>
              <a:pathLst>
                <a:path w="6444" h="5838" extrusionOk="0">
                  <a:moveTo>
                    <a:pt x="2017" y="1"/>
                  </a:moveTo>
                  <a:lnTo>
                    <a:pt x="1" y="3638"/>
                  </a:lnTo>
                  <a:lnTo>
                    <a:pt x="4125" y="5837"/>
                  </a:lnTo>
                  <a:lnTo>
                    <a:pt x="6444" y="1579"/>
                  </a:lnTo>
                  <a:lnTo>
                    <a:pt x="4351" y="698"/>
                  </a:lnTo>
                  <a:lnTo>
                    <a:pt x="3412" y="809"/>
                  </a:lnTo>
                  <a:lnTo>
                    <a:pt x="2017"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696;p62"/>
            <p:cNvSpPr/>
            <p:nvPr/>
          </p:nvSpPr>
          <p:spPr>
            <a:xfrm>
              <a:off x="2664942" y="2085718"/>
              <a:ext cx="93160" cy="134914"/>
            </a:xfrm>
            <a:custGeom>
              <a:avLst/>
              <a:gdLst/>
              <a:ahLst/>
              <a:cxnLst/>
              <a:rect l="l" t="t" r="r" b="b"/>
              <a:pathLst>
                <a:path w="3552" h="5144" extrusionOk="0">
                  <a:moveTo>
                    <a:pt x="2676" y="0"/>
                  </a:moveTo>
                  <a:lnTo>
                    <a:pt x="1" y="4639"/>
                  </a:lnTo>
                  <a:lnTo>
                    <a:pt x="872" y="5144"/>
                  </a:lnTo>
                  <a:lnTo>
                    <a:pt x="3552" y="505"/>
                  </a:lnTo>
                  <a:lnTo>
                    <a:pt x="2676"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697;p62"/>
            <p:cNvSpPr/>
            <p:nvPr/>
          </p:nvSpPr>
          <p:spPr>
            <a:xfrm>
              <a:off x="2661664" y="2043308"/>
              <a:ext cx="79915" cy="167882"/>
            </a:xfrm>
            <a:custGeom>
              <a:avLst/>
              <a:gdLst/>
              <a:ahLst/>
              <a:cxnLst/>
              <a:rect l="l" t="t" r="r" b="b"/>
              <a:pathLst>
                <a:path w="3047" h="6401" extrusionOk="0">
                  <a:moveTo>
                    <a:pt x="1" y="0"/>
                  </a:moveTo>
                  <a:lnTo>
                    <a:pt x="1" y="6183"/>
                  </a:lnTo>
                  <a:lnTo>
                    <a:pt x="366" y="6400"/>
                  </a:lnTo>
                  <a:lnTo>
                    <a:pt x="3047" y="1762"/>
                  </a:lnTo>
                  <a:lnTo>
                    <a:pt x="1"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698;p62"/>
            <p:cNvSpPr/>
            <p:nvPr/>
          </p:nvSpPr>
          <p:spPr>
            <a:xfrm>
              <a:off x="2664942" y="2178092"/>
              <a:ext cx="40049" cy="42672"/>
            </a:xfrm>
            <a:custGeom>
              <a:avLst/>
              <a:gdLst/>
              <a:ahLst/>
              <a:cxnLst/>
              <a:rect l="l" t="t" r="r" b="b"/>
              <a:pathLst>
                <a:path w="1527" h="1627" extrusionOk="0">
                  <a:moveTo>
                    <a:pt x="646" y="0"/>
                  </a:moveTo>
                  <a:lnTo>
                    <a:pt x="1" y="1121"/>
                  </a:lnTo>
                  <a:lnTo>
                    <a:pt x="872" y="1627"/>
                  </a:lnTo>
                  <a:lnTo>
                    <a:pt x="1526" y="496"/>
                  </a:lnTo>
                  <a:lnTo>
                    <a:pt x="646"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699;p62"/>
            <p:cNvSpPr/>
            <p:nvPr/>
          </p:nvSpPr>
          <p:spPr>
            <a:xfrm>
              <a:off x="2661664" y="2166604"/>
              <a:ext cx="26673" cy="44587"/>
            </a:xfrm>
            <a:custGeom>
              <a:avLst/>
              <a:gdLst/>
              <a:ahLst/>
              <a:cxnLst/>
              <a:rect l="l" t="t" r="r" b="b"/>
              <a:pathLst>
                <a:path w="1017" h="1700" extrusionOk="0">
                  <a:moveTo>
                    <a:pt x="1" y="0"/>
                  </a:moveTo>
                  <a:lnTo>
                    <a:pt x="1" y="1482"/>
                  </a:lnTo>
                  <a:lnTo>
                    <a:pt x="366" y="1699"/>
                  </a:lnTo>
                  <a:lnTo>
                    <a:pt x="1016" y="578"/>
                  </a:lnTo>
                  <a:lnTo>
                    <a:pt x="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00;p62"/>
            <p:cNvSpPr/>
            <p:nvPr/>
          </p:nvSpPr>
          <p:spPr>
            <a:xfrm>
              <a:off x="2707221" y="2190576"/>
              <a:ext cx="71208" cy="57281"/>
            </a:xfrm>
            <a:custGeom>
              <a:avLst/>
              <a:gdLst/>
              <a:ahLst/>
              <a:cxnLst/>
              <a:rect l="l" t="t" r="r" b="b"/>
              <a:pathLst>
                <a:path w="2715" h="2184" extrusionOk="0">
                  <a:moveTo>
                    <a:pt x="2026" y="1"/>
                  </a:moveTo>
                  <a:cubicBezTo>
                    <a:pt x="1902" y="1"/>
                    <a:pt x="1778" y="38"/>
                    <a:pt x="1670" y="116"/>
                  </a:cubicBezTo>
                  <a:lnTo>
                    <a:pt x="333" y="1088"/>
                  </a:lnTo>
                  <a:cubicBezTo>
                    <a:pt x="59" y="1281"/>
                    <a:pt x="1" y="1661"/>
                    <a:pt x="193" y="1935"/>
                  </a:cubicBezTo>
                  <a:cubicBezTo>
                    <a:pt x="312" y="2098"/>
                    <a:pt x="498" y="2183"/>
                    <a:pt x="685" y="2183"/>
                  </a:cubicBezTo>
                  <a:cubicBezTo>
                    <a:pt x="809" y="2183"/>
                    <a:pt x="933" y="2146"/>
                    <a:pt x="1040" y="2070"/>
                  </a:cubicBezTo>
                  <a:lnTo>
                    <a:pt x="2383" y="1098"/>
                  </a:lnTo>
                  <a:cubicBezTo>
                    <a:pt x="2657" y="900"/>
                    <a:pt x="2715" y="511"/>
                    <a:pt x="2508" y="241"/>
                  </a:cubicBezTo>
                  <a:lnTo>
                    <a:pt x="2508" y="236"/>
                  </a:lnTo>
                  <a:cubicBezTo>
                    <a:pt x="2387" y="82"/>
                    <a:pt x="2208" y="1"/>
                    <a:pt x="20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01;p62"/>
            <p:cNvSpPr/>
            <p:nvPr/>
          </p:nvSpPr>
          <p:spPr>
            <a:xfrm>
              <a:off x="2710394" y="2191730"/>
              <a:ext cx="68034" cy="56048"/>
            </a:xfrm>
            <a:custGeom>
              <a:avLst/>
              <a:gdLst/>
              <a:ahLst/>
              <a:cxnLst/>
              <a:rect l="l" t="t" r="r" b="b"/>
              <a:pathLst>
                <a:path w="2594" h="2137" extrusionOk="0">
                  <a:moveTo>
                    <a:pt x="2132" y="0"/>
                  </a:moveTo>
                  <a:cubicBezTo>
                    <a:pt x="2233" y="260"/>
                    <a:pt x="2146" y="553"/>
                    <a:pt x="1925" y="717"/>
                  </a:cubicBezTo>
                  <a:lnTo>
                    <a:pt x="582" y="1684"/>
                  </a:lnTo>
                  <a:cubicBezTo>
                    <a:pt x="478" y="1762"/>
                    <a:pt x="355" y="1800"/>
                    <a:pt x="230" y="1800"/>
                  </a:cubicBezTo>
                  <a:cubicBezTo>
                    <a:pt x="153" y="1800"/>
                    <a:pt x="75" y="1786"/>
                    <a:pt x="0" y="1756"/>
                  </a:cubicBezTo>
                  <a:lnTo>
                    <a:pt x="0" y="1756"/>
                  </a:lnTo>
                  <a:cubicBezTo>
                    <a:pt x="99" y="1998"/>
                    <a:pt x="329" y="2136"/>
                    <a:pt x="566" y="2136"/>
                  </a:cubicBezTo>
                  <a:cubicBezTo>
                    <a:pt x="688" y="2136"/>
                    <a:pt x="811" y="2099"/>
                    <a:pt x="919" y="2021"/>
                  </a:cubicBezTo>
                  <a:lnTo>
                    <a:pt x="2262" y="1054"/>
                  </a:lnTo>
                  <a:cubicBezTo>
                    <a:pt x="2536" y="852"/>
                    <a:pt x="2594" y="462"/>
                    <a:pt x="2387" y="192"/>
                  </a:cubicBezTo>
                  <a:cubicBezTo>
                    <a:pt x="2319" y="106"/>
                    <a:pt x="2233" y="38"/>
                    <a:pt x="213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02;p62"/>
            <p:cNvSpPr/>
            <p:nvPr/>
          </p:nvSpPr>
          <p:spPr>
            <a:xfrm>
              <a:off x="2734498" y="2215754"/>
              <a:ext cx="63366" cy="51642"/>
            </a:xfrm>
            <a:custGeom>
              <a:avLst/>
              <a:gdLst/>
              <a:ahLst/>
              <a:cxnLst/>
              <a:rect l="l" t="t" r="r" b="b"/>
              <a:pathLst>
                <a:path w="2416" h="1969" extrusionOk="0">
                  <a:moveTo>
                    <a:pt x="1726" y="1"/>
                  </a:moveTo>
                  <a:cubicBezTo>
                    <a:pt x="1602" y="1"/>
                    <a:pt x="1478" y="39"/>
                    <a:pt x="1371" y="119"/>
                  </a:cubicBezTo>
                  <a:lnTo>
                    <a:pt x="342" y="864"/>
                  </a:lnTo>
                  <a:cubicBezTo>
                    <a:pt x="63" y="1062"/>
                    <a:pt x="0" y="1451"/>
                    <a:pt x="202" y="1726"/>
                  </a:cubicBezTo>
                  <a:cubicBezTo>
                    <a:pt x="320" y="1884"/>
                    <a:pt x="502" y="1968"/>
                    <a:pt x="686" y="1968"/>
                  </a:cubicBezTo>
                  <a:cubicBezTo>
                    <a:pt x="810" y="1968"/>
                    <a:pt x="936" y="1930"/>
                    <a:pt x="1044" y="1851"/>
                  </a:cubicBezTo>
                  <a:lnTo>
                    <a:pt x="2084" y="1100"/>
                  </a:lnTo>
                  <a:cubicBezTo>
                    <a:pt x="2358" y="898"/>
                    <a:pt x="2416" y="508"/>
                    <a:pt x="2209" y="239"/>
                  </a:cubicBezTo>
                  <a:cubicBezTo>
                    <a:pt x="2088" y="84"/>
                    <a:pt x="1908" y="1"/>
                    <a:pt x="17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03;p62"/>
            <p:cNvSpPr/>
            <p:nvPr/>
          </p:nvSpPr>
          <p:spPr>
            <a:xfrm>
              <a:off x="2737776" y="2216961"/>
              <a:ext cx="60087" cy="50435"/>
            </a:xfrm>
            <a:custGeom>
              <a:avLst/>
              <a:gdLst/>
              <a:ahLst/>
              <a:cxnLst/>
              <a:rect l="l" t="t" r="r" b="b"/>
              <a:pathLst>
                <a:path w="2291" h="1923" extrusionOk="0">
                  <a:moveTo>
                    <a:pt x="1829" y="0"/>
                  </a:moveTo>
                  <a:cubicBezTo>
                    <a:pt x="1930" y="260"/>
                    <a:pt x="1848" y="554"/>
                    <a:pt x="1622" y="717"/>
                  </a:cubicBezTo>
                  <a:lnTo>
                    <a:pt x="578" y="1473"/>
                  </a:lnTo>
                  <a:cubicBezTo>
                    <a:pt x="472" y="1548"/>
                    <a:pt x="348" y="1586"/>
                    <a:pt x="223" y="1586"/>
                  </a:cubicBezTo>
                  <a:cubicBezTo>
                    <a:pt x="148" y="1586"/>
                    <a:pt x="72" y="1572"/>
                    <a:pt x="0" y="1545"/>
                  </a:cubicBezTo>
                  <a:lnTo>
                    <a:pt x="0" y="1545"/>
                  </a:lnTo>
                  <a:cubicBezTo>
                    <a:pt x="19" y="1593"/>
                    <a:pt x="44" y="1636"/>
                    <a:pt x="77" y="1680"/>
                  </a:cubicBezTo>
                  <a:cubicBezTo>
                    <a:pt x="195" y="1838"/>
                    <a:pt x="377" y="1922"/>
                    <a:pt x="561" y="1922"/>
                  </a:cubicBezTo>
                  <a:cubicBezTo>
                    <a:pt x="685" y="1922"/>
                    <a:pt x="811" y="1884"/>
                    <a:pt x="919" y="1805"/>
                  </a:cubicBezTo>
                  <a:lnTo>
                    <a:pt x="1959" y="1054"/>
                  </a:lnTo>
                  <a:cubicBezTo>
                    <a:pt x="2233" y="852"/>
                    <a:pt x="2291" y="462"/>
                    <a:pt x="2079" y="193"/>
                  </a:cubicBezTo>
                  <a:cubicBezTo>
                    <a:pt x="2016" y="106"/>
                    <a:pt x="1925" y="39"/>
                    <a:pt x="1829"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04;p62"/>
            <p:cNvSpPr/>
            <p:nvPr/>
          </p:nvSpPr>
          <p:spPr>
            <a:xfrm>
              <a:off x="2761617" y="2241064"/>
              <a:ext cx="55550" cy="45819"/>
            </a:xfrm>
            <a:custGeom>
              <a:avLst/>
              <a:gdLst/>
              <a:ahLst/>
              <a:cxnLst/>
              <a:rect l="l" t="t" r="r" b="b"/>
              <a:pathLst>
                <a:path w="2118" h="1747" extrusionOk="0">
                  <a:moveTo>
                    <a:pt x="1429" y="0"/>
                  </a:moveTo>
                  <a:cubicBezTo>
                    <a:pt x="1305" y="0"/>
                    <a:pt x="1181" y="38"/>
                    <a:pt x="1074" y="116"/>
                  </a:cubicBezTo>
                  <a:lnTo>
                    <a:pt x="333" y="650"/>
                  </a:lnTo>
                  <a:cubicBezTo>
                    <a:pt x="63" y="847"/>
                    <a:pt x="1" y="1227"/>
                    <a:pt x="198" y="1497"/>
                  </a:cubicBezTo>
                  <a:cubicBezTo>
                    <a:pt x="317" y="1660"/>
                    <a:pt x="501" y="1747"/>
                    <a:pt x="689" y="1747"/>
                  </a:cubicBezTo>
                  <a:cubicBezTo>
                    <a:pt x="812" y="1747"/>
                    <a:pt x="936" y="1710"/>
                    <a:pt x="1045" y="1632"/>
                  </a:cubicBezTo>
                  <a:lnTo>
                    <a:pt x="1786" y="1097"/>
                  </a:lnTo>
                  <a:cubicBezTo>
                    <a:pt x="2060" y="895"/>
                    <a:pt x="2118" y="506"/>
                    <a:pt x="1911" y="236"/>
                  </a:cubicBezTo>
                  <a:cubicBezTo>
                    <a:pt x="1791" y="82"/>
                    <a:pt x="1611" y="0"/>
                    <a:pt x="142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05;p62"/>
            <p:cNvSpPr/>
            <p:nvPr/>
          </p:nvSpPr>
          <p:spPr>
            <a:xfrm>
              <a:off x="2764659" y="2241955"/>
              <a:ext cx="52507" cy="45006"/>
            </a:xfrm>
            <a:custGeom>
              <a:avLst/>
              <a:gdLst/>
              <a:ahLst/>
              <a:cxnLst/>
              <a:rect l="l" t="t" r="r" b="b"/>
              <a:pathLst>
                <a:path w="2002" h="1716" extrusionOk="0">
                  <a:moveTo>
                    <a:pt x="1516" y="0"/>
                  </a:moveTo>
                  <a:cubicBezTo>
                    <a:pt x="1602" y="255"/>
                    <a:pt x="1516" y="534"/>
                    <a:pt x="1299" y="693"/>
                  </a:cubicBezTo>
                  <a:lnTo>
                    <a:pt x="558" y="1227"/>
                  </a:lnTo>
                  <a:cubicBezTo>
                    <a:pt x="451" y="1306"/>
                    <a:pt x="324" y="1346"/>
                    <a:pt x="197" y="1346"/>
                  </a:cubicBezTo>
                  <a:cubicBezTo>
                    <a:pt x="131" y="1346"/>
                    <a:pt x="64" y="1335"/>
                    <a:pt x="0" y="1314"/>
                  </a:cubicBezTo>
                  <a:lnTo>
                    <a:pt x="0" y="1314"/>
                  </a:lnTo>
                  <a:cubicBezTo>
                    <a:pt x="19" y="1367"/>
                    <a:pt x="43" y="1420"/>
                    <a:pt x="77" y="1468"/>
                  </a:cubicBezTo>
                  <a:cubicBezTo>
                    <a:pt x="196" y="1630"/>
                    <a:pt x="382" y="1716"/>
                    <a:pt x="569" y="1716"/>
                  </a:cubicBezTo>
                  <a:cubicBezTo>
                    <a:pt x="693" y="1716"/>
                    <a:pt x="817" y="1679"/>
                    <a:pt x="924" y="1602"/>
                  </a:cubicBezTo>
                  <a:lnTo>
                    <a:pt x="1665" y="1063"/>
                  </a:lnTo>
                  <a:cubicBezTo>
                    <a:pt x="1944" y="866"/>
                    <a:pt x="2002" y="476"/>
                    <a:pt x="1795" y="202"/>
                  </a:cubicBezTo>
                  <a:cubicBezTo>
                    <a:pt x="1723" y="111"/>
                    <a:pt x="1626" y="39"/>
                    <a:pt x="1516"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06;p62"/>
            <p:cNvSpPr/>
            <p:nvPr/>
          </p:nvSpPr>
          <p:spPr>
            <a:xfrm>
              <a:off x="2788867" y="2266295"/>
              <a:ext cx="47734" cy="40154"/>
            </a:xfrm>
            <a:custGeom>
              <a:avLst/>
              <a:gdLst/>
              <a:ahLst/>
              <a:cxnLst/>
              <a:rect l="l" t="t" r="r" b="b"/>
              <a:pathLst>
                <a:path w="1820" h="1531" extrusionOk="0">
                  <a:moveTo>
                    <a:pt x="1131" y="1"/>
                  </a:moveTo>
                  <a:cubicBezTo>
                    <a:pt x="1007" y="1"/>
                    <a:pt x="883" y="38"/>
                    <a:pt x="776" y="116"/>
                  </a:cubicBezTo>
                  <a:lnTo>
                    <a:pt x="333" y="434"/>
                  </a:lnTo>
                  <a:cubicBezTo>
                    <a:pt x="64" y="631"/>
                    <a:pt x="1" y="1011"/>
                    <a:pt x="198" y="1281"/>
                  </a:cubicBezTo>
                  <a:cubicBezTo>
                    <a:pt x="315" y="1444"/>
                    <a:pt x="499" y="1531"/>
                    <a:pt x="688" y="1531"/>
                  </a:cubicBezTo>
                  <a:cubicBezTo>
                    <a:pt x="812" y="1531"/>
                    <a:pt x="937" y="1493"/>
                    <a:pt x="1045" y="1415"/>
                  </a:cubicBezTo>
                  <a:lnTo>
                    <a:pt x="1483" y="1098"/>
                  </a:lnTo>
                  <a:cubicBezTo>
                    <a:pt x="1762" y="896"/>
                    <a:pt x="1820" y="506"/>
                    <a:pt x="1608" y="237"/>
                  </a:cubicBezTo>
                  <a:cubicBezTo>
                    <a:pt x="1491" y="82"/>
                    <a:pt x="1312" y="1"/>
                    <a:pt x="113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9707;p62"/>
            <p:cNvSpPr/>
            <p:nvPr/>
          </p:nvSpPr>
          <p:spPr>
            <a:xfrm>
              <a:off x="2792041" y="2267317"/>
              <a:ext cx="44561" cy="39184"/>
            </a:xfrm>
            <a:custGeom>
              <a:avLst/>
              <a:gdLst/>
              <a:ahLst/>
              <a:cxnLst/>
              <a:rect l="l" t="t" r="r" b="b"/>
              <a:pathLst>
                <a:path w="1699" h="1494" extrusionOk="0">
                  <a:moveTo>
                    <a:pt x="1227" y="0"/>
                  </a:moveTo>
                  <a:lnTo>
                    <a:pt x="1227" y="0"/>
                  </a:lnTo>
                  <a:cubicBezTo>
                    <a:pt x="1328" y="260"/>
                    <a:pt x="1242" y="549"/>
                    <a:pt x="1020" y="712"/>
                  </a:cubicBezTo>
                  <a:lnTo>
                    <a:pt x="578" y="1030"/>
                  </a:lnTo>
                  <a:cubicBezTo>
                    <a:pt x="470" y="1107"/>
                    <a:pt x="344" y="1146"/>
                    <a:pt x="216" y="1146"/>
                  </a:cubicBezTo>
                  <a:cubicBezTo>
                    <a:pt x="143" y="1146"/>
                    <a:pt x="70" y="1133"/>
                    <a:pt x="0" y="1107"/>
                  </a:cubicBezTo>
                  <a:lnTo>
                    <a:pt x="0" y="1107"/>
                  </a:lnTo>
                  <a:cubicBezTo>
                    <a:pt x="96" y="1352"/>
                    <a:pt x="328" y="1494"/>
                    <a:pt x="567" y="1494"/>
                  </a:cubicBezTo>
                  <a:cubicBezTo>
                    <a:pt x="690" y="1494"/>
                    <a:pt x="815" y="1456"/>
                    <a:pt x="924" y="1376"/>
                  </a:cubicBezTo>
                  <a:lnTo>
                    <a:pt x="1367" y="1059"/>
                  </a:lnTo>
                  <a:cubicBezTo>
                    <a:pt x="1641" y="857"/>
                    <a:pt x="1699" y="467"/>
                    <a:pt x="1492" y="198"/>
                  </a:cubicBezTo>
                  <a:cubicBezTo>
                    <a:pt x="1420" y="111"/>
                    <a:pt x="1333" y="39"/>
                    <a:pt x="1227"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9708;p62"/>
            <p:cNvSpPr/>
            <p:nvPr/>
          </p:nvSpPr>
          <p:spPr>
            <a:xfrm>
              <a:off x="2794060" y="2108169"/>
              <a:ext cx="68926" cy="106038"/>
            </a:xfrm>
            <a:custGeom>
              <a:avLst/>
              <a:gdLst/>
              <a:ahLst/>
              <a:cxnLst/>
              <a:rect l="l" t="t" r="r" b="b"/>
              <a:pathLst>
                <a:path w="2628" h="4043" extrusionOk="0">
                  <a:moveTo>
                    <a:pt x="404" y="1"/>
                  </a:moveTo>
                  <a:lnTo>
                    <a:pt x="0" y="1617"/>
                  </a:lnTo>
                  <a:lnTo>
                    <a:pt x="0" y="3234"/>
                  </a:lnTo>
                  <a:cubicBezTo>
                    <a:pt x="0" y="3682"/>
                    <a:pt x="361" y="4042"/>
                    <a:pt x="809" y="4042"/>
                  </a:cubicBezTo>
                  <a:cubicBezTo>
                    <a:pt x="1256" y="4042"/>
                    <a:pt x="1617" y="3682"/>
                    <a:pt x="1617" y="3234"/>
                  </a:cubicBezTo>
                  <a:lnTo>
                    <a:pt x="1617" y="1617"/>
                  </a:lnTo>
                  <a:lnTo>
                    <a:pt x="262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9709;p62"/>
            <p:cNvSpPr/>
            <p:nvPr/>
          </p:nvSpPr>
          <p:spPr>
            <a:xfrm>
              <a:off x="2794060" y="2108169"/>
              <a:ext cx="29165" cy="106038"/>
            </a:xfrm>
            <a:custGeom>
              <a:avLst/>
              <a:gdLst/>
              <a:ahLst/>
              <a:cxnLst/>
              <a:rect l="l" t="t" r="r" b="b"/>
              <a:pathLst>
                <a:path w="1112" h="4043" extrusionOk="0">
                  <a:moveTo>
                    <a:pt x="404" y="1"/>
                  </a:moveTo>
                  <a:lnTo>
                    <a:pt x="0" y="1617"/>
                  </a:lnTo>
                  <a:lnTo>
                    <a:pt x="0" y="3234"/>
                  </a:lnTo>
                  <a:cubicBezTo>
                    <a:pt x="0" y="3682"/>
                    <a:pt x="366" y="4042"/>
                    <a:pt x="809" y="4042"/>
                  </a:cubicBezTo>
                  <a:cubicBezTo>
                    <a:pt x="914" y="4042"/>
                    <a:pt x="1016" y="4023"/>
                    <a:pt x="1112" y="3985"/>
                  </a:cubicBezTo>
                  <a:cubicBezTo>
                    <a:pt x="809" y="3860"/>
                    <a:pt x="607" y="3561"/>
                    <a:pt x="607" y="3234"/>
                  </a:cubicBezTo>
                  <a:lnTo>
                    <a:pt x="607" y="1617"/>
                  </a:lnTo>
                  <a:lnTo>
                    <a:pt x="1011"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9710;p62"/>
            <p:cNvSpPr/>
            <p:nvPr/>
          </p:nvSpPr>
          <p:spPr>
            <a:xfrm>
              <a:off x="2654399" y="2038404"/>
              <a:ext cx="342977" cy="272976"/>
            </a:xfrm>
            <a:custGeom>
              <a:avLst/>
              <a:gdLst/>
              <a:ahLst/>
              <a:cxnLst/>
              <a:rect l="l" t="t" r="r" b="b"/>
              <a:pathLst>
                <a:path w="13077" h="10408" extrusionOk="0">
                  <a:moveTo>
                    <a:pt x="7924" y="2853"/>
                  </a:moveTo>
                  <a:lnTo>
                    <a:pt x="8958" y="3195"/>
                  </a:lnTo>
                  <a:cubicBezTo>
                    <a:pt x="8976" y="3201"/>
                    <a:pt x="8994" y="3203"/>
                    <a:pt x="9013" y="3203"/>
                  </a:cubicBezTo>
                  <a:cubicBezTo>
                    <a:pt x="9055" y="3203"/>
                    <a:pt x="9098" y="3189"/>
                    <a:pt x="9131" y="3166"/>
                  </a:cubicBezTo>
                  <a:lnTo>
                    <a:pt x="9459" y="2916"/>
                  </a:lnTo>
                  <a:lnTo>
                    <a:pt x="11725" y="5894"/>
                  </a:lnTo>
                  <a:lnTo>
                    <a:pt x="11374" y="6140"/>
                  </a:lnTo>
                  <a:cubicBezTo>
                    <a:pt x="11345" y="6125"/>
                    <a:pt x="11321" y="6111"/>
                    <a:pt x="11297" y="6096"/>
                  </a:cubicBezTo>
                  <a:lnTo>
                    <a:pt x="7370" y="3955"/>
                  </a:lnTo>
                  <a:lnTo>
                    <a:pt x="7515" y="3719"/>
                  </a:lnTo>
                  <a:cubicBezTo>
                    <a:pt x="7602" y="3572"/>
                    <a:pt x="7476" y="3433"/>
                    <a:pt x="7346" y="3433"/>
                  </a:cubicBezTo>
                  <a:cubicBezTo>
                    <a:pt x="7290" y="3433"/>
                    <a:pt x="7233" y="3459"/>
                    <a:pt x="7192" y="3522"/>
                  </a:cubicBezTo>
                  <a:lnTo>
                    <a:pt x="6783" y="4176"/>
                  </a:lnTo>
                  <a:cubicBezTo>
                    <a:pt x="6764" y="4205"/>
                    <a:pt x="6754" y="4239"/>
                    <a:pt x="6754" y="4277"/>
                  </a:cubicBezTo>
                  <a:lnTo>
                    <a:pt x="6754" y="5894"/>
                  </a:lnTo>
                  <a:cubicBezTo>
                    <a:pt x="6754" y="6236"/>
                    <a:pt x="6475" y="6510"/>
                    <a:pt x="6134" y="6510"/>
                  </a:cubicBezTo>
                  <a:cubicBezTo>
                    <a:pt x="5792" y="6510"/>
                    <a:pt x="5518" y="6236"/>
                    <a:pt x="5518" y="5894"/>
                  </a:cubicBezTo>
                  <a:lnTo>
                    <a:pt x="5518" y="4301"/>
                  </a:lnTo>
                  <a:lnTo>
                    <a:pt x="5879" y="2853"/>
                  </a:lnTo>
                  <a:close/>
                  <a:moveTo>
                    <a:pt x="3396" y="2208"/>
                  </a:moveTo>
                  <a:lnTo>
                    <a:pt x="3694" y="2382"/>
                  </a:lnTo>
                  <a:lnTo>
                    <a:pt x="1206" y="6693"/>
                  </a:lnTo>
                  <a:lnTo>
                    <a:pt x="908" y="6515"/>
                  </a:lnTo>
                  <a:lnTo>
                    <a:pt x="3396" y="2208"/>
                  </a:lnTo>
                  <a:close/>
                  <a:moveTo>
                    <a:pt x="4041" y="5990"/>
                  </a:moveTo>
                  <a:cubicBezTo>
                    <a:pt x="4170" y="5990"/>
                    <a:pt x="4296" y="6051"/>
                    <a:pt x="4377" y="6164"/>
                  </a:cubicBezTo>
                  <a:cubicBezTo>
                    <a:pt x="4512" y="6351"/>
                    <a:pt x="4474" y="6611"/>
                    <a:pt x="4286" y="6746"/>
                  </a:cubicBezTo>
                  <a:lnTo>
                    <a:pt x="2943" y="7713"/>
                  </a:lnTo>
                  <a:cubicBezTo>
                    <a:pt x="2870" y="7767"/>
                    <a:pt x="2784" y="7793"/>
                    <a:pt x="2698" y="7793"/>
                  </a:cubicBezTo>
                  <a:cubicBezTo>
                    <a:pt x="2570" y="7793"/>
                    <a:pt x="2442" y="7734"/>
                    <a:pt x="2361" y="7622"/>
                  </a:cubicBezTo>
                  <a:cubicBezTo>
                    <a:pt x="2227" y="7434"/>
                    <a:pt x="2270" y="7174"/>
                    <a:pt x="2457" y="7039"/>
                  </a:cubicBezTo>
                  <a:lnTo>
                    <a:pt x="3795" y="6072"/>
                  </a:lnTo>
                  <a:cubicBezTo>
                    <a:pt x="3870" y="6017"/>
                    <a:pt x="3956" y="5990"/>
                    <a:pt x="4041" y="5990"/>
                  </a:cubicBezTo>
                  <a:close/>
                  <a:moveTo>
                    <a:pt x="4778" y="6954"/>
                  </a:moveTo>
                  <a:cubicBezTo>
                    <a:pt x="4904" y="6954"/>
                    <a:pt x="5028" y="7012"/>
                    <a:pt x="5109" y="7116"/>
                  </a:cubicBezTo>
                  <a:cubicBezTo>
                    <a:pt x="5248" y="7304"/>
                    <a:pt x="5210" y="7569"/>
                    <a:pt x="5022" y="7708"/>
                  </a:cubicBezTo>
                  <a:lnTo>
                    <a:pt x="3983" y="8464"/>
                  </a:lnTo>
                  <a:cubicBezTo>
                    <a:pt x="3910" y="8515"/>
                    <a:pt x="3826" y="8540"/>
                    <a:pt x="3743" y="8540"/>
                  </a:cubicBezTo>
                  <a:cubicBezTo>
                    <a:pt x="3616" y="8540"/>
                    <a:pt x="3490" y="8482"/>
                    <a:pt x="3405" y="8372"/>
                  </a:cubicBezTo>
                  <a:cubicBezTo>
                    <a:pt x="3271" y="8180"/>
                    <a:pt x="3314" y="7915"/>
                    <a:pt x="3506" y="7776"/>
                  </a:cubicBezTo>
                  <a:lnTo>
                    <a:pt x="4507" y="7054"/>
                  </a:lnTo>
                  <a:cubicBezTo>
                    <a:pt x="4541" y="7030"/>
                    <a:pt x="4579" y="7006"/>
                    <a:pt x="4618" y="6986"/>
                  </a:cubicBezTo>
                  <a:cubicBezTo>
                    <a:pt x="4670" y="6965"/>
                    <a:pt x="4724" y="6954"/>
                    <a:pt x="4778" y="6954"/>
                  </a:cubicBezTo>
                  <a:close/>
                  <a:moveTo>
                    <a:pt x="5517" y="7914"/>
                  </a:moveTo>
                  <a:cubicBezTo>
                    <a:pt x="5642" y="7914"/>
                    <a:pt x="5765" y="7970"/>
                    <a:pt x="5845" y="8079"/>
                  </a:cubicBezTo>
                  <a:cubicBezTo>
                    <a:pt x="5989" y="8266"/>
                    <a:pt x="5951" y="8531"/>
                    <a:pt x="5758" y="8670"/>
                  </a:cubicBezTo>
                  <a:lnTo>
                    <a:pt x="5017" y="9205"/>
                  </a:lnTo>
                  <a:cubicBezTo>
                    <a:pt x="4947" y="9259"/>
                    <a:pt x="4860" y="9286"/>
                    <a:pt x="4771" y="9286"/>
                  </a:cubicBezTo>
                  <a:cubicBezTo>
                    <a:pt x="4750" y="9286"/>
                    <a:pt x="4730" y="9284"/>
                    <a:pt x="4709" y="9282"/>
                  </a:cubicBezTo>
                  <a:cubicBezTo>
                    <a:pt x="4344" y="9224"/>
                    <a:pt x="4228" y="8747"/>
                    <a:pt x="4531" y="8531"/>
                  </a:cubicBezTo>
                  <a:lnTo>
                    <a:pt x="5243" y="8016"/>
                  </a:lnTo>
                  <a:lnTo>
                    <a:pt x="5272" y="7992"/>
                  </a:lnTo>
                  <a:cubicBezTo>
                    <a:pt x="5346" y="7940"/>
                    <a:pt x="5432" y="7914"/>
                    <a:pt x="5517" y="7914"/>
                  </a:cubicBezTo>
                  <a:close/>
                  <a:moveTo>
                    <a:pt x="3646" y="3224"/>
                  </a:moveTo>
                  <a:lnTo>
                    <a:pt x="3997" y="3426"/>
                  </a:lnTo>
                  <a:cubicBezTo>
                    <a:pt x="4022" y="3444"/>
                    <a:pt x="4052" y="3453"/>
                    <a:pt x="4082" y="3453"/>
                  </a:cubicBezTo>
                  <a:cubicBezTo>
                    <a:pt x="4092" y="3453"/>
                    <a:pt x="4103" y="3452"/>
                    <a:pt x="4113" y="3450"/>
                  </a:cubicBezTo>
                  <a:lnTo>
                    <a:pt x="5008" y="3349"/>
                  </a:lnTo>
                  <a:lnTo>
                    <a:pt x="5330" y="3483"/>
                  </a:lnTo>
                  <a:lnTo>
                    <a:pt x="5142" y="4229"/>
                  </a:lnTo>
                  <a:cubicBezTo>
                    <a:pt x="5138" y="4244"/>
                    <a:pt x="5138" y="4258"/>
                    <a:pt x="5138" y="4273"/>
                  </a:cubicBezTo>
                  <a:lnTo>
                    <a:pt x="5138" y="5889"/>
                  </a:lnTo>
                  <a:cubicBezTo>
                    <a:pt x="5138" y="6443"/>
                    <a:pt x="5585" y="6890"/>
                    <a:pt x="6138" y="6890"/>
                  </a:cubicBezTo>
                  <a:cubicBezTo>
                    <a:pt x="6687" y="6890"/>
                    <a:pt x="7134" y="6443"/>
                    <a:pt x="7134" y="5889"/>
                  </a:cubicBezTo>
                  <a:lnTo>
                    <a:pt x="7134" y="4325"/>
                  </a:lnTo>
                  <a:lnTo>
                    <a:pt x="7168" y="4273"/>
                  </a:lnTo>
                  <a:lnTo>
                    <a:pt x="11114" y="6428"/>
                  </a:lnTo>
                  <a:cubicBezTo>
                    <a:pt x="11316" y="6539"/>
                    <a:pt x="11388" y="6789"/>
                    <a:pt x="11282" y="6996"/>
                  </a:cubicBezTo>
                  <a:lnTo>
                    <a:pt x="11282" y="6991"/>
                  </a:lnTo>
                  <a:cubicBezTo>
                    <a:pt x="11206" y="7131"/>
                    <a:pt x="11061" y="7208"/>
                    <a:pt x="10912" y="7208"/>
                  </a:cubicBezTo>
                  <a:cubicBezTo>
                    <a:pt x="10845" y="7208"/>
                    <a:pt x="10777" y="7192"/>
                    <a:pt x="10714" y="7160"/>
                  </a:cubicBezTo>
                  <a:lnTo>
                    <a:pt x="8525" y="5966"/>
                  </a:lnTo>
                  <a:cubicBezTo>
                    <a:pt x="8495" y="5951"/>
                    <a:pt x="8465" y="5945"/>
                    <a:pt x="8437" y="5945"/>
                  </a:cubicBezTo>
                  <a:cubicBezTo>
                    <a:pt x="8269" y="5945"/>
                    <a:pt x="8169" y="6191"/>
                    <a:pt x="8347" y="6298"/>
                  </a:cubicBezTo>
                  <a:lnTo>
                    <a:pt x="10180" y="7299"/>
                  </a:lnTo>
                  <a:cubicBezTo>
                    <a:pt x="10387" y="7405"/>
                    <a:pt x="10464" y="7660"/>
                    <a:pt x="10354" y="7867"/>
                  </a:cubicBezTo>
                  <a:cubicBezTo>
                    <a:pt x="10278" y="8005"/>
                    <a:pt x="10133" y="8084"/>
                    <a:pt x="9984" y="8084"/>
                  </a:cubicBezTo>
                  <a:cubicBezTo>
                    <a:pt x="9915" y="8084"/>
                    <a:pt x="9845" y="8067"/>
                    <a:pt x="9781" y="8031"/>
                  </a:cubicBezTo>
                  <a:lnTo>
                    <a:pt x="7919" y="7015"/>
                  </a:lnTo>
                  <a:cubicBezTo>
                    <a:pt x="7888" y="7000"/>
                    <a:pt x="7859" y="6994"/>
                    <a:pt x="7831" y="6994"/>
                  </a:cubicBezTo>
                  <a:cubicBezTo>
                    <a:pt x="7662" y="6994"/>
                    <a:pt x="7562" y="7240"/>
                    <a:pt x="7736" y="7347"/>
                  </a:cubicBezTo>
                  <a:lnTo>
                    <a:pt x="9242" y="8170"/>
                  </a:lnTo>
                  <a:cubicBezTo>
                    <a:pt x="9449" y="8281"/>
                    <a:pt x="9521" y="8536"/>
                    <a:pt x="9410" y="8738"/>
                  </a:cubicBezTo>
                  <a:cubicBezTo>
                    <a:pt x="9335" y="8876"/>
                    <a:pt x="9194" y="8953"/>
                    <a:pt x="9047" y="8953"/>
                  </a:cubicBezTo>
                  <a:cubicBezTo>
                    <a:pt x="8978" y="8953"/>
                    <a:pt x="8908" y="8937"/>
                    <a:pt x="8843" y="8901"/>
                  </a:cubicBezTo>
                  <a:lnTo>
                    <a:pt x="7269" y="8040"/>
                  </a:lnTo>
                  <a:cubicBezTo>
                    <a:pt x="7240" y="8026"/>
                    <a:pt x="7211" y="8020"/>
                    <a:pt x="7184" y="8020"/>
                  </a:cubicBezTo>
                  <a:cubicBezTo>
                    <a:pt x="7014" y="8020"/>
                    <a:pt x="6913" y="8265"/>
                    <a:pt x="7091" y="8377"/>
                  </a:cubicBezTo>
                  <a:lnTo>
                    <a:pt x="8313" y="9041"/>
                  </a:lnTo>
                  <a:cubicBezTo>
                    <a:pt x="8515" y="9152"/>
                    <a:pt x="8592" y="9407"/>
                    <a:pt x="8482" y="9609"/>
                  </a:cubicBezTo>
                  <a:cubicBezTo>
                    <a:pt x="8407" y="9749"/>
                    <a:pt x="8265" y="9827"/>
                    <a:pt x="8119" y="9827"/>
                  </a:cubicBezTo>
                  <a:cubicBezTo>
                    <a:pt x="8050" y="9827"/>
                    <a:pt x="7979" y="9810"/>
                    <a:pt x="7914" y="9772"/>
                  </a:cubicBezTo>
                  <a:lnTo>
                    <a:pt x="7053" y="9306"/>
                  </a:lnTo>
                  <a:cubicBezTo>
                    <a:pt x="7062" y="8877"/>
                    <a:pt x="6725" y="8521"/>
                    <a:pt x="6297" y="8497"/>
                  </a:cubicBezTo>
                  <a:cubicBezTo>
                    <a:pt x="6302" y="8483"/>
                    <a:pt x="6307" y="8464"/>
                    <a:pt x="6307" y="8449"/>
                  </a:cubicBezTo>
                  <a:cubicBezTo>
                    <a:pt x="6374" y="7982"/>
                    <a:pt x="6028" y="7559"/>
                    <a:pt x="5561" y="7535"/>
                  </a:cubicBezTo>
                  <a:cubicBezTo>
                    <a:pt x="5561" y="7520"/>
                    <a:pt x="5566" y="7501"/>
                    <a:pt x="5571" y="7487"/>
                  </a:cubicBezTo>
                  <a:cubicBezTo>
                    <a:pt x="5638" y="7020"/>
                    <a:pt x="5292" y="6597"/>
                    <a:pt x="4820" y="6573"/>
                  </a:cubicBezTo>
                  <a:cubicBezTo>
                    <a:pt x="4825" y="6558"/>
                    <a:pt x="4825" y="6539"/>
                    <a:pt x="4830" y="6524"/>
                  </a:cubicBezTo>
                  <a:cubicBezTo>
                    <a:pt x="4863" y="6308"/>
                    <a:pt x="4806" y="6091"/>
                    <a:pt x="4676" y="5923"/>
                  </a:cubicBezTo>
                  <a:cubicBezTo>
                    <a:pt x="4518" y="5716"/>
                    <a:pt x="4281" y="5607"/>
                    <a:pt x="4041" y="5607"/>
                  </a:cubicBezTo>
                  <a:cubicBezTo>
                    <a:pt x="3879" y="5607"/>
                    <a:pt x="3715" y="5657"/>
                    <a:pt x="3574" y="5759"/>
                  </a:cubicBezTo>
                  <a:lnTo>
                    <a:pt x="2251" y="6717"/>
                  </a:lnTo>
                  <a:lnTo>
                    <a:pt x="1774" y="6462"/>
                  </a:lnTo>
                  <a:lnTo>
                    <a:pt x="3646" y="3224"/>
                  </a:lnTo>
                  <a:close/>
                  <a:moveTo>
                    <a:pt x="6259" y="8876"/>
                  </a:moveTo>
                  <a:cubicBezTo>
                    <a:pt x="6384" y="8876"/>
                    <a:pt x="6506" y="8931"/>
                    <a:pt x="6586" y="9036"/>
                  </a:cubicBezTo>
                  <a:cubicBezTo>
                    <a:pt x="6658" y="9128"/>
                    <a:pt x="6687" y="9243"/>
                    <a:pt x="6668" y="9354"/>
                  </a:cubicBezTo>
                  <a:cubicBezTo>
                    <a:pt x="6653" y="9464"/>
                    <a:pt x="6591" y="9565"/>
                    <a:pt x="6499" y="9633"/>
                  </a:cubicBezTo>
                  <a:lnTo>
                    <a:pt x="6061" y="9950"/>
                  </a:lnTo>
                  <a:cubicBezTo>
                    <a:pt x="5986" y="10007"/>
                    <a:pt x="5898" y="10034"/>
                    <a:pt x="5810" y="10034"/>
                  </a:cubicBezTo>
                  <a:cubicBezTo>
                    <a:pt x="5681" y="10034"/>
                    <a:pt x="5553" y="9974"/>
                    <a:pt x="5470" y="9859"/>
                  </a:cubicBezTo>
                  <a:cubicBezTo>
                    <a:pt x="5335" y="9671"/>
                    <a:pt x="5378" y="9407"/>
                    <a:pt x="5571" y="9277"/>
                  </a:cubicBezTo>
                  <a:lnTo>
                    <a:pt x="5984" y="8974"/>
                  </a:lnTo>
                  <a:lnTo>
                    <a:pt x="6013" y="8954"/>
                  </a:lnTo>
                  <a:cubicBezTo>
                    <a:pt x="6088" y="8902"/>
                    <a:pt x="6174" y="8876"/>
                    <a:pt x="6259" y="8876"/>
                  </a:cubicBezTo>
                  <a:close/>
                  <a:moveTo>
                    <a:pt x="272" y="0"/>
                  </a:moveTo>
                  <a:cubicBezTo>
                    <a:pt x="104" y="0"/>
                    <a:pt x="0" y="240"/>
                    <a:pt x="177" y="351"/>
                  </a:cubicBezTo>
                  <a:lnTo>
                    <a:pt x="3059" y="2016"/>
                  </a:lnTo>
                  <a:lnTo>
                    <a:pt x="571" y="6327"/>
                  </a:lnTo>
                  <a:lnTo>
                    <a:pt x="364" y="6207"/>
                  </a:lnTo>
                  <a:cubicBezTo>
                    <a:pt x="332" y="6189"/>
                    <a:pt x="300" y="6182"/>
                    <a:pt x="270" y="6182"/>
                  </a:cubicBezTo>
                  <a:cubicBezTo>
                    <a:pt x="103" y="6182"/>
                    <a:pt x="1" y="6424"/>
                    <a:pt x="177" y="6534"/>
                  </a:cubicBezTo>
                  <a:lnTo>
                    <a:pt x="1178" y="7111"/>
                  </a:lnTo>
                  <a:cubicBezTo>
                    <a:pt x="1206" y="7129"/>
                    <a:pt x="1237" y="7137"/>
                    <a:pt x="1268" y="7137"/>
                  </a:cubicBezTo>
                  <a:cubicBezTo>
                    <a:pt x="1333" y="7137"/>
                    <a:pt x="1397" y="7102"/>
                    <a:pt x="1433" y="7044"/>
                  </a:cubicBezTo>
                  <a:lnTo>
                    <a:pt x="1582" y="6794"/>
                  </a:lnTo>
                  <a:lnTo>
                    <a:pt x="1986" y="7010"/>
                  </a:lnTo>
                  <a:cubicBezTo>
                    <a:pt x="1705" y="7560"/>
                    <a:pt x="2127" y="8173"/>
                    <a:pt x="2686" y="8173"/>
                  </a:cubicBezTo>
                  <a:cubicBezTo>
                    <a:pt x="2768" y="8173"/>
                    <a:pt x="2853" y="8160"/>
                    <a:pt x="2939" y="8132"/>
                  </a:cubicBezTo>
                  <a:cubicBezTo>
                    <a:pt x="2939" y="8300"/>
                    <a:pt x="2996" y="8464"/>
                    <a:pt x="3097" y="8598"/>
                  </a:cubicBezTo>
                  <a:cubicBezTo>
                    <a:pt x="3250" y="8801"/>
                    <a:pt x="3487" y="8914"/>
                    <a:pt x="3732" y="8914"/>
                  </a:cubicBezTo>
                  <a:cubicBezTo>
                    <a:pt x="3813" y="8914"/>
                    <a:pt x="3894" y="8902"/>
                    <a:pt x="3973" y="8877"/>
                  </a:cubicBezTo>
                  <a:cubicBezTo>
                    <a:pt x="3978" y="9262"/>
                    <a:pt x="4262" y="9590"/>
                    <a:pt x="4642" y="9652"/>
                  </a:cubicBezTo>
                  <a:cubicBezTo>
                    <a:pt x="4685" y="9657"/>
                    <a:pt x="4729" y="9662"/>
                    <a:pt x="4772" y="9662"/>
                  </a:cubicBezTo>
                  <a:cubicBezTo>
                    <a:pt x="4854" y="9662"/>
                    <a:pt x="4936" y="9647"/>
                    <a:pt x="5012" y="9623"/>
                  </a:cubicBezTo>
                  <a:cubicBezTo>
                    <a:pt x="5017" y="10008"/>
                    <a:pt x="5301" y="10335"/>
                    <a:pt x="5681" y="10398"/>
                  </a:cubicBezTo>
                  <a:cubicBezTo>
                    <a:pt x="5725" y="10403"/>
                    <a:pt x="5768" y="10408"/>
                    <a:pt x="5806" y="10408"/>
                  </a:cubicBezTo>
                  <a:cubicBezTo>
                    <a:pt x="5975" y="10408"/>
                    <a:pt x="6138" y="10355"/>
                    <a:pt x="6273" y="10258"/>
                  </a:cubicBezTo>
                  <a:lnTo>
                    <a:pt x="6716" y="9936"/>
                  </a:lnTo>
                  <a:cubicBezTo>
                    <a:pt x="6812" y="9869"/>
                    <a:pt x="6889" y="9782"/>
                    <a:pt x="6942" y="9681"/>
                  </a:cubicBezTo>
                  <a:lnTo>
                    <a:pt x="7722" y="10100"/>
                  </a:lnTo>
                  <a:cubicBezTo>
                    <a:pt x="7847" y="10168"/>
                    <a:pt x="7978" y="10199"/>
                    <a:pt x="8105" y="10199"/>
                  </a:cubicBezTo>
                  <a:cubicBezTo>
                    <a:pt x="8552" y="10199"/>
                    <a:pt x="8952" y="9814"/>
                    <a:pt x="8896" y="9315"/>
                  </a:cubicBezTo>
                  <a:lnTo>
                    <a:pt x="8896" y="9315"/>
                  </a:lnTo>
                  <a:cubicBezTo>
                    <a:pt x="8945" y="9324"/>
                    <a:pt x="8993" y="9329"/>
                    <a:pt x="9041" y="9329"/>
                  </a:cubicBezTo>
                  <a:cubicBezTo>
                    <a:pt x="9503" y="9329"/>
                    <a:pt x="9881" y="8924"/>
                    <a:pt x="9829" y="8444"/>
                  </a:cubicBezTo>
                  <a:lnTo>
                    <a:pt x="9829" y="8444"/>
                  </a:lnTo>
                  <a:cubicBezTo>
                    <a:pt x="9878" y="8453"/>
                    <a:pt x="9927" y="8458"/>
                    <a:pt x="9975" y="8458"/>
                  </a:cubicBezTo>
                  <a:cubicBezTo>
                    <a:pt x="10437" y="8458"/>
                    <a:pt x="10819" y="8053"/>
                    <a:pt x="10763" y="7573"/>
                  </a:cubicBezTo>
                  <a:lnTo>
                    <a:pt x="10763" y="7573"/>
                  </a:lnTo>
                  <a:cubicBezTo>
                    <a:pt x="10811" y="7583"/>
                    <a:pt x="10859" y="7583"/>
                    <a:pt x="10907" y="7588"/>
                  </a:cubicBezTo>
                  <a:cubicBezTo>
                    <a:pt x="10984" y="7588"/>
                    <a:pt x="11061" y="7573"/>
                    <a:pt x="11133" y="7554"/>
                  </a:cubicBezTo>
                  <a:cubicBezTo>
                    <a:pt x="11556" y="7429"/>
                    <a:pt x="11797" y="6986"/>
                    <a:pt x="11672" y="6563"/>
                  </a:cubicBezTo>
                  <a:cubicBezTo>
                    <a:pt x="11662" y="6515"/>
                    <a:pt x="11643" y="6472"/>
                    <a:pt x="11619" y="6423"/>
                  </a:cubicBezTo>
                  <a:lnTo>
                    <a:pt x="11951" y="6188"/>
                  </a:lnTo>
                  <a:lnTo>
                    <a:pt x="12124" y="6419"/>
                  </a:lnTo>
                  <a:cubicBezTo>
                    <a:pt x="12164" y="6467"/>
                    <a:pt x="12222" y="6493"/>
                    <a:pt x="12279" y="6493"/>
                  </a:cubicBezTo>
                  <a:cubicBezTo>
                    <a:pt x="12320" y="6493"/>
                    <a:pt x="12360" y="6480"/>
                    <a:pt x="12394" y="6452"/>
                  </a:cubicBezTo>
                  <a:lnTo>
                    <a:pt x="12918" y="6038"/>
                  </a:lnTo>
                  <a:cubicBezTo>
                    <a:pt x="13076" y="5911"/>
                    <a:pt x="12957" y="5695"/>
                    <a:pt x="12801" y="5695"/>
                  </a:cubicBezTo>
                  <a:cubicBezTo>
                    <a:pt x="12763" y="5695"/>
                    <a:pt x="12722" y="5708"/>
                    <a:pt x="12682" y="5740"/>
                  </a:cubicBezTo>
                  <a:lnTo>
                    <a:pt x="12687" y="5745"/>
                  </a:lnTo>
                  <a:lnTo>
                    <a:pt x="12312" y="6038"/>
                  </a:lnTo>
                  <a:lnTo>
                    <a:pt x="9309" y="2098"/>
                  </a:lnTo>
                  <a:lnTo>
                    <a:pt x="11027" y="996"/>
                  </a:lnTo>
                  <a:cubicBezTo>
                    <a:pt x="11196" y="879"/>
                    <a:pt x="11086" y="644"/>
                    <a:pt x="10924" y="644"/>
                  </a:cubicBezTo>
                  <a:cubicBezTo>
                    <a:pt x="10892" y="644"/>
                    <a:pt x="10859" y="653"/>
                    <a:pt x="10825" y="673"/>
                  </a:cubicBezTo>
                  <a:lnTo>
                    <a:pt x="8934" y="1886"/>
                  </a:lnTo>
                  <a:cubicBezTo>
                    <a:pt x="8843" y="1949"/>
                    <a:pt x="8819" y="2074"/>
                    <a:pt x="8886" y="2160"/>
                  </a:cubicBezTo>
                  <a:lnTo>
                    <a:pt x="9228" y="2613"/>
                  </a:lnTo>
                  <a:lnTo>
                    <a:pt x="8987" y="2800"/>
                  </a:lnTo>
                  <a:lnTo>
                    <a:pt x="8015" y="2483"/>
                  </a:lnTo>
                  <a:cubicBezTo>
                    <a:pt x="7996" y="2473"/>
                    <a:pt x="7972" y="2473"/>
                    <a:pt x="7952" y="2473"/>
                  </a:cubicBezTo>
                  <a:lnTo>
                    <a:pt x="5729" y="2473"/>
                  </a:lnTo>
                  <a:cubicBezTo>
                    <a:pt x="5726" y="2473"/>
                    <a:pt x="5723" y="2473"/>
                    <a:pt x="5720" y="2473"/>
                  </a:cubicBezTo>
                  <a:cubicBezTo>
                    <a:pt x="5637" y="2473"/>
                    <a:pt x="5565" y="2534"/>
                    <a:pt x="5547" y="2613"/>
                  </a:cubicBezTo>
                  <a:lnTo>
                    <a:pt x="5421" y="3113"/>
                  </a:lnTo>
                  <a:lnTo>
                    <a:pt x="5104" y="2983"/>
                  </a:lnTo>
                  <a:cubicBezTo>
                    <a:pt x="5082" y="2972"/>
                    <a:pt x="5058" y="2967"/>
                    <a:pt x="5033" y="2967"/>
                  </a:cubicBezTo>
                  <a:cubicBezTo>
                    <a:pt x="5025" y="2967"/>
                    <a:pt x="5016" y="2967"/>
                    <a:pt x="5008" y="2969"/>
                  </a:cubicBezTo>
                  <a:lnTo>
                    <a:pt x="4132" y="3070"/>
                  </a:lnTo>
                  <a:lnTo>
                    <a:pt x="3829" y="2896"/>
                  </a:lnTo>
                  <a:lnTo>
                    <a:pt x="4113" y="2406"/>
                  </a:lnTo>
                  <a:cubicBezTo>
                    <a:pt x="4166" y="2314"/>
                    <a:pt x="4132" y="2199"/>
                    <a:pt x="4045" y="2146"/>
                  </a:cubicBezTo>
                  <a:lnTo>
                    <a:pt x="364" y="24"/>
                  </a:lnTo>
                  <a:cubicBezTo>
                    <a:pt x="332" y="7"/>
                    <a:pt x="301" y="0"/>
                    <a:pt x="2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9711;p62"/>
            <p:cNvSpPr/>
            <p:nvPr/>
          </p:nvSpPr>
          <p:spPr>
            <a:xfrm>
              <a:off x="2955464" y="2023716"/>
              <a:ext cx="41833" cy="27827"/>
            </a:xfrm>
            <a:custGeom>
              <a:avLst/>
              <a:gdLst/>
              <a:ahLst/>
              <a:cxnLst/>
              <a:rect l="l" t="t" r="r" b="b"/>
              <a:pathLst>
                <a:path w="1595" h="1061" extrusionOk="0">
                  <a:moveTo>
                    <a:pt x="1324" y="1"/>
                  </a:moveTo>
                  <a:cubicBezTo>
                    <a:pt x="1292" y="1"/>
                    <a:pt x="1258" y="10"/>
                    <a:pt x="1223" y="30"/>
                  </a:cubicBezTo>
                  <a:lnTo>
                    <a:pt x="159" y="714"/>
                  </a:lnTo>
                  <a:cubicBezTo>
                    <a:pt x="0" y="815"/>
                    <a:pt x="73" y="1060"/>
                    <a:pt x="265" y="1060"/>
                  </a:cubicBezTo>
                  <a:cubicBezTo>
                    <a:pt x="299" y="1060"/>
                    <a:pt x="337" y="1051"/>
                    <a:pt x="366" y="1031"/>
                  </a:cubicBezTo>
                  <a:lnTo>
                    <a:pt x="1430" y="348"/>
                  </a:lnTo>
                  <a:cubicBezTo>
                    <a:pt x="1594" y="232"/>
                    <a:pt x="1487" y="1"/>
                    <a:pt x="13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2473;p48"/>
          <p:cNvGrpSpPr/>
          <p:nvPr/>
        </p:nvGrpSpPr>
        <p:grpSpPr>
          <a:xfrm flipH="1">
            <a:off x="5991909" y="2758741"/>
            <a:ext cx="1781355" cy="591402"/>
            <a:chOff x="787210" y="1410412"/>
            <a:chExt cx="1923806" cy="648649"/>
          </a:xfrm>
        </p:grpSpPr>
        <p:sp>
          <p:nvSpPr>
            <p:cNvPr id="386" name="Google Shape;2474;p48"/>
            <p:cNvSpPr/>
            <p:nvPr/>
          </p:nvSpPr>
          <p:spPr>
            <a:xfrm>
              <a:off x="2127904" y="1418705"/>
              <a:ext cx="583113" cy="639653"/>
            </a:xfrm>
            <a:custGeom>
              <a:avLst/>
              <a:gdLst/>
              <a:ahLst/>
              <a:cxnLst/>
              <a:rect l="l" t="t" r="r" b="b"/>
              <a:pathLst>
                <a:path w="16594" h="18203" extrusionOk="0">
                  <a:moveTo>
                    <a:pt x="9978" y="1"/>
                  </a:moveTo>
                  <a:cubicBezTo>
                    <a:pt x="5176" y="1"/>
                    <a:pt x="1" y="11590"/>
                    <a:pt x="1" y="11590"/>
                  </a:cubicBezTo>
                  <a:lnTo>
                    <a:pt x="2553" y="18202"/>
                  </a:lnTo>
                  <a:cubicBezTo>
                    <a:pt x="2553" y="18202"/>
                    <a:pt x="16593" y="3325"/>
                    <a:pt x="11446" y="396"/>
                  </a:cubicBezTo>
                  <a:cubicBezTo>
                    <a:pt x="10965" y="124"/>
                    <a:pt x="10474" y="1"/>
                    <a:pt x="9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475;p48"/>
            <p:cNvSpPr/>
            <p:nvPr/>
          </p:nvSpPr>
          <p:spPr>
            <a:xfrm>
              <a:off x="2127904" y="1410412"/>
              <a:ext cx="470595" cy="648649"/>
            </a:xfrm>
            <a:custGeom>
              <a:avLst/>
              <a:gdLst/>
              <a:ahLst/>
              <a:cxnLst/>
              <a:rect l="l" t="t" r="r" b="b"/>
              <a:pathLst>
                <a:path w="13392" h="18459" extrusionOk="0">
                  <a:moveTo>
                    <a:pt x="9925" y="0"/>
                  </a:moveTo>
                  <a:cubicBezTo>
                    <a:pt x="9470" y="0"/>
                    <a:pt x="9019" y="91"/>
                    <a:pt x="8621" y="276"/>
                  </a:cubicBezTo>
                  <a:cubicBezTo>
                    <a:pt x="4750" y="1887"/>
                    <a:pt x="1591" y="8123"/>
                    <a:pt x="1" y="11826"/>
                  </a:cubicBezTo>
                  <a:cubicBezTo>
                    <a:pt x="1821" y="8374"/>
                    <a:pt x="5148" y="2285"/>
                    <a:pt x="8810" y="737"/>
                  </a:cubicBezTo>
                  <a:cubicBezTo>
                    <a:pt x="9158" y="590"/>
                    <a:pt x="9546" y="516"/>
                    <a:pt x="9934" y="516"/>
                  </a:cubicBezTo>
                  <a:cubicBezTo>
                    <a:pt x="11037" y="516"/>
                    <a:pt x="12139" y="1109"/>
                    <a:pt x="12325" y="2285"/>
                  </a:cubicBezTo>
                  <a:cubicBezTo>
                    <a:pt x="12806" y="6574"/>
                    <a:pt x="5420" y="15132"/>
                    <a:pt x="2595" y="18459"/>
                  </a:cubicBezTo>
                  <a:cubicBezTo>
                    <a:pt x="5734" y="15216"/>
                    <a:pt x="13392" y="6763"/>
                    <a:pt x="12806" y="2201"/>
                  </a:cubicBezTo>
                  <a:cubicBezTo>
                    <a:pt x="12634" y="780"/>
                    <a:pt x="11262" y="0"/>
                    <a:pt x="992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476;p48"/>
            <p:cNvSpPr/>
            <p:nvPr/>
          </p:nvSpPr>
          <p:spPr>
            <a:xfrm>
              <a:off x="787210" y="1418705"/>
              <a:ext cx="584554" cy="640356"/>
            </a:xfrm>
            <a:custGeom>
              <a:avLst/>
              <a:gdLst/>
              <a:ahLst/>
              <a:cxnLst/>
              <a:rect l="l" t="t" r="r" b="b"/>
              <a:pathLst>
                <a:path w="16635" h="18223" extrusionOk="0">
                  <a:moveTo>
                    <a:pt x="6657" y="1"/>
                  </a:moveTo>
                  <a:cubicBezTo>
                    <a:pt x="6162" y="1"/>
                    <a:pt x="5671" y="124"/>
                    <a:pt x="5189" y="396"/>
                  </a:cubicBezTo>
                  <a:cubicBezTo>
                    <a:pt x="0" y="3325"/>
                    <a:pt x="14061" y="18223"/>
                    <a:pt x="14061" y="18223"/>
                  </a:cubicBezTo>
                  <a:lnTo>
                    <a:pt x="16635" y="11590"/>
                  </a:lnTo>
                  <a:cubicBezTo>
                    <a:pt x="16635" y="11590"/>
                    <a:pt x="11459" y="1"/>
                    <a:pt x="6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477;p48"/>
            <p:cNvSpPr/>
            <p:nvPr/>
          </p:nvSpPr>
          <p:spPr>
            <a:xfrm>
              <a:off x="901168" y="1410728"/>
              <a:ext cx="470595" cy="648333"/>
            </a:xfrm>
            <a:custGeom>
              <a:avLst/>
              <a:gdLst/>
              <a:ahLst/>
              <a:cxnLst/>
              <a:rect l="l" t="t" r="r" b="b"/>
              <a:pathLst>
                <a:path w="13392" h="18450" extrusionOk="0">
                  <a:moveTo>
                    <a:pt x="3475" y="0"/>
                  </a:moveTo>
                  <a:cubicBezTo>
                    <a:pt x="2135" y="0"/>
                    <a:pt x="759" y="769"/>
                    <a:pt x="586" y="2192"/>
                  </a:cubicBezTo>
                  <a:cubicBezTo>
                    <a:pt x="1" y="6754"/>
                    <a:pt x="7700" y="15207"/>
                    <a:pt x="10818" y="18450"/>
                  </a:cubicBezTo>
                  <a:cubicBezTo>
                    <a:pt x="7952" y="15102"/>
                    <a:pt x="586" y="6544"/>
                    <a:pt x="1089" y="2276"/>
                  </a:cubicBezTo>
                  <a:cubicBezTo>
                    <a:pt x="1259" y="1100"/>
                    <a:pt x="2357" y="507"/>
                    <a:pt x="3458" y="507"/>
                  </a:cubicBezTo>
                  <a:cubicBezTo>
                    <a:pt x="3846" y="507"/>
                    <a:pt x="4234" y="581"/>
                    <a:pt x="4583" y="728"/>
                  </a:cubicBezTo>
                  <a:cubicBezTo>
                    <a:pt x="8224" y="2276"/>
                    <a:pt x="11571" y="8365"/>
                    <a:pt x="13392" y="11817"/>
                  </a:cubicBezTo>
                  <a:cubicBezTo>
                    <a:pt x="11781" y="8093"/>
                    <a:pt x="8621" y="1878"/>
                    <a:pt x="4771" y="267"/>
                  </a:cubicBezTo>
                  <a:cubicBezTo>
                    <a:pt x="4375" y="88"/>
                    <a:pt x="3927"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 name="Google Shape;2481;p48"/>
          <p:cNvGrpSpPr/>
          <p:nvPr/>
        </p:nvGrpSpPr>
        <p:grpSpPr>
          <a:xfrm rot="1800122">
            <a:off x="5251639" y="3548118"/>
            <a:ext cx="1246156" cy="546180"/>
            <a:chOff x="54458" y="3353446"/>
            <a:chExt cx="1174540" cy="522874"/>
          </a:xfrm>
        </p:grpSpPr>
        <p:sp>
          <p:nvSpPr>
            <p:cNvPr id="391" name="Google Shape;2482;p48"/>
            <p:cNvSpPr/>
            <p:nvPr/>
          </p:nvSpPr>
          <p:spPr>
            <a:xfrm>
              <a:off x="92576" y="3439699"/>
              <a:ext cx="1136422" cy="371700"/>
            </a:xfrm>
            <a:custGeom>
              <a:avLst/>
              <a:gdLst/>
              <a:ahLst/>
              <a:cxnLst/>
              <a:rect l="l" t="t" r="r" b="b"/>
              <a:pathLst>
                <a:path w="789182" h="258125" extrusionOk="0">
                  <a:moveTo>
                    <a:pt x="368229" y="1"/>
                  </a:moveTo>
                  <a:cubicBezTo>
                    <a:pt x="292001" y="1"/>
                    <a:pt x="219177" y="9970"/>
                    <a:pt x="164632" y="37869"/>
                  </a:cubicBezTo>
                  <a:cubicBezTo>
                    <a:pt x="1" y="122093"/>
                    <a:pt x="45322" y="258124"/>
                    <a:pt x="158823" y="258124"/>
                  </a:cubicBezTo>
                  <a:cubicBezTo>
                    <a:pt x="177073" y="258124"/>
                    <a:pt x="197085" y="254608"/>
                    <a:pt x="218271" y="246793"/>
                  </a:cubicBezTo>
                  <a:cubicBezTo>
                    <a:pt x="306248" y="214339"/>
                    <a:pt x="370882" y="195598"/>
                    <a:pt x="413880" y="195598"/>
                  </a:cubicBezTo>
                  <a:cubicBezTo>
                    <a:pt x="445651" y="195598"/>
                    <a:pt x="465609" y="205830"/>
                    <a:pt x="474444" y="228324"/>
                  </a:cubicBezTo>
                  <a:cubicBezTo>
                    <a:pt x="477219" y="235399"/>
                    <a:pt x="484870" y="238463"/>
                    <a:pt x="496045" y="238463"/>
                  </a:cubicBezTo>
                  <a:cubicBezTo>
                    <a:pt x="568516" y="238463"/>
                    <a:pt x="789181" y="109577"/>
                    <a:pt x="789181" y="109577"/>
                  </a:cubicBezTo>
                  <a:lnTo>
                    <a:pt x="771378" y="62520"/>
                  </a:lnTo>
                  <a:cubicBezTo>
                    <a:pt x="771378" y="62520"/>
                    <a:pt x="559127" y="1"/>
                    <a:pt x="368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483;p48"/>
            <p:cNvSpPr/>
            <p:nvPr/>
          </p:nvSpPr>
          <p:spPr>
            <a:xfrm>
              <a:off x="54458" y="3353446"/>
              <a:ext cx="1174540" cy="522874"/>
            </a:xfrm>
            <a:custGeom>
              <a:avLst/>
              <a:gdLst/>
              <a:ahLst/>
              <a:cxnLst/>
              <a:rect l="l" t="t" r="r" b="b"/>
              <a:pathLst>
                <a:path w="815653" h="363107" fill="none" extrusionOk="0">
                  <a:moveTo>
                    <a:pt x="797849" y="122418"/>
                  </a:moveTo>
                  <a:cubicBezTo>
                    <a:pt x="797849" y="122418"/>
                    <a:pt x="382244" y="0"/>
                    <a:pt x="191103" y="97767"/>
                  </a:cubicBezTo>
                  <a:cubicBezTo>
                    <a:pt x="1" y="195534"/>
                    <a:pt x="91795" y="363107"/>
                    <a:pt x="244742" y="306691"/>
                  </a:cubicBezTo>
                  <a:cubicBezTo>
                    <a:pt x="397727" y="250256"/>
                    <a:pt x="480125" y="235287"/>
                    <a:pt x="500915" y="288222"/>
                  </a:cubicBezTo>
                  <a:cubicBezTo>
                    <a:pt x="521685" y="341176"/>
                    <a:pt x="815652" y="169475"/>
                    <a:pt x="815652" y="169475"/>
                  </a:cubicBez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 name="Google Shape;2485;p48"/>
          <p:cNvGrpSpPr/>
          <p:nvPr/>
        </p:nvGrpSpPr>
        <p:grpSpPr>
          <a:xfrm>
            <a:off x="6364559" y="2308689"/>
            <a:ext cx="951960" cy="1800895"/>
            <a:chOff x="2075750" y="1299620"/>
            <a:chExt cx="1565220" cy="3006751"/>
          </a:xfrm>
        </p:grpSpPr>
        <p:sp>
          <p:nvSpPr>
            <p:cNvPr id="394" name="Google Shape;2486;p48"/>
            <p:cNvSpPr/>
            <p:nvPr/>
          </p:nvSpPr>
          <p:spPr>
            <a:xfrm>
              <a:off x="2099712" y="1466264"/>
              <a:ext cx="1520382" cy="2840106"/>
            </a:xfrm>
            <a:custGeom>
              <a:avLst/>
              <a:gdLst/>
              <a:ahLst/>
              <a:cxnLst/>
              <a:rect l="l" t="t" r="r" b="b"/>
              <a:pathLst>
                <a:path w="82294" h="153727" extrusionOk="0">
                  <a:moveTo>
                    <a:pt x="14564" y="1"/>
                  </a:moveTo>
                  <a:cubicBezTo>
                    <a:pt x="6550" y="1"/>
                    <a:pt x="1" y="6571"/>
                    <a:pt x="1" y="14584"/>
                  </a:cubicBezTo>
                  <a:lnTo>
                    <a:pt x="1" y="152952"/>
                  </a:lnTo>
                  <a:cubicBezTo>
                    <a:pt x="1" y="153371"/>
                    <a:pt x="336" y="153726"/>
                    <a:pt x="754" y="153726"/>
                  </a:cubicBezTo>
                  <a:lnTo>
                    <a:pt x="754" y="153685"/>
                  </a:lnTo>
                  <a:lnTo>
                    <a:pt x="81540" y="153685"/>
                  </a:lnTo>
                  <a:cubicBezTo>
                    <a:pt x="81959" y="153685"/>
                    <a:pt x="82293" y="153350"/>
                    <a:pt x="82293" y="152931"/>
                  </a:cubicBezTo>
                  <a:lnTo>
                    <a:pt x="82293" y="14584"/>
                  </a:lnTo>
                  <a:cubicBezTo>
                    <a:pt x="82293" y="6571"/>
                    <a:pt x="75744" y="1"/>
                    <a:pt x="677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2487;p48"/>
            <p:cNvSpPr/>
            <p:nvPr/>
          </p:nvSpPr>
          <p:spPr>
            <a:xfrm>
              <a:off x="2075750" y="1299620"/>
              <a:ext cx="433738" cy="322056"/>
            </a:xfrm>
            <a:custGeom>
              <a:avLst/>
              <a:gdLst/>
              <a:ahLst/>
              <a:cxnLst/>
              <a:rect l="l" t="t" r="r" b="b"/>
              <a:pathLst>
                <a:path w="23477" h="17432" extrusionOk="0">
                  <a:moveTo>
                    <a:pt x="12194" y="0"/>
                  </a:moveTo>
                  <a:cubicBezTo>
                    <a:pt x="11313" y="0"/>
                    <a:pt x="10380" y="124"/>
                    <a:pt x="9395" y="400"/>
                  </a:cubicBezTo>
                  <a:cubicBezTo>
                    <a:pt x="0" y="3036"/>
                    <a:pt x="2679" y="17432"/>
                    <a:pt x="2679" y="17432"/>
                  </a:cubicBezTo>
                  <a:lnTo>
                    <a:pt x="23477" y="9021"/>
                  </a:lnTo>
                  <a:cubicBezTo>
                    <a:pt x="23477" y="9021"/>
                    <a:pt x="19721" y="0"/>
                    <a:pt x="1219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2488;p48"/>
            <p:cNvSpPr/>
            <p:nvPr/>
          </p:nvSpPr>
          <p:spPr>
            <a:xfrm>
              <a:off x="2167368" y="1383773"/>
              <a:ext cx="292256" cy="215104"/>
            </a:xfrm>
            <a:custGeom>
              <a:avLst/>
              <a:gdLst/>
              <a:ahLst/>
              <a:cxnLst/>
              <a:rect l="l" t="t" r="r" b="b"/>
              <a:pathLst>
                <a:path w="15819" h="11643" extrusionOk="0">
                  <a:moveTo>
                    <a:pt x="7237" y="0"/>
                  </a:moveTo>
                  <a:cubicBezTo>
                    <a:pt x="6627" y="0"/>
                    <a:pt x="6005" y="99"/>
                    <a:pt x="5378" y="323"/>
                  </a:cubicBezTo>
                  <a:cubicBezTo>
                    <a:pt x="0" y="2227"/>
                    <a:pt x="1193" y="11642"/>
                    <a:pt x="1193" y="11642"/>
                  </a:cubicBezTo>
                  <a:lnTo>
                    <a:pt x="15819" y="5721"/>
                  </a:lnTo>
                  <a:cubicBezTo>
                    <a:pt x="15819" y="5721"/>
                    <a:pt x="11880" y="0"/>
                    <a:pt x="72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2489;p48"/>
            <p:cNvSpPr/>
            <p:nvPr/>
          </p:nvSpPr>
          <p:spPr>
            <a:xfrm>
              <a:off x="2153068" y="1466264"/>
              <a:ext cx="472387" cy="155412"/>
            </a:xfrm>
            <a:custGeom>
              <a:avLst/>
              <a:gdLst/>
              <a:ahLst/>
              <a:cxnLst/>
              <a:rect l="l" t="t" r="r" b="b"/>
              <a:pathLst>
                <a:path w="25569" h="8412" extrusionOk="0">
                  <a:moveTo>
                    <a:pt x="25569" y="1"/>
                  </a:moveTo>
                  <a:cubicBezTo>
                    <a:pt x="8056" y="1"/>
                    <a:pt x="0" y="8412"/>
                    <a:pt x="0" y="8412"/>
                  </a:cubicBezTo>
                  <a:lnTo>
                    <a:pt x="2556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2490;p48"/>
            <p:cNvSpPr/>
            <p:nvPr/>
          </p:nvSpPr>
          <p:spPr>
            <a:xfrm>
              <a:off x="2153068" y="1464768"/>
              <a:ext cx="471630" cy="156908"/>
            </a:xfrm>
            <a:custGeom>
              <a:avLst/>
              <a:gdLst/>
              <a:ahLst/>
              <a:cxnLst/>
              <a:rect l="l" t="t" r="r" b="b"/>
              <a:pathLst>
                <a:path w="25528" h="8493" extrusionOk="0">
                  <a:moveTo>
                    <a:pt x="22445" y="0"/>
                  </a:moveTo>
                  <a:cubicBezTo>
                    <a:pt x="22351" y="0"/>
                    <a:pt x="22256" y="5"/>
                    <a:pt x="22158" y="19"/>
                  </a:cubicBezTo>
                  <a:cubicBezTo>
                    <a:pt x="21865" y="40"/>
                    <a:pt x="21552" y="40"/>
                    <a:pt x="21238" y="61"/>
                  </a:cubicBezTo>
                  <a:cubicBezTo>
                    <a:pt x="20589" y="82"/>
                    <a:pt x="19878" y="124"/>
                    <a:pt x="19145" y="186"/>
                  </a:cubicBezTo>
                  <a:cubicBezTo>
                    <a:pt x="18413" y="270"/>
                    <a:pt x="17639" y="375"/>
                    <a:pt x="16823" y="479"/>
                  </a:cubicBezTo>
                  <a:cubicBezTo>
                    <a:pt x="16425" y="542"/>
                    <a:pt x="16049" y="647"/>
                    <a:pt x="15630" y="709"/>
                  </a:cubicBezTo>
                  <a:cubicBezTo>
                    <a:pt x="15212" y="793"/>
                    <a:pt x="14793" y="898"/>
                    <a:pt x="14375" y="981"/>
                  </a:cubicBezTo>
                  <a:lnTo>
                    <a:pt x="13747" y="1128"/>
                  </a:lnTo>
                  <a:lnTo>
                    <a:pt x="13119" y="1295"/>
                  </a:lnTo>
                  <a:cubicBezTo>
                    <a:pt x="12701" y="1400"/>
                    <a:pt x="12261" y="1525"/>
                    <a:pt x="11864" y="1630"/>
                  </a:cubicBezTo>
                  <a:cubicBezTo>
                    <a:pt x="11425" y="1756"/>
                    <a:pt x="11048" y="1923"/>
                    <a:pt x="10629" y="2048"/>
                  </a:cubicBezTo>
                  <a:cubicBezTo>
                    <a:pt x="10232" y="2216"/>
                    <a:pt x="9813" y="2341"/>
                    <a:pt x="9416" y="2488"/>
                  </a:cubicBezTo>
                  <a:cubicBezTo>
                    <a:pt x="9039" y="2676"/>
                    <a:pt x="8642" y="2844"/>
                    <a:pt x="8244" y="2990"/>
                  </a:cubicBezTo>
                  <a:cubicBezTo>
                    <a:pt x="8056" y="3074"/>
                    <a:pt x="7847" y="3157"/>
                    <a:pt x="7679" y="3220"/>
                  </a:cubicBezTo>
                  <a:cubicBezTo>
                    <a:pt x="7491" y="3304"/>
                    <a:pt x="7303" y="3409"/>
                    <a:pt x="7114" y="3492"/>
                  </a:cubicBezTo>
                  <a:cubicBezTo>
                    <a:pt x="6759" y="3681"/>
                    <a:pt x="6382" y="3827"/>
                    <a:pt x="6047" y="4015"/>
                  </a:cubicBezTo>
                  <a:cubicBezTo>
                    <a:pt x="5712" y="4225"/>
                    <a:pt x="5378" y="4413"/>
                    <a:pt x="5064" y="4580"/>
                  </a:cubicBezTo>
                  <a:cubicBezTo>
                    <a:pt x="4896" y="4664"/>
                    <a:pt x="4750" y="4769"/>
                    <a:pt x="4582" y="4852"/>
                  </a:cubicBezTo>
                  <a:cubicBezTo>
                    <a:pt x="4436" y="4957"/>
                    <a:pt x="4290" y="5041"/>
                    <a:pt x="4143" y="5145"/>
                  </a:cubicBezTo>
                  <a:cubicBezTo>
                    <a:pt x="3850" y="5313"/>
                    <a:pt x="3557" y="5501"/>
                    <a:pt x="3306" y="5689"/>
                  </a:cubicBezTo>
                  <a:cubicBezTo>
                    <a:pt x="2783" y="6087"/>
                    <a:pt x="2281" y="6422"/>
                    <a:pt x="1883" y="6756"/>
                  </a:cubicBezTo>
                  <a:cubicBezTo>
                    <a:pt x="1465" y="7070"/>
                    <a:pt x="1130" y="7384"/>
                    <a:pt x="837" y="7656"/>
                  </a:cubicBezTo>
                  <a:cubicBezTo>
                    <a:pt x="768" y="7718"/>
                    <a:pt x="702" y="7777"/>
                    <a:pt x="641" y="7834"/>
                  </a:cubicBezTo>
                  <a:lnTo>
                    <a:pt x="641" y="7834"/>
                  </a:lnTo>
                  <a:cubicBezTo>
                    <a:pt x="705" y="7785"/>
                    <a:pt x="771" y="7733"/>
                    <a:pt x="837" y="7677"/>
                  </a:cubicBezTo>
                  <a:cubicBezTo>
                    <a:pt x="1151" y="7468"/>
                    <a:pt x="1528" y="7196"/>
                    <a:pt x="1967" y="6924"/>
                  </a:cubicBezTo>
                  <a:cubicBezTo>
                    <a:pt x="2406" y="6631"/>
                    <a:pt x="2909" y="6338"/>
                    <a:pt x="3453" y="6003"/>
                  </a:cubicBezTo>
                  <a:cubicBezTo>
                    <a:pt x="3725" y="5836"/>
                    <a:pt x="3997" y="5689"/>
                    <a:pt x="4331" y="5522"/>
                  </a:cubicBezTo>
                  <a:cubicBezTo>
                    <a:pt x="4478" y="5459"/>
                    <a:pt x="4645" y="5354"/>
                    <a:pt x="4792" y="5271"/>
                  </a:cubicBezTo>
                  <a:cubicBezTo>
                    <a:pt x="4980" y="5187"/>
                    <a:pt x="5127" y="5103"/>
                    <a:pt x="5294" y="5041"/>
                  </a:cubicBezTo>
                  <a:cubicBezTo>
                    <a:pt x="5629" y="4873"/>
                    <a:pt x="5963" y="4727"/>
                    <a:pt x="6319" y="4538"/>
                  </a:cubicBezTo>
                  <a:cubicBezTo>
                    <a:pt x="6654" y="4371"/>
                    <a:pt x="7010" y="4225"/>
                    <a:pt x="7386" y="4057"/>
                  </a:cubicBezTo>
                  <a:cubicBezTo>
                    <a:pt x="8098" y="3722"/>
                    <a:pt x="8872" y="3471"/>
                    <a:pt x="9667" y="3157"/>
                  </a:cubicBezTo>
                  <a:cubicBezTo>
                    <a:pt x="10044" y="2990"/>
                    <a:pt x="10462" y="2864"/>
                    <a:pt x="10860" y="2739"/>
                  </a:cubicBezTo>
                  <a:cubicBezTo>
                    <a:pt x="11257" y="2592"/>
                    <a:pt x="11655" y="2467"/>
                    <a:pt x="12073" y="2341"/>
                  </a:cubicBezTo>
                  <a:cubicBezTo>
                    <a:pt x="12492" y="2237"/>
                    <a:pt x="12868" y="2111"/>
                    <a:pt x="13287" y="2007"/>
                  </a:cubicBezTo>
                  <a:cubicBezTo>
                    <a:pt x="13475" y="1923"/>
                    <a:pt x="13684" y="1860"/>
                    <a:pt x="13894" y="1818"/>
                  </a:cubicBezTo>
                  <a:cubicBezTo>
                    <a:pt x="14082" y="1756"/>
                    <a:pt x="14291" y="1714"/>
                    <a:pt x="14500" y="1651"/>
                  </a:cubicBezTo>
                  <a:cubicBezTo>
                    <a:pt x="15316" y="1504"/>
                    <a:pt x="16111" y="1295"/>
                    <a:pt x="16907" y="1128"/>
                  </a:cubicBezTo>
                  <a:cubicBezTo>
                    <a:pt x="17681" y="1002"/>
                    <a:pt x="18455" y="877"/>
                    <a:pt x="19187" y="751"/>
                  </a:cubicBezTo>
                  <a:cubicBezTo>
                    <a:pt x="19543" y="688"/>
                    <a:pt x="19899" y="668"/>
                    <a:pt x="20254" y="605"/>
                  </a:cubicBezTo>
                  <a:cubicBezTo>
                    <a:pt x="20589" y="563"/>
                    <a:pt x="20924" y="542"/>
                    <a:pt x="21238" y="479"/>
                  </a:cubicBezTo>
                  <a:cubicBezTo>
                    <a:pt x="21907" y="396"/>
                    <a:pt x="22472" y="333"/>
                    <a:pt x="22995" y="291"/>
                  </a:cubicBezTo>
                  <a:cubicBezTo>
                    <a:pt x="23518" y="270"/>
                    <a:pt x="23979" y="228"/>
                    <a:pt x="24355" y="186"/>
                  </a:cubicBezTo>
                  <a:cubicBezTo>
                    <a:pt x="25109" y="144"/>
                    <a:pt x="25527" y="82"/>
                    <a:pt x="25527" y="82"/>
                  </a:cubicBezTo>
                  <a:cubicBezTo>
                    <a:pt x="25527" y="82"/>
                    <a:pt x="25109" y="61"/>
                    <a:pt x="24355" y="40"/>
                  </a:cubicBezTo>
                  <a:cubicBezTo>
                    <a:pt x="24000" y="40"/>
                    <a:pt x="23518" y="19"/>
                    <a:pt x="22995" y="19"/>
                  </a:cubicBezTo>
                  <a:cubicBezTo>
                    <a:pt x="22814" y="19"/>
                    <a:pt x="22633" y="0"/>
                    <a:pt x="22445" y="0"/>
                  </a:cubicBezTo>
                  <a:close/>
                  <a:moveTo>
                    <a:pt x="641" y="7834"/>
                  </a:moveTo>
                  <a:cubicBezTo>
                    <a:pt x="442" y="7986"/>
                    <a:pt x="263" y="8105"/>
                    <a:pt x="168" y="8200"/>
                  </a:cubicBezTo>
                  <a:cubicBezTo>
                    <a:pt x="111" y="8342"/>
                    <a:pt x="54" y="8426"/>
                    <a:pt x="24" y="8465"/>
                  </a:cubicBezTo>
                  <a:lnTo>
                    <a:pt x="24" y="8465"/>
                  </a:lnTo>
                  <a:cubicBezTo>
                    <a:pt x="91" y="8387"/>
                    <a:pt x="301" y="8150"/>
                    <a:pt x="641" y="7834"/>
                  </a:cubicBezTo>
                  <a:close/>
                  <a:moveTo>
                    <a:pt x="24" y="8465"/>
                  </a:moveTo>
                  <a:cubicBezTo>
                    <a:pt x="8" y="8483"/>
                    <a:pt x="0" y="8493"/>
                    <a:pt x="0" y="8493"/>
                  </a:cubicBezTo>
                  <a:cubicBezTo>
                    <a:pt x="0" y="8493"/>
                    <a:pt x="9" y="8484"/>
                    <a:pt x="24" y="8465"/>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2491;p48"/>
            <p:cNvSpPr/>
            <p:nvPr/>
          </p:nvSpPr>
          <p:spPr>
            <a:xfrm>
              <a:off x="3207603" y="1299620"/>
              <a:ext cx="433368" cy="322056"/>
            </a:xfrm>
            <a:custGeom>
              <a:avLst/>
              <a:gdLst/>
              <a:ahLst/>
              <a:cxnLst/>
              <a:rect l="l" t="t" r="r" b="b"/>
              <a:pathLst>
                <a:path w="23457" h="17432" extrusionOk="0">
                  <a:moveTo>
                    <a:pt x="11268" y="0"/>
                  </a:moveTo>
                  <a:cubicBezTo>
                    <a:pt x="3757" y="0"/>
                    <a:pt x="1" y="9021"/>
                    <a:pt x="1" y="9021"/>
                  </a:cubicBezTo>
                  <a:lnTo>
                    <a:pt x="20799" y="17432"/>
                  </a:lnTo>
                  <a:cubicBezTo>
                    <a:pt x="20799" y="17432"/>
                    <a:pt x="23456" y="3036"/>
                    <a:pt x="14062" y="400"/>
                  </a:cubicBezTo>
                  <a:cubicBezTo>
                    <a:pt x="13079" y="124"/>
                    <a:pt x="12148" y="0"/>
                    <a:pt x="112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2492;p48"/>
            <p:cNvSpPr/>
            <p:nvPr/>
          </p:nvSpPr>
          <p:spPr>
            <a:xfrm>
              <a:off x="3257467" y="1383773"/>
              <a:ext cx="292275" cy="215104"/>
            </a:xfrm>
            <a:custGeom>
              <a:avLst/>
              <a:gdLst/>
              <a:ahLst/>
              <a:cxnLst/>
              <a:rect l="l" t="t" r="r" b="b"/>
              <a:pathLst>
                <a:path w="15820" h="11643" extrusionOk="0">
                  <a:moveTo>
                    <a:pt x="8568" y="0"/>
                  </a:moveTo>
                  <a:cubicBezTo>
                    <a:pt x="3940" y="0"/>
                    <a:pt x="1" y="5721"/>
                    <a:pt x="1" y="5721"/>
                  </a:cubicBezTo>
                  <a:lnTo>
                    <a:pt x="14606" y="11642"/>
                  </a:lnTo>
                  <a:cubicBezTo>
                    <a:pt x="14606" y="11642"/>
                    <a:pt x="15819" y="2227"/>
                    <a:pt x="10421" y="323"/>
                  </a:cubicBezTo>
                  <a:cubicBezTo>
                    <a:pt x="9796" y="99"/>
                    <a:pt x="9176" y="0"/>
                    <a:pt x="85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2493;p48"/>
            <p:cNvSpPr/>
            <p:nvPr/>
          </p:nvSpPr>
          <p:spPr>
            <a:xfrm>
              <a:off x="3091635" y="1466264"/>
              <a:ext cx="472018" cy="155412"/>
            </a:xfrm>
            <a:custGeom>
              <a:avLst/>
              <a:gdLst/>
              <a:ahLst/>
              <a:cxnLst/>
              <a:rect l="l" t="t" r="r" b="b"/>
              <a:pathLst>
                <a:path w="25549" h="8412" extrusionOk="0">
                  <a:moveTo>
                    <a:pt x="1" y="1"/>
                  </a:moveTo>
                  <a:lnTo>
                    <a:pt x="25548" y="8412"/>
                  </a:lnTo>
                  <a:cubicBezTo>
                    <a:pt x="25548" y="8412"/>
                    <a:pt x="1749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2494;p48"/>
            <p:cNvSpPr/>
            <p:nvPr/>
          </p:nvSpPr>
          <p:spPr>
            <a:xfrm>
              <a:off x="3090471" y="1466098"/>
              <a:ext cx="473182" cy="155578"/>
            </a:xfrm>
            <a:custGeom>
              <a:avLst/>
              <a:gdLst/>
              <a:ahLst/>
              <a:cxnLst/>
              <a:rect l="l" t="t" r="r" b="b"/>
              <a:pathLst>
                <a:path w="25612" h="8421" extrusionOk="0">
                  <a:moveTo>
                    <a:pt x="3092" y="0"/>
                  </a:moveTo>
                  <a:cubicBezTo>
                    <a:pt x="2905" y="0"/>
                    <a:pt x="2714" y="10"/>
                    <a:pt x="2533" y="10"/>
                  </a:cubicBezTo>
                  <a:cubicBezTo>
                    <a:pt x="2010" y="10"/>
                    <a:pt x="1549" y="31"/>
                    <a:pt x="1173" y="31"/>
                  </a:cubicBezTo>
                  <a:cubicBezTo>
                    <a:pt x="419" y="72"/>
                    <a:pt x="1" y="93"/>
                    <a:pt x="1" y="93"/>
                  </a:cubicBezTo>
                  <a:cubicBezTo>
                    <a:pt x="1" y="93"/>
                    <a:pt x="419" y="114"/>
                    <a:pt x="1173" y="198"/>
                  </a:cubicBezTo>
                  <a:cubicBezTo>
                    <a:pt x="1570" y="219"/>
                    <a:pt x="2010" y="240"/>
                    <a:pt x="2533" y="303"/>
                  </a:cubicBezTo>
                  <a:cubicBezTo>
                    <a:pt x="3056" y="324"/>
                    <a:pt x="3663" y="407"/>
                    <a:pt x="4290" y="491"/>
                  </a:cubicBezTo>
                  <a:cubicBezTo>
                    <a:pt x="4604" y="533"/>
                    <a:pt x="4939" y="554"/>
                    <a:pt x="5295" y="616"/>
                  </a:cubicBezTo>
                  <a:cubicBezTo>
                    <a:pt x="5650" y="658"/>
                    <a:pt x="6006" y="658"/>
                    <a:pt x="6362" y="742"/>
                  </a:cubicBezTo>
                  <a:cubicBezTo>
                    <a:pt x="7094" y="868"/>
                    <a:pt x="7847" y="1014"/>
                    <a:pt x="8642" y="1140"/>
                  </a:cubicBezTo>
                  <a:cubicBezTo>
                    <a:pt x="9417" y="1265"/>
                    <a:pt x="10233" y="1495"/>
                    <a:pt x="11049" y="1663"/>
                  </a:cubicBezTo>
                  <a:cubicBezTo>
                    <a:pt x="11216" y="1704"/>
                    <a:pt x="11425" y="1767"/>
                    <a:pt x="11635" y="1809"/>
                  </a:cubicBezTo>
                  <a:cubicBezTo>
                    <a:pt x="11823" y="1893"/>
                    <a:pt x="12032" y="1956"/>
                    <a:pt x="12241" y="1997"/>
                  </a:cubicBezTo>
                  <a:cubicBezTo>
                    <a:pt x="12660" y="2102"/>
                    <a:pt x="13057" y="2228"/>
                    <a:pt x="13476" y="2332"/>
                  </a:cubicBezTo>
                  <a:cubicBezTo>
                    <a:pt x="13873" y="2479"/>
                    <a:pt x="14292" y="2604"/>
                    <a:pt x="14668" y="2730"/>
                  </a:cubicBezTo>
                  <a:cubicBezTo>
                    <a:pt x="15108" y="2897"/>
                    <a:pt x="15484" y="3002"/>
                    <a:pt x="15882" y="3148"/>
                  </a:cubicBezTo>
                  <a:cubicBezTo>
                    <a:pt x="16635" y="3462"/>
                    <a:pt x="17451" y="3734"/>
                    <a:pt x="18163" y="4069"/>
                  </a:cubicBezTo>
                  <a:cubicBezTo>
                    <a:pt x="18518" y="4215"/>
                    <a:pt x="18895" y="4383"/>
                    <a:pt x="19230" y="4529"/>
                  </a:cubicBezTo>
                  <a:cubicBezTo>
                    <a:pt x="19606" y="4697"/>
                    <a:pt x="19899" y="4885"/>
                    <a:pt x="20255" y="5031"/>
                  </a:cubicBezTo>
                  <a:cubicBezTo>
                    <a:pt x="20422" y="5115"/>
                    <a:pt x="20590" y="5199"/>
                    <a:pt x="20757" y="5261"/>
                  </a:cubicBezTo>
                  <a:cubicBezTo>
                    <a:pt x="20904" y="5366"/>
                    <a:pt x="21050" y="5450"/>
                    <a:pt x="21218" y="5533"/>
                  </a:cubicBezTo>
                  <a:lnTo>
                    <a:pt x="22075" y="5994"/>
                  </a:lnTo>
                  <a:cubicBezTo>
                    <a:pt x="22619" y="6350"/>
                    <a:pt x="23143" y="6642"/>
                    <a:pt x="23582" y="6914"/>
                  </a:cubicBezTo>
                  <a:cubicBezTo>
                    <a:pt x="24021" y="7186"/>
                    <a:pt x="24377" y="7458"/>
                    <a:pt x="24691" y="7689"/>
                  </a:cubicBezTo>
                  <a:cubicBezTo>
                    <a:pt x="24984" y="7898"/>
                    <a:pt x="25214" y="8065"/>
                    <a:pt x="25381" y="8212"/>
                  </a:cubicBezTo>
                  <a:cubicBezTo>
                    <a:pt x="25528" y="8337"/>
                    <a:pt x="25611" y="8421"/>
                    <a:pt x="25611" y="8421"/>
                  </a:cubicBezTo>
                  <a:cubicBezTo>
                    <a:pt x="25611" y="8421"/>
                    <a:pt x="25319" y="8086"/>
                    <a:pt x="24691" y="7647"/>
                  </a:cubicBezTo>
                  <a:cubicBezTo>
                    <a:pt x="24398" y="7396"/>
                    <a:pt x="24063" y="7082"/>
                    <a:pt x="23645" y="6768"/>
                  </a:cubicBezTo>
                  <a:cubicBezTo>
                    <a:pt x="23247" y="6412"/>
                    <a:pt x="22766" y="6057"/>
                    <a:pt x="22243" y="5680"/>
                  </a:cubicBezTo>
                  <a:cubicBezTo>
                    <a:pt x="21971" y="5513"/>
                    <a:pt x="21699" y="5324"/>
                    <a:pt x="21406" y="5136"/>
                  </a:cubicBezTo>
                  <a:cubicBezTo>
                    <a:pt x="21280" y="5031"/>
                    <a:pt x="21113" y="4948"/>
                    <a:pt x="20966" y="4843"/>
                  </a:cubicBezTo>
                  <a:cubicBezTo>
                    <a:pt x="20799" y="4780"/>
                    <a:pt x="20653" y="4697"/>
                    <a:pt x="20485" y="4592"/>
                  </a:cubicBezTo>
                  <a:cubicBezTo>
                    <a:pt x="20171" y="4404"/>
                    <a:pt x="19837" y="4194"/>
                    <a:pt x="19481" y="4006"/>
                  </a:cubicBezTo>
                  <a:cubicBezTo>
                    <a:pt x="19146" y="3839"/>
                    <a:pt x="18790" y="3671"/>
                    <a:pt x="18414" y="3483"/>
                  </a:cubicBezTo>
                  <a:cubicBezTo>
                    <a:pt x="18225" y="3420"/>
                    <a:pt x="18058" y="3316"/>
                    <a:pt x="17870" y="3232"/>
                  </a:cubicBezTo>
                  <a:cubicBezTo>
                    <a:pt x="17681" y="3148"/>
                    <a:pt x="17472" y="3065"/>
                    <a:pt x="17284" y="3002"/>
                  </a:cubicBezTo>
                  <a:cubicBezTo>
                    <a:pt x="16907" y="2813"/>
                    <a:pt x="16510" y="2646"/>
                    <a:pt x="16112" y="2500"/>
                  </a:cubicBezTo>
                  <a:cubicBezTo>
                    <a:pt x="15715" y="2311"/>
                    <a:pt x="15338" y="2207"/>
                    <a:pt x="14920" y="2060"/>
                  </a:cubicBezTo>
                  <a:cubicBezTo>
                    <a:pt x="14501" y="1914"/>
                    <a:pt x="14104" y="1767"/>
                    <a:pt x="13685" y="1642"/>
                  </a:cubicBezTo>
                  <a:cubicBezTo>
                    <a:pt x="13267" y="1537"/>
                    <a:pt x="12848" y="1391"/>
                    <a:pt x="12430" y="1286"/>
                  </a:cubicBezTo>
                  <a:lnTo>
                    <a:pt x="11802" y="1140"/>
                  </a:lnTo>
                  <a:cubicBezTo>
                    <a:pt x="11593" y="1056"/>
                    <a:pt x="11383" y="1014"/>
                    <a:pt x="11174" y="972"/>
                  </a:cubicBezTo>
                  <a:cubicBezTo>
                    <a:pt x="10756" y="868"/>
                    <a:pt x="10337" y="805"/>
                    <a:pt x="9919" y="721"/>
                  </a:cubicBezTo>
                  <a:cubicBezTo>
                    <a:pt x="9521" y="637"/>
                    <a:pt x="9103" y="533"/>
                    <a:pt x="8705" y="491"/>
                  </a:cubicBezTo>
                  <a:cubicBezTo>
                    <a:pt x="7910" y="386"/>
                    <a:pt x="7115" y="282"/>
                    <a:pt x="6383" y="198"/>
                  </a:cubicBezTo>
                  <a:cubicBezTo>
                    <a:pt x="5650" y="114"/>
                    <a:pt x="4939" y="114"/>
                    <a:pt x="4290" y="72"/>
                  </a:cubicBezTo>
                  <a:cubicBezTo>
                    <a:pt x="3976" y="31"/>
                    <a:pt x="3663" y="31"/>
                    <a:pt x="3370" y="10"/>
                  </a:cubicBezTo>
                  <a:cubicBezTo>
                    <a:pt x="3279" y="3"/>
                    <a:pt x="3186" y="0"/>
                    <a:pt x="30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2495;p48"/>
            <p:cNvSpPr/>
            <p:nvPr/>
          </p:nvSpPr>
          <p:spPr>
            <a:xfrm>
              <a:off x="2669518" y="2449301"/>
              <a:ext cx="381158" cy="442255"/>
            </a:xfrm>
            <a:custGeom>
              <a:avLst/>
              <a:gdLst/>
              <a:ahLst/>
              <a:cxnLst/>
              <a:rect l="l" t="t" r="r" b="b"/>
              <a:pathLst>
                <a:path w="20631" h="23938" extrusionOk="0">
                  <a:moveTo>
                    <a:pt x="0" y="0"/>
                  </a:moveTo>
                  <a:lnTo>
                    <a:pt x="0" y="13622"/>
                  </a:lnTo>
                  <a:cubicBezTo>
                    <a:pt x="0" y="19334"/>
                    <a:pt x="4624" y="23937"/>
                    <a:pt x="10316" y="23937"/>
                  </a:cubicBezTo>
                  <a:cubicBezTo>
                    <a:pt x="16028" y="23937"/>
                    <a:pt x="20631" y="19334"/>
                    <a:pt x="20631" y="13622"/>
                  </a:cubicBezTo>
                  <a:lnTo>
                    <a:pt x="2063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2496;p48"/>
            <p:cNvSpPr/>
            <p:nvPr/>
          </p:nvSpPr>
          <p:spPr>
            <a:xfrm>
              <a:off x="2669518" y="2449301"/>
              <a:ext cx="381158" cy="442255"/>
            </a:xfrm>
            <a:custGeom>
              <a:avLst/>
              <a:gdLst/>
              <a:ahLst/>
              <a:cxnLst/>
              <a:rect l="l" t="t" r="r" b="b"/>
              <a:pathLst>
                <a:path w="20631" h="23938" fill="none" extrusionOk="0">
                  <a:moveTo>
                    <a:pt x="10316" y="23937"/>
                  </a:moveTo>
                  <a:lnTo>
                    <a:pt x="10316" y="23937"/>
                  </a:lnTo>
                  <a:cubicBezTo>
                    <a:pt x="16028" y="23937"/>
                    <a:pt x="20631" y="19334"/>
                    <a:pt x="20631" y="13622"/>
                  </a:cubicBezTo>
                  <a:lnTo>
                    <a:pt x="20631" y="0"/>
                  </a:lnTo>
                  <a:lnTo>
                    <a:pt x="0" y="0"/>
                  </a:lnTo>
                  <a:lnTo>
                    <a:pt x="0" y="13622"/>
                  </a:lnTo>
                  <a:cubicBezTo>
                    <a:pt x="0" y="19334"/>
                    <a:pt x="4624" y="23937"/>
                    <a:pt x="10316" y="23937"/>
                  </a:cubicBezTo>
                  <a:close/>
                </a:path>
              </a:pathLst>
            </a:custGeom>
            <a:noFill/>
            <a:ln w="680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2497;p48"/>
            <p:cNvSpPr/>
            <p:nvPr/>
          </p:nvSpPr>
          <p:spPr>
            <a:xfrm>
              <a:off x="2669518" y="2449301"/>
              <a:ext cx="381158" cy="306168"/>
            </a:xfrm>
            <a:custGeom>
              <a:avLst/>
              <a:gdLst/>
              <a:ahLst/>
              <a:cxnLst/>
              <a:rect l="l" t="t" r="r" b="b"/>
              <a:pathLst>
                <a:path w="20631" h="16572" extrusionOk="0">
                  <a:moveTo>
                    <a:pt x="0" y="0"/>
                  </a:moveTo>
                  <a:lnTo>
                    <a:pt x="0" y="13622"/>
                  </a:lnTo>
                  <a:cubicBezTo>
                    <a:pt x="0" y="14647"/>
                    <a:pt x="168" y="15630"/>
                    <a:pt x="460" y="16572"/>
                  </a:cubicBezTo>
                  <a:cubicBezTo>
                    <a:pt x="2909" y="15505"/>
                    <a:pt x="5294" y="14228"/>
                    <a:pt x="7407" y="12659"/>
                  </a:cubicBezTo>
                  <a:cubicBezTo>
                    <a:pt x="8800" y="11634"/>
                    <a:pt x="10461" y="11091"/>
                    <a:pt x="12130" y="11091"/>
                  </a:cubicBezTo>
                  <a:cubicBezTo>
                    <a:pt x="13219" y="11091"/>
                    <a:pt x="14313" y="11322"/>
                    <a:pt x="15337" y="11801"/>
                  </a:cubicBezTo>
                  <a:cubicBezTo>
                    <a:pt x="17011" y="12575"/>
                    <a:pt x="18790" y="13120"/>
                    <a:pt x="20631" y="13538"/>
                  </a:cubicBezTo>
                  <a:lnTo>
                    <a:pt x="206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2498;p48"/>
            <p:cNvSpPr/>
            <p:nvPr/>
          </p:nvSpPr>
          <p:spPr>
            <a:xfrm>
              <a:off x="2182443" y="1997790"/>
              <a:ext cx="291868" cy="291868"/>
            </a:xfrm>
            <a:custGeom>
              <a:avLst/>
              <a:gdLst/>
              <a:ahLst/>
              <a:cxnLst/>
              <a:rect l="l" t="t" r="r" b="b"/>
              <a:pathLst>
                <a:path w="15798" h="15798" extrusionOk="0">
                  <a:moveTo>
                    <a:pt x="7910" y="1"/>
                  </a:moveTo>
                  <a:cubicBezTo>
                    <a:pt x="3557" y="1"/>
                    <a:pt x="0" y="3537"/>
                    <a:pt x="0" y="7910"/>
                  </a:cubicBezTo>
                  <a:cubicBezTo>
                    <a:pt x="0" y="12262"/>
                    <a:pt x="3557" y="15798"/>
                    <a:pt x="7910" y="15798"/>
                  </a:cubicBezTo>
                  <a:cubicBezTo>
                    <a:pt x="12262" y="15798"/>
                    <a:pt x="15798" y="12262"/>
                    <a:pt x="15798" y="7910"/>
                  </a:cubicBezTo>
                  <a:cubicBezTo>
                    <a:pt x="15798" y="3537"/>
                    <a:pt x="12262" y="1"/>
                    <a:pt x="7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2499;p48"/>
            <p:cNvSpPr/>
            <p:nvPr/>
          </p:nvSpPr>
          <p:spPr>
            <a:xfrm>
              <a:off x="3245883" y="1997790"/>
              <a:ext cx="291868" cy="291868"/>
            </a:xfrm>
            <a:custGeom>
              <a:avLst/>
              <a:gdLst/>
              <a:ahLst/>
              <a:cxnLst/>
              <a:rect l="l" t="t" r="r" b="b"/>
              <a:pathLst>
                <a:path w="15798" h="15798" extrusionOk="0">
                  <a:moveTo>
                    <a:pt x="7888" y="1"/>
                  </a:moveTo>
                  <a:cubicBezTo>
                    <a:pt x="3536" y="1"/>
                    <a:pt x="0" y="3537"/>
                    <a:pt x="0" y="7910"/>
                  </a:cubicBezTo>
                  <a:cubicBezTo>
                    <a:pt x="0" y="12262"/>
                    <a:pt x="3536" y="15798"/>
                    <a:pt x="7888" y="15798"/>
                  </a:cubicBezTo>
                  <a:cubicBezTo>
                    <a:pt x="12241" y="15798"/>
                    <a:pt x="15798" y="12262"/>
                    <a:pt x="15798" y="7910"/>
                  </a:cubicBezTo>
                  <a:cubicBezTo>
                    <a:pt x="15798" y="3537"/>
                    <a:pt x="12241" y="1"/>
                    <a:pt x="78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2500;p48"/>
            <p:cNvSpPr/>
            <p:nvPr/>
          </p:nvSpPr>
          <p:spPr>
            <a:xfrm>
              <a:off x="2474293" y="1785180"/>
              <a:ext cx="150774" cy="309272"/>
            </a:xfrm>
            <a:custGeom>
              <a:avLst/>
              <a:gdLst/>
              <a:ahLst/>
              <a:cxnLst/>
              <a:rect l="l" t="t" r="r" b="b"/>
              <a:pathLst>
                <a:path w="8161" h="16740" extrusionOk="0">
                  <a:moveTo>
                    <a:pt x="4081" y="1"/>
                  </a:moveTo>
                  <a:cubicBezTo>
                    <a:pt x="1842" y="1"/>
                    <a:pt x="1" y="3746"/>
                    <a:pt x="1" y="8370"/>
                  </a:cubicBezTo>
                  <a:cubicBezTo>
                    <a:pt x="1" y="12994"/>
                    <a:pt x="1842" y="16740"/>
                    <a:pt x="4081" y="16740"/>
                  </a:cubicBezTo>
                  <a:cubicBezTo>
                    <a:pt x="6341" y="16740"/>
                    <a:pt x="8161" y="12994"/>
                    <a:pt x="8161" y="8370"/>
                  </a:cubicBezTo>
                  <a:cubicBezTo>
                    <a:pt x="8161" y="3746"/>
                    <a:pt x="6341" y="1"/>
                    <a:pt x="4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2501;p48"/>
            <p:cNvSpPr/>
            <p:nvPr/>
          </p:nvSpPr>
          <p:spPr>
            <a:xfrm>
              <a:off x="3094739" y="1785180"/>
              <a:ext cx="150774" cy="309272"/>
            </a:xfrm>
            <a:custGeom>
              <a:avLst/>
              <a:gdLst/>
              <a:ahLst/>
              <a:cxnLst/>
              <a:rect l="l" t="t" r="r" b="b"/>
              <a:pathLst>
                <a:path w="8161" h="16740" extrusionOk="0">
                  <a:moveTo>
                    <a:pt x="4080" y="1"/>
                  </a:moveTo>
                  <a:cubicBezTo>
                    <a:pt x="1841" y="1"/>
                    <a:pt x="0" y="3746"/>
                    <a:pt x="0" y="8370"/>
                  </a:cubicBezTo>
                  <a:cubicBezTo>
                    <a:pt x="0" y="12994"/>
                    <a:pt x="1841" y="16740"/>
                    <a:pt x="4080" y="16740"/>
                  </a:cubicBezTo>
                  <a:cubicBezTo>
                    <a:pt x="6340" y="16740"/>
                    <a:pt x="8160" y="12994"/>
                    <a:pt x="8160" y="8370"/>
                  </a:cubicBezTo>
                  <a:cubicBezTo>
                    <a:pt x="8160" y="3746"/>
                    <a:pt x="6340" y="1"/>
                    <a:pt x="4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2502;p48"/>
            <p:cNvSpPr/>
            <p:nvPr/>
          </p:nvSpPr>
          <p:spPr>
            <a:xfrm>
              <a:off x="2860088" y="2418373"/>
              <a:ext cx="18" cy="473182"/>
            </a:xfrm>
            <a:custGeom>
              <a:avLst/>
              <a:gdLst/>
              <a:ahLst/>
              <a:cxnLst/>
              <a:rect l="l" t="t" r="r" b="b"/>
              <a:pathLst>
                <a:path w="1" h="25612" fill="none" extrusionOk="0">
                  <a:moveTo>
                    <a:pt x="1" y="25611"/>
                  </a:moveTo>
                  <a:lnTo>
                    <a:pt x="1" y="1"/>
                  </a:lnTo>
                </a:path>
              </a:pathLst>
            </a:custGeom>
            <a:noFill/>
            <a:ln w="680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2503;p48"/>
            <p:cNvSpPr/>
            <p:nvPr/>
          </p:nvSpPr>
          <p:spPr>
            <a:xfrm>
              <a:off x="2535371" y="2418337"/>
              <a:ext cx="324735" cy="228129"/>
            </a:xfrm>
            <a:custGeom>
              <a:avLst/>
              <a:gdLst/>
              <a:ahLst/>
              <a:cxnLst/>
              <a:rect l="l" t="t" r="r" b="b"/>
              <a:pathLst>
                <a:path w="17577" h="12348" extrusionOk="0">
                  <a:moveTo>
                    <a:pt x="11703" y="1"/>
                  </a:moveTo>
                  <a:cubicBezTo>
                    <a:pt x="1682" y="1"/>
                    <a:pt x="1" y="12347"/>
                    <a:pt x="1" y="12347"/>
                  </a:cubicBezTo>
                  <a:cubicBezTo>
                    <a:pt x="14856" y="11803"/>
                    <a:pt x="17577" y="1195"/>
                    <a:pt x="17577" y="1195"/>
                  </a:cubicBezTo>
                  <a:cubicBezTo>
                    <a:pt x="15355" y="358"/>
                    <a:pt x="13408" y="1"/>
                    <a:pt x="1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2504;p48"/>
            <p:cNvSpPr/>
            <p:nvPr/>
          </p:nvSpPr>
          <p:spPr>
            <a:xfrm>
              <a:off x="2860088" y="2418337"/>
              <a:ext cx="324735" cy="228129"/>
            </a:xfrm>
            <a:custGeom>
              <a:avLst/>
              <a:gdLst/>
              <a:ahLst/>
              <a:cxnLst/>
              <a:rect l="l" t="t" r="r" b="b"/>
              <a:pathLst>
                <a:path w="17577" h="12348" extrusionOk="0">
                  <a:moveTo>
                    <a:pt x="5874" y="1"/>
                  </a:moveTo>
                  <a:cubicBezTo>
                    <a:pt x="4169" y="1"/>
                    <a:pt x="2222" y="358"/>
                    <a:pt x="1" y="1195"/>
                  </a:cubicBezTo>
                  <a:cubicBezTo>
                    <a:pt x="1" y="1195"/>
                    <a:pt x="2721" y="11803"/>
                    <a:pt x="17576" y="12347"/>
                  </a:cubicBezTo>
                  <a:cubicBezTo>
                    <a:pt x="17576" y="12347"/>
                    <a:pt x="15895" y="1"/>
                    <a:pt x="5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2505;p48"/>
            <p:cNvSpPr/>
            <p:nvPr/>
          </p:nvSpPr>
          <p:spPr>
            <a:xfrm>
              <a:off x="2534983" y="2440414"/>
              <a:ext cx="325123" cy="206052"/>
            </a:xfrm>
            <a:custGeom>
              <a:avLst/>
              <a:gdLst/>
              <a:ahLst/>
              <a:cxnLst/>
              <a:rect l="l" t="t" r="r" b="b"/>
              <a:pathLst>
                <a:path w="17598" h="11153" extrusionOk="0">
                  <a:moveTo>
                    <a:pt x="17598" y="0"/>
                  </a:moveTo>
                  <a:cubicBezTo>
                    <a:pt x="17597" y="0"/>
                    <a:pt x="17493" y="356"/>
                    <a:pt x="17158" y="879"/>
                  </a:cubicBezTo>
                  <a:cubicBezTo>
                    <a:pt x="16886" y="1423"/>
                    <a:pt x="16468" y="2197"/>
                    <a:pt x="15903" y="3034"/>
                  </a:cubicBezTo>
                  <a:cubicBezTo>
                    <a:pt x="15610" y="3494"/>
                    <a:pt x="15275" y="3934"/>
                    <a:pt x="14898" y="4373"/>
                  </a:cubicBezTo>
                  <a:cubicBezTo>
                    <a:pt x="14543" y="4813"/>
                    <a:pt x="14103" y="5273"/>
                    <a:pt x="13643" y="5712"/>
                  </a:cubicBezTo>
                  <a:cubicBezTo>
                    <a:pt x="13183" y="6152"/>
                    <a:pt x="12680" y="6591"/>
                    <a:pt x="12136" y="6989"/>
                  </a:cubicBezTo>
                  <a:cubicBezTo>
                    <a:pt x="11592" y="7407"/>
                    <a:pt x="11007" y="7784"/>
                    <a:pt x="10442" y="8119"/>
                  </a:cubicBezTo>
                  <a:cubicBezTo>
                    <a:pt x="9856" y="8453"/>
                    <a:pt x="9249" y="8788"/>
                    <a:pt x="8621" y="9060"/>
                  </a:cubicBezTo>
                  <a:cubicBezTo>
                    <a:pt x="8035" y="9353"/>
                    <a:pt x="7408" y="9583"/>
                    <a:pt x="6801" y="9792"/>
                  </a:cubicBezTo>
                  <a:cubicBezTo>
                    <a:pt x="6487" y="9897"/>
                    <a:pt x="6173" y="10002"/>
                    <a:pt x="5880" y="10085"/>
                  </a:cubicBezTo>
                  <a:lnTo>
                    <a:pt x="5022" y="10316"/>
                  </a:lnTo>
                  <a:cubicBezTo>
                    <a:pt x="4729" y="10357"/>
                    <a:pt x="4437" y="10441"/>
                    <a:pt x="4185" y="10504"/>
                  </a:cubicBezTo>
                  <a:cubicBezTo>
                    <a:pt x="4060" y="10546"/>
                    <a:pt x="3913" y="10567"/>
                    <a:pt x="3788" y="10608"/>
                  </a:cubicBezTo>
                  <a:lnTo>
                    <a:pt x="3390" y="10671"/>
                  </a:lnTo>
                  <a:cubicBezTo>
                    <a:pt x="3139" y="10734"/>
                    <a:pt x="2909" y="10755"/>
                    <a:pt x="2658" y="10818"/>
                  </a:cubicBezTo>
                  <a:cubicBezTo>
                    <a:pt x="2428" y="10860"/>
                    <a:pt x="2219" y="10880"/>
                    <a:pt x="2009" y="10922"/>
                  </a:cubicBezTo>
                  <a:cubicBezTo>
                    <a:pt x="1591" y="10964"/>
                    <a:pt x="1256" y="11027"/>
                    <a:pt x="942" y="11048"/>
                  </a:cubicBezTo>
                  <a:cubicBezTo>
                    <a:pt x="336" y="11090"/>
                    <a:pt x="1" y="11152"/>
                    <a:pt x="1" y="11152"/>
                  </a:cubicBezTo>
                  <a:lnTo>
                    <a:pt x="963" y="11152"/>
                  </a:lnTo>
                  <a:cubicBezTo>
                    <a:pt x="1277" y="11152"/>
                    <a:pt x="1654" y="11132"/>
                    <a:pt x="2051" y="11090"/>
                  </a:cubicBezTo>
                  <a:cubicBezTo>
                    <a:pt x="2261" y="11069"/>
                    <a:pt x="2512" y="11069"/>
                    <a:pt x="2742" y="11048"/>
                  </a:cubicBezTo>
                  <a:cubicBezTo>
                    <a:pt x="2972" y="11027"/>
                    <a:pt x="3223" y="10985"/>
                    <a:pt x="3474" y="10964"/>
                  </a:cubicBezTo>
                  <a:cubicBezTo>
                    <a:pt x="3600" y="10943"/>
                    <a:pt x="3746" y="10943"/>
                    <a:pt x="3872" y="10922"/>
                  </a:cubicBezTo>
                  <a:cubicBezTo>
                    <a:pt x="3997" y="10880"/>
                    <a:pt x="4144" y="10860"/>
                    <a:pt x="4290" y="10839"/>
                  </a:cubicBezTo>
                  <a:lnTo>
                    <a:pt x="5148" y="10671"/>
                  </a:lnTo>
                  <a:cubicBezTo>
                    <a:pt x="5441" y="10608"/>
                    <a:pt x="5734" y="10546"/>
                    <a:pt x="6048" y="10462"/>
                  </a:cubicBezTo>
                  <a:cubicBezTo>
                    <a:pt x="6362" y="10399"/>
                    <a:pt x="6675" y="10295"/>
                    <a:pt x="6989" y="10211"/>
                  </a:cubicBezTo>
                  <a:cubicBezTo>
                    <a:pt x="7617" y="10002"/>
                    <a:pt x="8266" y="9792"/>
                    <a:pt x="8893" y="9499"/>
                  </a:cubicBezTo>
                  <a:cubicBezTo>
                    <a:pt x="9542" y="9248"/>
                    <a:pt x="10170" y="8893"/>
                    <a:pt x="10776" y="8558"/>
                  </a:cubicBezTo>
                  <a:cubicBezTo>
                    <a:pt x="11383" y="8202"/>
                    <a:pt x="11948" y="7805"/>
                    <a:pt x="12492" y="7386"/>
                  </a:cubicBezTo>
                  <a:cubicBezTo>
                    <a:pt x="13057" y="6989"/>
                    <a:pt x="13538" y="6486"/>
                    <a:pt x="14020" y="6047"/>
                  </a:cubicBezTo>
                  <a:cubicBezTo>
                    <a:pt x="14480" y="5566"/>
                    <a:pt x="14898" y="5085"/>
                    <a:pt x="15275" y="4603"/>
                  </a:cubicBezTo>
                  <a:cubicBezTo>
                    <a:pt x="15673" y="4122"/>
                    <a:pt x="15986" y="3641"/>
                    <a:pt x="16237" y="3201"/>
                  </a:cubicBezTo>
                  <a:cubicBezTo>
                    <a:pt x="16530" y="2762"/>
                    <a:pt x="16740" y="2323"/>
                    <a:pt x="16928" y="1946"/>
                  </a:cubicBezTo>
                  <a:cubicBezTo>
                    <a:pt x="17095" y="1549"/>
                    <a:pt x="17242" y="1214"/>
                    <a:pt x="17346" y="921"/>
                  </a:cubicBezTo>
                  <a:cubicBezTo>
                    <a:pt x="17451" y="628"/>
                    <a:pt x="17493" y="398"/>
                    <a:pt x="17556" y="230"/>
                  </a:cubicBezTo>
                  <a:cubicBezTo>
                    <a:pt x="17577" y="84"/>
                    <a:pt x="17597" y="0"/>
                    <a:pt x="17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2506;p48"/>
            <p:cNvSpPr/>
            <p:nvPr/>
          </p:nvSpPr>
          <p:spPr>
            <a:xfrm>
              <a:off x="2859700" y="2440414"/>
              <a:ext cx="324347" cy="206440"/>
            </a:xfrm>
            <a:custGeom>
              <a:avLst/>
              <a:gdLst/>
              <a:ahLst/>
              <a:cxnLst/>
              <a:rect l="l" t="t" r="r" b="b"/>
              <a:pathLst>
                <a:path w="17556" h="11174" extrusionOk="0">
                  <a:moveTo>
                    <a:pt x="22" y="0"/>
                  </a:moveTo>
                  <a:cubicBezTo>
                    <a:pt x="22" y="0"/>
                    <a:pt x="42" y="84"/>
                    <a:pt x="1" y="272"/>
                  </a:cubicBezTo>
                  <a:cubicBezTo>
                    <a:pt x="42" y="419"/>
                    <a:pt x="105" y="649"/>
                    <a:pt x="210" y="942"/>
                  </a:cubicBezTo>
                  <a:cubicBezTo>
                    <a:pt x="314" y="1235"/>
                    <a:pt x="440" y="1569"/>
                    <a:pt x="628" y="1967"/>
                  </a:cubicBezTo>
                  <a:cubicBezTo>
                    <a:pt x="817" y="2323"/>
                    <a:pt x="1047" y="2783"/>
                    <a:pt x="1298" y="3222"/>
                  </a:cubicBezTo>
                  <a:cubicBezTo>
                    <a:pt x="1591" y="3683"/>
                    <a:pt x="1905" y="4164"/>
                    <a:pt x="2281" y="4624"/>
                  </a:cubicBezTo>
                  <a:cubicBezTo>
                    <a:pt x="2637" y="5126"/>
                    <a:pt x="3055" y="5608"/>
                    <a:pt x="3537" y="6068"/>
                  </a:cubicBezTo>
                  <a:cubicBezTo>
                    <a:pt x="3997" y="6507"/>
                    <a:pt x="4499" y="6989"/>
                    <a:pt x="5043" y="7407"/>
                  </a:cubicBezTo>
                  <a:cubicBezTo>
                    <a:pt x="5566" y="7826"/>
                    <a:pt x="6173" y="8223"/>
                    <a:pt x="6780" y="8579"/>
                  </a:cubicBezTo>
                  <a:cubicBezTo>
                    <a:pt x="7408" y="8914"/>
                    <a:pt x="8035" y="9269"/>
                    <a:pt x="8663" y="9520"/>
                  </a:cubicBezTo>
                  <a:cubicBezTo>
                    <a:pt x="9291" y="9813"/>
                    <a:pt x="9939" y="10023"/>
                    <a:pt x="10567" y="10232"/>
                  </a:cubicBezTo>
                  <a:cubicBezTo>
                    <a:pt x="10902" y="10316"/>
                    <a:pt x="11195" y="10420"/>
                    <a:pt x="11509" y="10483"/>
                  </a:cubicBezTo>
                  <a:cubicBezTo>
                    <a:pt x="11802" y="10567"/>
                    <a:pt x="12115" y="10629"/>
                    <a:pt x="12387" y="10692"/>
                  </a:cubicBezTo>
                  <a:lnTo>
                    <a:pt x="13266" y="10860"/>
                  </a:lnTo>
                  <a:cubicBezTo>
                    <a:pt x="13413" y="10880"/>
                    <a:pt x="13538" y="10922"/>
                    <a:pt x="13685" y="10943"/>
                  </a:cubicBezTo>
                  <a:cubicBezTo>
                    <a:pt x="13810" y="10964"/>
                    <a:pt x="13936" y="10964"/>
                    <a:pt x="14061" y="10985"/>
                  </a:cubicBezTo>
                  <a:cubicBezTo>
                    <a:pt x="14312" y="11027"/>
                    <a:pt x="14563" y="11048"/>
                    <a:pt x="14794" y="11069"/>
                  </a:cubicBezTo>
                  <a:cubicBezTo>
                    <a:pt x="15045" y="11090"/>
                    <a:pt x="15275" y="11090"/>
                    <a:pt x="15484" y="11132"/>
                  </a:cubicBezTo>
                  <a:cubicBezTo>
                    <a:pt x="15903" y="11152"/>
                    <a:pt x="16258" y="11173"/>
                    <a:pt x="16572" y="11173"/>
                  </a:cubicBezTo>
                  <a:lnTo>
                    <a:pt x="17556" y="11173"/>
                  </a:lnTo>
                  <a:cubicBezTo>
                    <a:pt x="17556" y="11173"/>
                    <a:pt x="17200" y="11132"/>
                    <a:pt x="16614" y="11069"/>
                  </a:cubicBezTo>
                  <a:cubicBezTo>
                    <a:pt x="16321" y="11069"/>
                    <a:pt x="15944" y="10985"/>
                    <a:pt x="15526" y="10943"/>
                  </a:cubicBezTo>
                  <a:cubicBezTo>
                    <a:pt x="15317" y="10922"/>
                    <a:pt x="15107" y="10880"/>
                    <a:pt x="14877" y="10839"/>
                  </a:cubicBezTo>
                  <a:cubicBezTo>
                    <a:pt x="14647" y="10818"/>
                    <a:pt x="14417" y="10755"/>
                    <a:pt x="14145" y="10713"/>
                  </a:cubicBezTo>
                  <a:lnTo>
                    <a:pt x="13747" y="10629"/>
                  </a:lnTo>
                  <a:cubicBezTo>
                    <a:pt x="13622" y="10567"/>
                    <a:pt x="13496" y="10546"/>
                    <a:pt x="13371" y="10525"/>
                  </a:cubicBezTo>
                  <a:cubicBezTo>
                    <a:pt x="13099" y="10462"/>
                    <a:pt x="12806" y="10420"/>
                    <a:pt x="12534" y="10336"/>
                  </a:cubicBezTo>
                  <a:cubicBezTo>
                    <a:pt x="12262" y="10253"/>
                    <a:pt x="11948" y="10190"/>
                    <a:pt x="11655" y="10106"/>
                  </a:cubicBezTo>
                  <a:cubicBezTo>
                    <a:pt x="11341" y="10023"/>
                    <a:pt x="11069" y="9918"/>
                    <a:pt x="10755" y="9813"/>
                  </a:cubicBezTo>
                  <a:cubicBezTo>
                    <a:pt x="10149" y="9604"/>
                    <a:pt x="9542" y="9353"/>
                    <a:pt x="8914" y="9081"/>
                  </a:cubicBezTo>
                  <a:cubicBezTo>
                    <a:pt x="8307" y="8788"/>
                    <a:pt x="7721" y="8474"/>
                    <a:pt x="7115" y="8139"/>
                  </a:cubicBezTo>
                  <a:cubicBezTo>
                    <a:pt x="6508" y="7805"/>
                    <a:pt x="5943" y="7428"/>
                    <a:pt x="5420" y="7010"/>
                  </a:cubicBezTo>
                  <a:cubicBezTo>
                    <a:pt x="4855" y="6591"/>
                    <a:pt x="4374" y="6173"/>
                    <a:pt x="3892" y="5733"/>
                  </a:cubicBezTo>
                  <a:cubicBezTo>
                    <a:pt x="3453" y="5294"/>
                    <a:pt x="3014" y="4854"/>
                    <a:pt x="2637" y="4394"/>
                  </a:cubicBezTo>
                  <a:cubicBezTo>
                    <a:pt x="2281" y="3934"/>
                    <a:pt x="1926" y="3494"/>
                    <a:pt x="1654" y="3076"/>
                  </a:cubicBezTo>
                  <a:cubicBezTo>
                    <a:pt x="1047" y="2197"/>
                    <a:pt x="649" y="1444"/>
                    <a:pt x="398" y="900"/>
                  </a:cubicBezTo>
                  <a:cubicBezTo>
                    <a:pt x="126" y="356"/>
                    <a:pt x="22" y="0"/>
                    <a:pt x="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2507;p48"/>
            <p:cNvSpPr/>
            <p:nvPr/>
          </p:nvSpPr>
          <p:spPr>
            <a:xfrm>
              <a:off x="2605336" y="2200738"/>
              <a:ext cx="509134" cy="239695"/>
            </a:xfrm>
            <a:custGeom>
              <a:avLst/>
              <a:gdLst/>
              <a:ahLst/>
              <a:cxnLst/>
              <a:rect l="l" t="t" r="r" b="b"/>
              <a:pathLst>
                <a:path w="27558" h="12974" extrusionOk="0">
                  <a:moveTo>
                    <a:pt x="4709" y="1"/>
                  </a:moveTo>
                  <a:cubicBezTo>
                    <a:pt x="2093" y="1"/>
                    <a:pt x="1" y="2114"/>
                    <a:pt x="1" y="4708"/>
                  </a:cubicBezTo>
                  <a:lnTo>
                    <a:pt x="1" y="5043"/>
                  </a:lnTo>
                  <a:cubicBezTo>
                    <a:pt x="1" y="7115"/>
                    <a:pt x="1340" y="8956"/>
                    <a:pt x="3307" y="9584"/>
                  </a:cubicBezTo>
                  <a:lnTo>
                    <a:pt x="13790" y="12973"/>
                  </a:lnTo>
                  <a:lnTo>
                    <a:pt x="24272" y="9584"/>
                  </a:lnTo>
                  <a:cubicBezTo>
                    <a:pt x="26239" y="8914"/>
                    <a:pt x="27557" y="7115"/>
                    <a:pt x="27557" y="5043"/>
                  </a:cubicBezTo>
                  <a:lnTo>
                    <a:pt x="27557" y="4708"/>
                  </a:lnTo>
                  <a:cubicBezTo>
                    <a:pt x="27557" y="2093"/>
                    <a:pt x="25423" y="1"/>
                    <a:pt x="228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2508;p48"/>
            <p:cNvSpPr/>
            <p:nvPr/>
          </p:nvSpPr>
          <p:spPr>
            <a:xfrm>
              <a:off x="2521848" y="1826933"/>
              <a:ext cx="56072" cy="112901"/>
            </a:xfrm>
            <a:custGeom>
              <a:avLst/>
              <a:gdLst/>
              <a:ahLst/>
              <a:cxnLst/>
              <a:rect l="l" t="t" r="r" b="b"/>
              <a:pathLst>
                <a:path w="3035" h="6111" extrusionOk="0">
                  <a:moveTo>
                    <a:pt x="1507" y="0"/>
                  </a:moveTo>
                  <a:cubicBezTo>
                    <a:pt x="670" y="0"/>
                    <a:pt x="0" y="1360"/>
                    <a:pt x="0" y="3055"/>
                  </a:cubicBezTo>
                  <a:cubicBezTo>
                    <a:pt x="0" y="4750"/>
                    <a:pt x="670" y="6110"/>
                    <a:pt x="1507" y="6110"/>
                  </a:cubicBezTo>
                  <a:cubicBezTo>
                    <a:pt x="2365" y="6110"/>
                    <a:pt x="3034" y="4750"/>
                    <a:pt x="3034" y="3055"/>
                  </a:cubicBezTo>
                  <a:cubicBezTo>
                    <a:pt x="3034" y="1360"/>
                    <a:pt x="2365" y="0"/>
                    <a:pt x="1507" y="0"/>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2509;p48"/>
            <p:cNvSpPr/>
            <p:nvPr/>
          </p:nvSpPr>
          <p:spPr>
            <a:xfrm>
              <a:off x="3142275" y="1826933"/>
              <a:ext cx="56072" cy="112901"/>
            </a:xfrm>
            <a:custGeom>
              <a:avLst/>
              <a:gdLst/>
              <a:ahLst/>
              <a:cxnLst/>
              <a:rect l="l" t="t" r="r" b="b"/>
              <a:pathLst>
                <a:path w="3035" h="6111" extrusionOk="0">
                  <a:moveTo>
                    <a:pt x="1528" y="0"/>
                  </a:moveTo>
                  <a:cubicBezTo>
                    <a:pt x="691" y="0"/>
                    <a:pt x="1" y="1360"/>
                    <a:pt x="1" y="3055"/>
                  </a:cubicBezTo>
                  <a:cubicBezTo>
                    <a:pt x="1" y="4750"/>
                    <a:pt x="691" y="6110"/>
                    <a:pt x="1528" y="6110"/>
                  </a:cubicBezTo>
                  <a:cubicBezTo>
                    <a:pt x="2365" y="6110"/>
                    <a:pt x="3035" y="4750"/>
                    <a:pt x="3035" y="3055"/>
                  </a:cubicBezTo>
                  <a:cubicBezTo>
                    <a:pt x="3035" y="1360"/>
                    <a:pt x="2365" y="0"/>
                    <a:pt x="1528" y="0"/>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2510;p48"/>
            <p:cNvSpPr/>
            <p:nvPr/>
          </p:nvSpPr>
          <p:spPr>
            <a:xfrm>
              <a:off x="2514883" y="1343313"/>
              <a:ext cx="106231" cy="122970"/>
            </a:xfrm>
            <a:custGeom>
              <a:avLst/>
              <a:gdLst/>
              <a:ahLst/>
              <a:cxnLst/>
              <a:rect l="l" t="t" r="r" b="b"/>
              <a:pathLst>
                <a:path w="5750" h="6656" extrusionOk="0">
                  <a:moveTo>
                    <a:pt x="3057" y="1"/>
                  </a:moveTo>
                  <a:cubicBezTo>
                    <a:pt x="3036" y="1"/>
                    <a:pt x="3015" y="1"/>
                    <a:pt x="2993" y="2"/>
                  </a:cubicBezTo>
                  <a:cubicBezTo>
                    <a:pt x="126" y="107"/>
                    <a:pt x="1" y="6656"/>
                    <a:pt x="1" y="6656"/>
                  </a:cubicBezTo>
                  <a:cubicBezTo>
                    <a:pt x="1" y="6656"/>
                    <a:pt x="5749" y="1"/>
                    <a:pt x="30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2511;p48"/>
            <p:cNvSpPr/>
            <p:nvPr/>
          </p:nvSpPr>
          <p:spPr>
            <a:xfrm>
              <a:off x="2531122" y="1415550"/>
              <a:ext cx="101298" cy="44931"/>
            </a:xfrm>
            <a:custGeom>
              <a:avLst/>
              <a:gdLst/>
              <a:ahLst/>
              <a:cxnLst/>
              <a:rect l="l" t="t" r="r" b="b"/>
              <a:pathLst>
                <a:path w="5483" h="2432" extrusionOk="0">
                  <a:moveTo>
                    <a:pt x="3510" y="0"/>
                  </a:moveTo>
                  <a:cubicBezTo>
                    <a:pt x="2071" y="0"/>
                    <a:pt x="1" y="2432"/>
                    <a:pt x="1" y="2432"/>
                  </a:cubicBezTo>
                  <a:cubicBezTo>
                    <a:pt x="1" y="2432"/>
                    <a:pt x="5483" y="1218"/>
                    <a:pt x="4122" y="193"/>
                  </a:cubicBezTo>
                  <a:cubicBezTo>
                    <a:pt x="3940" y="58"/>
                    <a:pt x="3733" y="0"/>
                    <a:pt x="35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2512;p48"/>
            <p:cNvSpPr/>
            <p:nvPr/>
          </p:nvSpPr>
          <p:spPr>
            <a:xfrm>
              <a:off x="3088550" y="1359571"/>
              <a:ext cx="109797" cy="100910"/>
            </a:xfrm>
            <a:custGeom>
              <a:avLst/>
              <a:gdLst/>
              <a:ahLst/>
              <a:cxnLst/>
              <a:rect l="l" t="t" r="r" b="b"/>
              <a:pathLst>
                <a:path w="5943" h="5462" extrusionOk="0">
                  <a:moveTo>
                    <a:pt x="3705" y="0"/>
                  </a:moveTo>
                  <a:cubicBezTo>
                    <a:pt x="3518" y="0"/>
                    <a:pt x="3315" y="59"/>
                    <a:pt x="3097" y="189"/>
                  </a:cubicBezTo>
                  <a:cubicBezTo>
                    <a:pt x="0" y="2009"/>
                    <a:pt x="5943" y="5462"/>
                    <a:pt x="5943" y="5462"/>
                  </a:cubicBezTo>
                  <a:cubicBezTo>
                    <a:pt x="5943" y="5462"/>
                    <a:pt x="5513" y="0"/>
                    <a:pt x="37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2513;p48"/>
            <p:cNvSpPr/>
            <p:nvPr/>
          </p:nvSpPr>
          <p:spPr>
            <a:xfrm>
              <a:off x="3061484" y="1410377"/>
              <a:ext cx="109039" cy="43158"/>
            </a:xfrm>
            <a:custGeom>
              <a:avLst/>
              <a:gdLst/>
              <a:ahLst/>
              <a:cxnLst/>
              <a:rect l="l" t="t" r="r" b="b"/>
              <a:pathLst>
                <a:path w="5902" h="2336" extrusionOk="0">
                  <a:moveTo>
                    <a:pt x="1566" y="0"/>
                  </a:moveTo>
                  <a:cubicBezTo>
                    <a:pt x="1289" y="0"/>
                    <a:pt x="1065" y="84"/>
                    <a:pt x="921" y="285"/>
                  </a:cubicBezTo>
                  <a:cubicBezTo>
                    <a:pt x="1" y="1540"/>
                    <a:pt x="5901" y="2335"/>
                    <a:pt x="5901" y="2335"/>
                  </a:cubicBezTo>
                  <a:cubicBezTo>
                    <a:pt x="5901" y="2335"/>
                    <a:pt x="3019" y="0"/>
                    <a:pt x="15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2514;p48"/>
            <p:cNvSpPr/>
            <p:nvPr/>
          </p:nvSpPr>
          <p:spPr>
            <a:xfrm>
              <a:off x="3439556" y="2937724"/>
              <a:ext cx="49882" cy="194800"/>
            </a:xfrm>
            <a:custGeom>
              <a:avLst/>
              <a:gdLst/>
              <a:ahLst/>
              <a:cxnLst/>
              <a:rect l="l" t="t" r="r" b="b"/>
              <a:pathLst>
                <a:path w="2700" h="10544" extrusionOk="0">
                  <a:moveTo>
                    <a:pt x="758" y="0"/>
                  </a:moveTo>
                  <a:cubicBezTo>
                    <a:pt x="671" y="0"/>
                    <a:pt x="584" y="48"/>
                    <a:pt x="544" y="157"/>
                  </a:cubicBezTo>
                  <a:cubicBezTo>
                    <a:pt x="126" y="1915"/>
                    <a:pt x="230" y="3882"/>
                    <a:pt x="293" y="5681"/>
                  </a:cubicBezTo>
                  <a:cubicBezTo>
                    <a:pt x="314" y="7062"/>
                    <a:pt x="0" y="9385"/>
                    <a:pt x="1088" y="10410"/>
                  </a:cubicBezTo>
                  <a:cubicBezTo>
                    <a:pt x="1174" y="10496"/>
                    <a:pt x="1299" y="10543"/>
                    <a:pt x="1420" y="10543"/>
                  </a:cubicBezTo>
                  <a:cubicBezTo>
                    <a:pt x="1534" y="10543"/>
                    <a:pt x="1645" y="10501"/>
                    <a:pt x="1716" y="10410"/>
                  </a:cubicBezTo>
                  <a:cubicBezTo>
                    <a:pt x="2699" y="9238"/>
                    <a:pt x="2092" y="7083"/>
                    <a:pt x="1967" y="5681"/>
                  </a:cubicBezTo>
                  <a:cubicBezTo>
                    <a:pt x="1779" y="3882"/>
                    <a:pt x="1653" y="1894"/>
                    <a:pt x="983" y="157"/>
                  </a:cubicBezTo>
                  <a:cubicBezTo>
                    <a:pt x="950" y="58"/>
                    <a:pt x="854" y="0"/>
                    <a:pt x="7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2515;p48"/>
            <p:cNvSpPr/>
            <p:nvPr/>
          </p:nvSpPr>
          <p:spPr>
            <a:xfrm>
              <a:off x="2837290" y="3145476"/>
              <a:ext cx="45245" cy="234706"/>
            </a:xfrm>
            <a:custGeom>
              <a:avLst/>
              <a:gdLst/>
              <a:ahLst/>
              <a:cxnLst/>
              <a:rect l="l" t="t" r="r" b="b"/>
              <a:pathLst>
                <a:path w="2449" h="12704" extrusionOk="0">
                  <a:moveTo>
                    <a:pt x="197" y="0"/>
                  </a:moveTo>
                  <a:cubicBezTo>
                    <a:pt x="100" y="0"/>
                    <a:pt x="0" y="76"/>
                    <a:pt x="0" y="190"/>
                  </a:cubicBezTo>
                  <a:cubicBezTo>
                    <a:pt x="84" y="2324"/>
                    <a:pt x="377" y="4479"/>
                    <a:pt x="356" y="6656"/>
                  </a:cubicBezTo>
                  <a:cubicBezTo>
                    <a:pt x="356" y="7702"/>
                    <a:pt x="293" y="8748"/>
                    <a:pt x="209" y="9794"/>
                  </a:cubicBezTo>
                  <a:cubicBezTo>
                    <a:pt x="146" y="10736"/>
                    <a:pt x="0" y="11573"/>
                    <a:pt x="418" y="12451"/>
                  </a:cubicBezTo>
                  <a:cubicBezTo>
                    <a:pt x="502" y="12618"/>
                    <a:pt x="687" y="12704"/>
                    <a:pt x="866" y="12704"/>
                  </a:cubicBezTo>
                  <a:cubicBezTo>
                    <a:pt x="1001" y="12704"/>
                    <a:pt x="1133" y="12655"/>
                    <a:pt x="1214" y="12556"/>
                  </a:cubicBezTo>
                  <a:cubicBezTo>
                    <a:pt x="2448" y="11050"/>
                    <a:pt x="2051" y="8246"/>
                    <a:pt x="1862" y="6404"/>
                  </a:cubicBezTo>
                  <a:cubicBezTo>
                    <a:pt x="1653" y="4249"/>
                    <a:pt x="1297" y="2094"/>
                    <a:pt x="356" y="106"/>
                  </a:cubicBezTo>
                  <a:cubicBezTo>
                    <a:pt x="323" y="32"/>
                    <a:pt x="261" y="0"/>
                    <a:pt x="19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2516;p48"/>
            <p:cNvSpPr/>
            <p:nvPr/>
          </p:nvSpPr>
          <p:spPr>
            <a:xfrm>
              <a:off x="2396218" y="3175738"/>
              <a:ext cx="44081" cy="291092"/>
            </a:xfrm>
            <a:custGeom>
              <a:avLst/>
              <a:gdLst/>
              <a:ahLst/>
              <a:cxnLst/>
              <a:rect l="l" t="t" r="r" b="b"/>
              <a:pathLst>
                <a:path w="2386" h="15756" extrusionOk="0">
                  <a:moveTo>
                    <a:pt x="423" y="1"/>
                  </a:moveTo>
                  <a:cubicBezTo>
                    <a:pt x="350" y="1"/>
                    <a:pt x="272" y="57"/>
                    <a:pt x="272" y="142"/>
                  </a:cubicBezTo>
                  <a:cubicBezTo>
                    <a:pt x="0" y="2758"/>
                    <a:pt x="63" y="5394"/>
                    <a:pt x="209" y="8010"/>
                  </a:cubicBezTo>
                  <a:cubicBezTo>
                    <a:pt x="335" y="10458"/>
                    <a:pt x="230" y="13199"/>
                    <a:pt x="1130" y="15479"/>
                  </a:cubicBezTo>
                  <a:cubicBezTo>
                    <a:pt x="1197" y="15647"/>
                    <a:pt x="1384" y="15755"/>
                    <a:pt x="1556" y="15755"/>
                  </a:cubicBezTo>
                  <a:cubicBezTo>
                    <a:pt x="1706" y="15755"/>
                    <a:pt x="1844" y="15674"/>
                    <a:pt x="1883" y="15479"/>
                  </a:cubicBezTo>
                  <a:cubicBezTo>
                    <a:pt x="2385" y="13010"/>
                    <a:pt x="1841" y="10248"/>
                    <a:pt x="1590" y="7759"/>
                  </a:cubicBezTo>
                  <a:cubicBezTo>
                    <a:pt x="1360" y="5185"/>
                    <a:pt x="1109" y="2632"/>
                    <a:pt x="544" y="101"/>
                  </a:cubicBezTo>
                  <a:cubicBezTo>
                    <a:pt x="527" y="30"/>
                    <a:pt x="476" y="1"/>
                    <a:pt x="4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2517;p48"/>
            <p:cNvSpPr/>
            <p:nvPr/>
          </p:nvSpPr>
          <p:spPr>
            <a:xfrm>
              <a:off x="3293031" y="3384006"/>
              <a:ext cx="32498" cy="182755"/>
            </a:xfrm>
            <a:custGeom>
              <a:avLst/>
              <a:gdLst/>
              <a:ahLst/>
              <a:cxnLst/>
              <a:rect l="l" t="t" r="r" b="b"/>
              <a:pathLst>
                <a:path w="1759" h="9892" extrusionOk="0">
                  <a:moveTo>
                    <a:pt x="370" y="0"/>
                  </a:moveTo>
                  <a:cubicBezTo>
                    <a:pt x="205" y="0"/>
                    <a:pt x="31" y="109"/>
                    <a:pt x="43" y="294"/>
                  </a:cubicBezTo>
                  <a:cubicBezTo>
                    <a:pt x="231" y="3328"/>
                    <a:pt x="1" y="6445"/>
                    <a:pt x="294" y="9479"/>
                  </a:cubicBezTo>
                  <a:cubicBezTo>
                    <a:pt x="318" y="9730"/>
                    <a:pt x="539" y="9892"/>
                    <a:pt x="744" y="9892"/>
                  </a:cubicBezTo>
                  <a:cubicBezTo>
                    <a:pt x="899" y="9892"/>
                    <a:pt x="1044" y="9800"/>
                    <a:pt x="1089" y="9584"/>
                  </a:cubicBezTo>
                  <a:cubicBezTo>
                    <a:pt x="1759" y="6529"/>
                    <a:pt x="1277" y="3244"/>
                    <a:pt x="650" y="231"/>
                  </a:cubicBezTo>
                  <a:cubicBezTo>
                    <a:pt x="631" y="72"/>
                    <a:pt x="503" y="0"/>
                    <a:pt x="3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2518;p48"/>
            <p:cNvSpPr/>
            <p:nvPr/>
          </p:nvSpPr>
          <p:spPr>
            <a:xfrm>
              <a:off x="2246995" y="2981695"/>
              <a:ext cx="23981" cy="146932"/>
            </a:xfrm>
            <a:custGeom>
              <a:avLst/>
              <a:gdLst/>
              <a:ahLst/>
              <a:cxnLst/>
              <a:rect l="l" t="t" r="r" b="b"/>
              <a:pathLst>
                <a:path w="1298" h="7953" extrusionOk="0">
                  <a:moveTo>
                    <a:pt x="199" y="1"/>
                  </a:moveTo>
                  <a:cubicBezTo>
                    <a:pt x="165" y="1"/>
                    <a:pt x="126" y="28"/>
                    <a:pt x="126" y="79"/>
                  </a:cubicBezTo>
                  <a:cubicBezTo>
                    <a:pt x="1" y="1334"/>
                    <a:pt x="189" y="2653"/>
                    <a:pt x="189" y="3908"/>
                  </a:cubicBezTo>
                  <a:cubicBezTo>
                    <a:pt x="147" y="5184"/>
                    <a:pt x="22" y="6440"/>
                    <a:pt x="1" y="7716"/>
                  </a:cubicBezTo>
                  <a:cubicBezTo>
                    <a:pt x="1" y="7874"/>
                    <a:pt x="116" y="7953"/>
                    <a:pt x="232" y="7953"/>
                  </a:cubicBezTo>
                  <a:cubicBezTo>
                    <a:pt x="332" y="7953"/>
                    <a:pt x="432" y="7895"/>
                    <a:pt x="461" y="7779"/>
                  </a:cubicBezTo>
                  <a:cubicBezTo>
                    <a:pt x="1151" y="5435"/>
                    <a:pt x="1298" y="2276"/>
                    <a:pt x="252" y="37"/>
                  </a:cubicBezTo>
                  <a:cubicBezTo>
                    <a:pt x="243" y="12"/>
                    <a:pt x="222"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2519;p48"/>
            <p:cNvSpPr/>
            <p:nvPr/>
          </p:nvSpPr>
          <p:spPr>
            <a:xfrm>
              <a:off x="3442254" y="3753340"/>
              <a:ext cx="49347" cy="175420"/>
            </a:xfrm>
            <a:custGeom>
              <a:avLst/>
              <a:gdLst/>
              <a:ahLst/>
              <a:cxnLst/>
              <a:rect l="l" t="t" r="r" b="b"/>
              <a:pathLst>
                <a:path w="2671" h="9495" extrusionOk="0">
                  <a:moveTo>
                    <a:pt x="866" y="1"/>
                  </a:moveTo>
                  <a:cubicBezTo>
                    <a:pt x="769" y="1"/>
                    <a:pt x="670" y="79"/>
                    <a:pt x="670" y="180"/>
                  </a:cubicBezTo>
                  <a:cubicBezTo>
                    <a:pt x="628" y="1854"/>
                    <a:pt x="607" y="3549"/>
                    <a:pt x="482" y="5223"/>
                  </a:cubicBezTo>
                  <a:cubicBezTo>
                    <a:pt x="377" y="6457"/>
                    <a:pt x="0" y="7880"/>
                    <a:pt x="293" y="9052"/>
                  </a:cubicBezTo>
                  <a:cubicBezTo>
                    <a:pt x="377" y="9303"/>
                    <a:pt x="607" y="9470"/>
                    <a:pt x="879" y="9491"/>
                  </a:cubicBezTo>
                  <a:cubicBezTo>
                    <a:pt x="917" y="9493"/>
                    <a:pt x="955" y="9494"/>
                    <a:pt x="991" y="9494"/>
                  </a:cubicBezTo>
                  <a:cubicBezTo>
                    <a:pt x="2671" y="9494"/>
                    <a:pt x="2490" y="7164"/>
                    <a:pt x="2449" y="5997"/>
                  </a:cubicBezTo>
                  <a:cubicBezTo>
                    <a:pt x="2344" y="3925"/>
                    <a:pt x="1842" y="2000"/>
                    <a:pt x="1026" y="117"/>
                  </a:cubicBezTo>
                  <a:cubicBezTo>
                    <a:pt x="993" y="34"/>
                    <a:pt x="930" y="1"/>
                    <a:pt x="8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2520;p48"/>
            <p:cNvSpPr/>
            <p:nvPr/>
          </p:nvSpPr>
          <p:spPr>
            <a:xfrm>
              <a:off x="2687291" y="3753746"/>
              <a:ext cx="45245" cy="154174"/>
            </a:xfrm>
            <a:custGeom>
              <a:avLst/>
              <a:gdLst/>
              <a:ahLst/>
              <a:cxnLst/>
              <a:rect l="l" t="t" r="r" b="b"/>
              <a:pathLst>
                <a:path w="2449" h="8345" extrusionOk="0">
                  <a:moveTo>
                    <a:pt x="570" y="1"/>
                  </a:moveTo>
                  <a:cubicBezTo>
                    <a:pt x="466" y="1"/>
                    <a:pt x="356" y="85"/>
                    <a:pt x="356" y="200"/>
                  </a:cubicBezTo>
                  <a:cubicBezTo>
                    <a:pt x="231" y="2481"/>
                    <a:pt x="210" y="4824"/>
                    <a:pt x="22" y="7147"/>
                  </a:cubicBezTo>
                  <a:cubicBezTo>
                    <a:pt x="1" y="7649"/>
                    <a:pt x="398" y="8193"/>
                    <a:pt x="900" y="8297"/>
                  </a:cubicBezTo>
                  <a:cubicBezTo>
                    <a:pt x="1026" y="8329"/>
                    <a:pt x="1131" y="8344"/>
                    <a:pt x="1230" y="8344"/>
                  </a:cubicBezTo>
                  <a:cubicBezTo>
                    <a:pt x="1329" y="8344"/>
                    <a:pt x="1423" y="8329"/>
                    <a:pt x="1528" y="8297"/>
                  </a:cubicBezTo>
                  <a:cubicBezTo>
                    <a:pt x="2009" y="8193"/>
                    <a:pt x="2449" y="7649"/>
                    <a:pt x="2428" y="7147"/>
                  </a:cubicBezTo>
                  <a:cubicBezTo>
                    <a:pt x="2198" y="4657"/>
                    <a:pt x="1737" y="2376"/>
                    <a:pt x="733" y="116"/>
                  </a:cubicBezTo>
                  <a:cubicBezTo>
                    <a:pt x="700" y="35"/>
                    <a:pt x="636" y="1"/>
                    <a:pt x="5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2521;p48"/>
            <p:cNvSpPr/>
            <p:nvPr/>
          </p:nvSpPr>
          <p:spPr>
            <a:xfrm>
              <a:off x="2247771" y="3833799"/>
              <a:ext cx="67286" cy="218504"/>
            </a:xfrm>
            <a:custGeom>
              <a:avLst/>
              <a:gdLst/>
              <a:ahLst/>
              <a:cxnLst/>
              <a:rect l="l" t="t" r="r" b="b"/>
              <a:pathLst>
                <a:path w="3642" h="11827" extrusionOk="0">
                  <a:moveTo>
                    <a:pt x="2188" y="0"/>
                  </a:moveTo>
                  <a:cubicBezTo>
                    <a:pt x="2066" y="0"/>
                    <a:pt x="1946" y="90"/>
                    <a:pt x="1946" y="219"/>
                  </a:cubicBezTo>
                  <a:cubicBezTo>
                    <a:pt x="1842" y="2290"/>
                    <a:pt x="1863" y="4487"/>
                    <a:pt x="1465" y="6496"/>
                  </a:cubicBezTo>
                  <a:cubicBezTo>
                    <a:pt x="1151" y="8044"/>
                    <a:pt x="1" y="10053"/>
                    <a:pt x="1005" y="11560"/>
                  </a:cubicBezTo>
                  <a:cubicBezTo>
                    <a:pt x="1130" y="11737"/>
                    <a:pt x="1319" y="11826"/>
                    <a:pt x="1510" y="11826"/>
                  </a:cubicBezTo>
                  <a:cubicBezTo>
                    <a:pt x="1701" y="11826"/>
                    <a:pt x="1894" y="11737"/>
                    <a:pt x="2030" y="11560"/>
                  </a:cubicBezTo>
                  <a:cubicBezTo>
                    <a:pt x="2553" y="10765"/>
                    <a:pt x="2595" y="9823"/>
                    <a:pt x="2825" y="8944"/>
                  </a:cubicBezTo>
                  <a:cubicBezTo>
                    <a:pt x="3076" y="7919"/>
                    <a:pt x="3327" y="6915"/>
                    <a:pt x="3432" y="5868"/>
                  </a:cubicBezTo>
                  <a:cubicBezTo>
                    <a:pt x="3641" y="3839"/>
                    <a:pt x="3223" y="1956"/>
                    <a:pt x="2386" y="114"/>
                  </a:cubicBezTo>
                  <a:cubicBezTo>
                    <a:pt x="2338" y="34"/>
                    <a:pt x="2262" y="0"/>
                    <a:pt x="21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2522;p48"/>
            <p:cNvSpPr/>
            <p:nvPr/>
          </p:nvSpPr>
          <p:spPr>
            <a:xfrm>
              <a:off x="2989191" y="4058362"/>
              <a:ext cx="40996" cy="107783"/>
            </a:xfrm>
            <a:custGeom>
              <a:avLst/>
              <a:gdLst/>
              <a:ahLst/>
              <a:cxnLst/>
              <a:rect l="l" t="t" r="r" b="b"/>
              <a:pathLst>
                <a:path w="2219" h="5834" extrusionOk="0">
                  <a:moveTo>
                    <a:pt x="589" y="0"/>
                  </a:moveTo>
                  <a:cubicBezTo>
                    <a:pt x="377" y="0"/>
                    <a:pt x="181" y="102"/>
                    <a:pt x="147" y="367"/>
                  </a:cubicBezTo>
                  <a:cubicBezTo>
                    <a:pt x="1" y="1602"/>
                    <a:pt x="106" y="2899"/>
                    <a:pt x="43" y="4133"/>
                  </a:cubicBezTo>
                  <a:cubicBezTo>
                    <a:pt x="24" y="4843"/>
                    <a:pt x="75" y="5833"/>
                    <a:pt x="888" y="5833"/>
                  </a:cubicBezTo>
                  <a:cubicBezTo>
                    <a:pt x="963" y="5833"/>
                    <a:pt x="1043" y="5825"/>
                    <a:pt x="1131" y="5807"/>
                  </a:cubicBezTo>
                  <a:cubicBezTo>
                    <a:pt x="1403" y="5744"/>
                    <a:pt x="1612" y="5493"/>
                    <a:pt x="1717" y="5200"/>
                  </a:cubicBezTo>
                  <a:cubicBezTo>
                    <a:pt x="2219" y="3694"/>
                    <a:pt x="2072" y="1539"/>
                    <a:pt x="1089" y="200"/>
                  </a:cubicBezTo>
                  <a:cubicBezTo>
                    <a:pt x="980" y="81"/>
                    <a:pt x="779" y="0"/>
                    <a:pt x="5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2523;p48"/>
            <p:cNvSpPr/>
            <p:nvPr/>
          </p:nvSpPr>
          <p:spPr>
            <a:xfrm>
              <a:off x="2477674" y="4052376"/>
              <a:ext cx="54243" cy="113547"/>
            </a:xfrm>
            <a:custGeom>
              <a:avLst/>
              <a:gdLst/>
              <a:ahLst/>
              <a:cxnLst/>
              <a:rect l="l" t="t" r="r" b="b"/>
              <a:pathLst>
                <a:path w="2936" h="6146" extrusionOk="0">
                  <a:moveTo>
                    <a:pt x="398" y="0"/>
                  </a:moveTo>
                  <a:cubicBezTo>
                    <a:pt x="189" y="0"/>
                    <a:pt x="1" y="174"/>
                    <a:pt x="69" y="419"/>
                  </a:cubicBezTo>
                  <a:cubicBezTo>
                    <a:pt x="425" y="2177"/>
                    <a:pt x="529" y="4395"/>
                    <a:pt x="1617" y="5922"/>
                  </a:cubicBezTo>
                  <a:cubicBezTo>
                    <a:pt x="1714" y="6068"/>
                    <a:pt x="1883" y="6146"/>
                    <a:pt x="2047" y="6146"/>
                  </a:cubicBezTo>
                  <a:cubicBezTo>
                    <a:pt x="2237" y="6146"/>
                    <a:pt x="2419" y="6042"/>
                    <a:pt x="2475" y="5817"/>
                  </a:cubicBezTo>
                  <a:cubicBezTo>
                    <a:pt x="2935" y="3851"/>
                    <a:pt x="1743" y="1758"/>
                    <a:pt x="717" y="168"/>
                  </a:cubicBezTo>
                  <a:cubicBezTo>
                    <a:pt x="630" y="51"/>
                    <a:pt x="511" y="0"/>
                    <a:pt x="3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7947;p60"/>
          <p:cNvGrpSpPr/>
          <p:nvPr/>
        </p:nvGrpSpPr>
        <p:grpSpPr>
          <a:xfrm>
            <a:off x="7414595" y="2602071"/>
            <a:ext cx="385302" cy="269494"/>
            <a:chOff x="6829077" y="3723030"/>
            <a:chExt cx="385302" cy="269494"/>
          </a:xfrm>
        </p:grpSpPr>
        <p:sp>
          <p:nvSpPr>
            <p:cNvPr id="433" name="Google Shape;7948;p60"/>
            <p:cNvSpPr/>
            <p:nvPr/>
          </p:nvSpPr>
          <p:spPr>
            <a:xfrm>
              <a:off x="6835102" y="3806330"/>
              <a:ext cx="373253" cy="180169"/>
            </a:xfrm>
            <a:custGeom>
              <a:avLst/>
              <a:gdLst/>
              <a:ahLst/>
              <a:cxnLst/>
              <a:rect l="l" t="t" r="r" b="b"/>
              <a:pathLst>
                <a:path w="14249" h="6878" extrusionOk="0">
                  <a:moveTo>
                    <a:pt x="0" y="0"/>
                  </a:moveTo>
                  <a:lnTo>
                    <a:pt x="0" y="6631"/>
                  </a:lnTo>
                  <a:cubicBezTo>
                    <a:pt x="0" y="6768"/>
                    <a:pt x="110" y="6878"/>
                    <a:pt x="247" y="6878"/>
                  </a:cubicBezTo>
                  <a:lnTo>
                    <a:pt x="14006" y="6878"/>
                  </a:lnTo>
                  <a:cubicBezTo>
                    <a:pt x="14139" y="6878"/>
                    <a:pt x="14249" y="6768"/>
                    <a:pt x="14249" y="6635"/>
                  </a:cubicBezTo>
                  <a:lnTo>
                    <a:pt x="14249" y="0"/>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7949;p60"/>
            <p:cNvSpPr/>
            <p:nvPr/>
          </p:nvSpPr>
          <p:spPr>
            <a:xfrm>
              <a:off x="6835102" y="3729028"/>
              <a:ext cx="373253" cy="180274"/>
            </a:xfrm>
            <a:custGeom>
              <a:avLst/>
              <a:gdLst/>
              <a:ahLst/>
              <a:cxnLst/>
              <a:rect l="l" t="t" r="r" b="b"/>
              <a:pathLst>
                <a:path w="14249" h="6882" extrusionOk="0">
                  <a:moveTo>
                    <a:pt x="247" y="1"/>
                  </a:moveTo>
                  <a:cubicBezTo>
                    <a:pt x="110" y="1"/>
                    <a:pt x="0" y="110"/>
                    <a:pt x="0" y="248"/>
                  </a:cubicBezTo>
                  <a:lnTo>
                    <a:pt x="0" y="6882"/>
                  </a:lnTo>
                  <a:lnTo>
                    <a:pt x="14249" y="6882"/>
                  </a:lnTo>
                  <a:lnTo>
                    <a:pt x="14249" y="248"/>
                  </a:lnTo>
                  <a:cubicBezTo>
                    <a:pt x="14249" y="110"/>
                    <a:pt x="14139" y="1"/>
                    <a:pt x="14006" y="1"/>
                  </a:cubicBez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7950;p60"/>
            <p:cNvSpPr/>
            <p:nvPr/>
          </p:nvSpPr>
          <p:spPr>
            <a:xfrm>
              <a:off x="6860852" y="3754804"/>
              <a:ext cx="321832" cy="128748"/>
            </a:xfrm>
            <a:custGeom>
              <a:avLst/>
              <a:gdLst/>
              <a:ahLst/>
              <a:cxnLst/>
              <a:rect l="l" t="t" r="r" b="b"/>
              <a:pathLst>
                <a:path w="12286" h="4915" extrusionOk="0">
                  <a:moveTo>
                    <a:pt x="10733" y="737"/>
                  </a:moveTo>
                  <a:cubicBezTo>
                    <a:pt x="10901" y="1097"/>
                    <a:pt x="11189" y="1385"/>
                    <a:pt x="11549" y="1556"/>
                  </a:cubicBezTo>
                  <a:lnTo>
                    <a:pt x="11549" y="3362"/>
                  </a:lnTo>
                  <a:cubicBezTo>
                    <a:pt x="11189" y="3530"/>
                    <a:pt x="10901" y="3818"/>
                    <a:pt x="10733" y="4178"/>
                  </a:cubicBezTo>
                  <a:lnTo>
                    <a:pt x="1556" y="4178"/>
                  </a:lnTo>
                  <a:cubicBezTo>
                    <a:pt x="1385" y="3818"/>
                    <a:pt x="1097" y="3530"/>
                    <a:pt x="737" y="3362"/>
                  </a:cubicBezTo>
                  <a:lnTo>
                    <a:pt x="737" y="1556"/>
                  </a:lnTo>
                  <a:cubicBezTo>
                    <a:pt x="1097" y="1385"/>
                    <a:pt x="1385" y="1097"/>
                    <a:pt x="1556" y="737"/>
                  </a:cubicBezTo>
                  <a:close/>
                  <a:moveTo>
                    <a:pt x="984" y="0"/>
                  </a:moveTo>
                  <a:cubicBezTo>
                    <a:pt x="984" y="545"/>
                    <a:pt x="542" y="984"/>
                    <a:pt x="1" y="984"/>
                  </a:cubicBezTo>
                  <a:lnTo>
                    <a:pt x="1" y="3931"/>
                  </a:lnTo>
                  <a:cubicBezTo>
                    <a:pt x="542" y="3931"/>
                    <a:pt x="984" y="4369"/>
                    <a:pt x="984" y="4914"/>
                  </a:cubicBezTo>
                  <a:lnTo>
                    <a:pt x="11302" y="4914"/>
                  </a:lnTo>
                  <a:cubicBezTo>
                    <a:pt x="11302" y="4369"/>
                    <a:pt x="11741" y="3931"/>
                    <a:pt x="12286" y="3931"/>
                  </a:cubicBezTo>
                  <a:lnTo>
                    <a:pt x="12286" y="984"/>
                  </a:lnTo>
                  <a:cubicBezTo>
                    <a:pt x="11741" y="984"/>
                    <a:pt x="11302" y="542"/>
                    <a:pt x="11302"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7951;p60"/>
            <p:cNvSpPr/>
            <p:nvPr/>
          </p:nvSpPr>
          <p:spPr>
            <a:xfrm>
              <a:off x="6854487" y="3748334"/>
              <a:ext cx="12862" cy="12967"/>
            </a:xfrm>
            <a:custGeom>
              <a:avLst/>
              <a:gdLst/>
              <a:ahLst/>
              <a:cxnLst/>
              <a:rect l="l" t="t" r="r" b="b"/>
              <a:pathLst>
                <a:path w="491" h="495" extrusionOk="0">
                  <a:moveTo>
                    <a:pt x="244" y="1"/>
                  </a:moveTo>
                  <a:cubicBezTo>
                    <a:pt x="110" y="1"/>
                    <a:pt x="0" y="114"/>
                    <a:pt x="0" y="247"/>
                  </a:cubicBezTo>
                  <a:cubicBezTo>
                    <a:pt x="0" y="384"/>
                    <a:pt x="110" y="494"/>
                    <a:pt x="244" y="494"/>
                  </a:cubicBezTo>
                  <a:cubicBezTo>
                    <a:pt x="381" y="494"/>
                    <a:pt x="490" y="384"/>
                    <a:pt x="490" y="247"/>
                  </a:cubicBezTo>
                  <a:cubicBezTo>
                    <a:pt x="490" y="114"/>
                    <a:pt x="381" y="1"/>
                    <a:pt x="244"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7952;p60"/>
            <p:cNvSpPr/>
            <p:nvPr/>
          </p:nvSpPr>
          <p:spPr>
            <a:xfrm>
              <a:off x="7176214" y="3748334"/>
              <a:ext cx="12862" cy="12967"/>
            </a:xfrm>
            <a:custGeom>
              <a:avLst/>
              <a:gdLst/>
              <a:ahLst/>
              <a:cxnLst/>
              <a:rect l="l" t="t" r="r" b="b"/>
              <a:pathLst>
                <a:path w="491" h="495" extrusionOk="0">
                  <a:moveTo>
                    <a:pt x="247" y="1"/>
                  </a:moveTo>
                  <a:cubicBezTo>
                    <a:pt x="110" y="1"/>
                    <a:pt x="0" y="114"/>
                    <a:pt x="0" y="247"/>
                  </a:cubicBezTo>
                  <a:cubicBezTo>
                    <a:pt x="0" y="384"/>
                    <a:pt x="110" y="494"/>
                    <a:pt x="247" y="494"/>
                  </a:cubicBezTo>
                  <a:cubicBezTo>
                    <a:pt x="380" y="494"/>
                    <a:pt x="490" y="384"/>
                    <a:pt x="490" y="247"/>
                  </a:cubicBezTo>
                  <a:cubicBezTo>
                    <a:pt x="490" y="114"/>
                    <a:pt x="380" y="1"/>
                    <a:pt x="247"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7953;p60"/>
            <p:cNvSpPr/>
            <p:nvPr/>
          </p:nvSpPr>
          <p:spPr>
            <a:xfrm>
              <a:off x="6854487" y="3877056"/>
              <a:ext cx="12862" cy="12862"/>
            </a:xfrm>
            <a:custGeom>
              <a:avLst/>
              <a:gdLst/>
              <a:ahLst/>
              <a:cxnLst/>
              <a:rect l="l" t="t" r="r" b="b"/>
              <a:pathLst>
                <a:path w="491" h="491" extrusionOk="0">
                  <a:moveTo>
                    <a:pt x="244" y="1"/>
                  </a:moveTo>
                  <a:cubicBezTo>
                    <a:pt x="110" y="1"/>
                    <a:pt x="0" y="110"/>
                    <a:pt x="0" y="247"/>
                  </a:cubicBezTo>
                  <a:cubicBezTo>
                    <a:pt x="0" y="381"/>
                    <a:pt x="110" y="491"/>
                    <a:pt x="244" y="491"/>
                  </a:cubicBezTo>
                  <a:cubicBezTo>
                    <a:pt x="381" y="491"/>
                    <a:pt x="490" y="381"/>
                    <a:pt x="490" y="247"/>
                  </a:cubicBezTo>
                  <a:cubicBezTo>
                    <a:pt x="490" y="110"/>
                    <a:pt x="381" y="1"/>
                    <a:pt x="244"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7954;p60"/>
            <p:cNvSpPr/>
            <p:nvPr/>
          </p:nvSpPr>
          <p:spPr>
            <a:xfrm>
              <a:off x="7176214" y="3877056"/>
              <a:ext cx="12862" cy="12862"/>
            </a:xfrm>
            <a:custGeom>
              <a:avLst/>
              <a:gdLst/>
              <a:ahLst/>
              <a:cxnLst/>
              <a:rect l="l" t="t" r="r" b="b"/>
              <a:pathLst>
                <a:path w="491" h="491" extrusionOk="0">
                  <a:moveTo>
                    <a:pt x="247" y="1"/>
                  </a:moveTo>
                  <a:cubicBezTo>
                    <a:pt x="110" y="1"/>
                    <a:pt x="0" y="110"/>
                    <a:pt x="0" y="247"/>
                  </a:cubicBezTo>
                  <a:cubicBezTo>
                    <a:pt x="0" y="381"/>
                    <a:pt x="110" y="491"/>
                    <a:pt x="247" y="491"/>
                  </a:cubicBezTo>
                  <a:cubicBezTo>
                    <a:pt x="380" y="491"/>
                    <a:pt x="490" y="381"/>
                    <a:pt x="490" y="247"/>
                  </a:cubicBezTo>
                  <a:cubicBezTo>
                    <a:pt x="490" y="110"/>
                    <a:pt x="380" y="1"/>
                    <a:pt x="247"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7955;p60"/>
            <p:cNvSpPr/>
            <p:nvPr/>
          </p:nvSpPr>
          <p:spPr>
            <a:xfrm>
              <a:off x="6835102" y="3928948"/>
              <a:ext cx="373253" cy="12128"/>
            </a:xfrm>
            <a:custGeom>
              <a:avLst/>
              <a:gdLst/>
              <a:ahLst/>
              <a:cxnLst/>
              <a:rect l="l" t="t" r="r" b="b"/>
              <a:pathLst>
                <a:path w="14249" h="463" extrusionOk="0">
                  <a:moveTo>
                    <a:pt x="0" y="0"/>
                  </a:moveTo>
                  <a:lnTo>
                    <a:pt x="0" y="463"/>
                  </a:lnTo>
                  <a:lnTo>
                    <a:pt x="14249" y="463"/>
                  </a:lnTo>
                  <a:lnTo>
                    <a:pt x="1424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7956;p60"/>
            <p:cNvSpPr/>
            <p:nvPr/>
          </p:nvSpPr>
          <p:spPr>
            <a:xfrm>
              <a:off x="6835102" y="3954698"/>
              <a:ext cx="373253" cy="12050"/>
            </a:xfrm>
            <a:custGeom>
              <a:avLst/>
              <a:gdLst/>
              <a:ahLst/>
              <a:cxnLst/>
              <a:rect l="l" t="t" r="r" b="b"/>
              <a:pathLst>
                <a:path w="14249" h="460" extrusionOk="0">
                  <a:moveTo>
                    <a:pt x="0" y="1"/>
                  </a:moveTo>
                  <a:lnTo>
                    <a:pt x="0" y="460"/>
                  </a:lnTo>
                  <a:lnTo>
                    <a:pt x="14249" y="460"/>
                  </a:lnTo>
                  <a:lnTo>
                    <a:pt x="14249" y="1"/>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7957;p60"/>
            <p:cNvSpPr/>
            <p:nvPr/>
          </p:nvSpPr>
          <p:spPr>
            <a:xfrm>
              <a:off x="6957433" y="3754804"/>
              <a:ext cx="128670" cy="128748"/>
            </a:xfrm>
            <a:custGeom>
              <a:avLst/>
              <a:gdLst/>
              <a:ahLst/>
              <a:cxnLst/>
              <a:rect l="l" t="t" r="r" b="b"/>
              <a:pathLst>
                <a:path w="4912" h="4915" extrusionOk="0">
                  <a:moveTo>
                    <a:pt x="2455" y="0"/>
                  </a:moveTo>
                  <a:cubicBezTo>
                    <a:pt x="1098" y="0"/>
                    <a:pt x="1" y="1100"/>
                    <a:pt x="1" y="2457"/>
                  </a:cubicBezTo>
                  <a:cubicBezTo>
                    <a:pt x="1" y="3814"/>
                    <a:pt x="1098" y="4914"/>
                    <a:pt x="2455" y="4914"/>
                  </a:cubicBezTo>
                  <a:cubicBezTo>
                    <a:pt x="3812" y="4914"/>
                    <a:pt x="4912" y="3814"/>
                    <a:pt x="4912" y="2457"/>
                  </a:cubicBezTo>
                  <a:cubicBezTo>
                    <a:pt x="4912" y="1100"/>
                    <a:pt x="3812" y="0"/>
                    <a:pt x="2455" y="0"/>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7958;p60"/>
            <p:cNvSpPr/>
            <p:nvPr/>
          </p:nvSpPr>
          <p:spPr>
            <a:xfrm>
              <a:off x="6829077" y="3723030"/>
              <a:ext cx="385302" cy="269494"/>
            </a:xfrm>
            <a:custGeom>
              <a:avLst/>
              <a:gdLst/>
              <a:ahLst/>
              <a:cxnLst/>
              <a:rect l="l" t="t" r="r" b="b"/>
              <a:pathLst>
                <a:path w="14709" h="10288" extrusionOk="0">
                  <a:moveTo>
                    <a:pt x="14236" y="459"/>
                  </a:moveTo>
                  <a:cubicBezTo>
                    <a:pt x="14242" y="459"/>
                    <a:pt x="14249" y="466"/>
                    <a:pt x="14249" y="477"/>
                  </a:cubicBezTo>
                  <a:lnTo>
                    <a:pt x="14249" y="6861"/>
                  </a:lnTo>
                  <a:cubicBezTo>
                    <a:pt x="14249" y="6871"/>
                    <a:pt x="14242" y="6878"/>
                    <a:pt x="14236" y="6878"/>
                  </a:cubicBezTo>
                  <a:lnTo>
                    <a:pt x="477" y="6878"/>
                  </a:lnTo>
                  <a:cubicBezTo>
                    <a:pt x="470" y="6878"/>
                    <a:pt x="463" y="6871"/>
                    <a:pt x="463" y="6861"/>
                  </a:cubicBezTo>
                  <a:lnTo>
                    <a:pt x="463" y="477"/>
                  </a:lnTo>
                  <a:cubicBezTo>
                    <a:pt x="463" y="466"/>
                    <a:pt x="470" y="459"/>
                    <a:pt x="477" y="459"/>
                  </a:cubicBezTo>
                  <a:close/>
                  <a:moveTo>
                    <a:pt x="14249" y="7337"/>
                  </a:moveTo>
                  <a:lnTo>
                    <a:pt x="14249" y="7861"/>
                  </a:lnTo>
                  <a:lnTo>
                    <a:pt x="13499" y="7861"/>
                  </a:lnTo>
                  <a:cubicBezTo>
                    <a:pt x="13204" y="7872"/>
                    <a:pt x="13204" y="8307"/>
                    <a:pt x="13499" y="8321"/>
                  </a:cubicBezTo>
                  <a:lnTo>
                    <a:pt x="14249" y="8321"/>
                  </a:lnTo>
                  <a:lnTo>
                    <a:pt x="14249" y="8841"/>
                  </a:lnTo>
                  <a:lnTo>
                    <a:pt x="10548" y="8841"/>
                  </a:lnTo>
                  <a:cubicBezTo>
                    <a:pt x="10257" y="8855"/>
                    <a:pt x="10257" y="9290"/>
                    <a:pt x="10548" y="9304"/>
                  </a:cubicBezTo>
                  <a:lnTo>
                    <a:pt x="14249" y="9304"/>
                  </a:lnTo>
                  <a:lnTo>
                    <a:pt x="14249" y="9815"/>
                  </a:lnTo>
                  <a:cubicBezTo>
                    <a:pt x="14249" y="9821"/>
                    <a:pt x="14242" y="9828"/>
                    <a:pt x="14236" y="9828"/>
                  </a:cubicBezTo>
                  <a:lnTo>
                    <a:pt x="14236" y="9825"/>
                  </a:lnTo>
                  <a:lnTo>
                    <a:pt x="477" y="9825"/>
                  </a:lnTo>
                  <a:cubicBezTo>
                    <a:pt x="470" y="9825"/>
                    <a:pt x="463" y="9818"/>
                    <a:pt x="463" y="9811"/>
                  </a:cubicBezTo>
                  <a:lnTo>
                    <a:pt x="463" y="9304"/>
                  </a:lnTo>
                  <a:lnTo>
                    <a:pt x="9565" y="9304"/>
                  </a:lnTo>
                  <a:cubicBezTo>
                    <a:pt x="9688" y="9297"/>
                    <a:pt x="9788" y="9198"/>
                    <a:pt x="9788" y="9074"/>
                  </a:cubicBezTo>
                  <a:cubicBezTo>
                    <a:pt x="9788" y="8951"/>
                    <a:pt x="9688" y="8848"/>
                    <a:pt x="9565" y="8841"/>
                  </a:cubicBezTo>
                  <a:lnTo>
                    <a:pt x="463" y="8841"/>
                  </a:lnTo>
                  <a:lnTo>
                    <a:pt x="463" y="8321"/>
                  </a:lnTo>
                  <a:lnTo>
                    <a:pt x="12515" y="8321"/>
                  </a:lnTo>
                  <a:cubicBezTo>
                    <a:pt x="12519" y="8321"/>
                    <a:pt x="12523" y="8321"/>
                    <a:pt x="12527" y="8321"/>
                  </a:cubicBezTo>
                  <a:cubicBezTo>
                    <a:pt x="12652" y="8321"/>
                    <a:pt x="12755" y="8217"/>
                    <a:pt x="12755" y="8091"/>
                  </a:cubicBezTo>
                  <a:cubicBezTo>
                    <a:pt x="12755" y="7965"/>
                    <a:pt x="12652" y="7861"/>
                    <a:pt x="12527" y="7861"/>
                  </a:cubicBezTo>
                  <a:cubicBezTo>
                    <a:pt x="12523" y="7861"/>
                    <a:pt x="12519" y="7861"/>
                    <a:pt x="12515" y="7861"/>
                  </a:cubicBezTo>
                  <a:lnTo>
                    <a:pt x="463" y="7861"/>
                  </a:lnTo>
                  <a:lnTo>
                    <a:pt x="463" y="7337"/>
                  </a:lnTo>
                  <a:close/>
                  <a:moveTo>
                    <a:pt x="477" y="0"/>
                  </a:moveTo>
                  <a:cubicBezTo>
                    <a:pt x="213" y="0"/>
                    <a:pt x="1" y="213"/>
                    <a:pt x="1" y="477"/>
                  </a:cubicBezTo>
                  <a:lnTo>
                    <a:pt x="1" y="9815"/>
                  </a:lnTo>
                  <a:cubicBezTo>
                    <a:pt x="1" y="10075"/>
                    <a:pt x="213" y="10287"/>
                    <a:pt x="477" y="10287"/>
                  </a:cubicBezTo>
                  <a:lnTo>
                    <a:pt x="14236" y="10287"/>
                  </a:lnTo>
                  <a:cubicBezTo>
                    <a:pt x="14496" y="10287"/>
                    <a:pt x="14708" y="10075"/>
                    <a:pt x="14708" y="9815"/>
                  </a:cubicBezTo>
                  <a:lnTo>
                    <a:pt x="14708" y="477"/>
                  </a:lnTo>
                  <a:cubicBezTo>
                    <a:pt x="14708" y="213"/>
                    <a:pt x="14496" y="0"/>
                    <a:pt x="1423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7959;p60"/>
            <p:cNvSpPr/>
            <p:nvPr/>
          </p:nvSpPr>
          <p:spPr>
            <a:xfrm>
              <a:off x="7079790" y="3748779"/>
              <a:ext cx="108919" cy="140798"/>
            </a:xfrm>
            <a:custGeom>
              <a:avLst/>
              <a:gdLst/>
              <a:ahLst/>
              <a:cxnLst/>
              <a:rect l="l" t="t" r="r" b="b"/>
              <a:pathLst>
                <a:path w="4158" h="5375" extrusionOk="0">
                  <a:moveTo>
                    <a:pt x="229" y="0"/>
                  </a:moveTo>
                  <a:cubicBezTo>
                    <a:pt x="104" y="0"/>
                    <a:pt x="1" y="104"/>
                    <a:pt x="1" y="230"/>
                  </a:cubicBezTo>
                  <a:cubicBezTo>
                    <a:pt x="1" y="357"/>
                    <a:pt x="104" y="460"/>
                    <a:pt x="229" y="460"/>
                  </a:cubicBezTo>
                  <a:cubicBezTo>
                    <a:pt x="233" y="460"/>
                    <a:pt x="237" y="460"/>
                    <a:pt x="241" y="460"/>
                  </a:cubicBezTo>
                  <a:lnTo>
                    <a:pt x="2735" y="460"/>
                  </a:lnTo>
                  <a:cubicBezTo>
                    <a:pt x="2831" y="947"/>
                    <a:pt x="3208" y="1327"/>
                    <a:pt x="3695" y="1423"/>
                  </a:cubicBezTo>
                  <a:lnTo>
                    <a:pt x="3695" y="3952"/>
                  </a:lnTo>
                  <a:cubicBezTo>
                    <a:pt x="3208" y="4048"/>
                    <a:pt x="2831" y="4428"/>
                    <a:pt x="2735" y="4915"/>
                  </a:cubicBezTo>
                  <a:lnTo>
                    <a:pt x="241" y="4915"/>
                  </a:lnTo>
                  <a:cubicBezTo>
                    <a:pt x="237" y="4915"/>
                    <a:pt x="233" y="4914"/>
                    <a:pt x="229" y="4914"/>
                  </a:cubicBezTo>
                  <a:cubicBezTo>
                    <a:pt x="104" y="4914"/>
                    <a:pt x="1" y="5018"/>
                    <a:pt x="1" y="5144"/>
                  </a:cubicBezTo>
                  <a:cubicBezTo>
                    <a:pt x="1" y="5271"/>
                    <a:pt x="104" y="5374"/>
                    <a:pt x="229" y="5374"/>
                  </a:cubicBezTo>
                  <a:cubicBezTo>
                    <a:pt x="233" y="5374"/>
                    <a:pt x="237" y="5374"/>
                    <a:pt x="241" y="5374"/>
                  </a:cubicBezTo>
                  <a:lnTo>
                    <a:pt x="2944" y="5374"/>
                  </a:lnTo>
                  <a:cubicBezTo>
                    <a:pt x="3071" y="5374"/>
                    <a:pt x="3174" y="5271"/>
                    <a:pt x="3174" y="5144"/>
                  </a:cubicBezTo>
                  <a:cubicBezTo>
                    <a:pt x="3174" y="4730"/>
                    <a:pt x="3510" y="4394"/>
                    <a:pt x="3928" y="4390"/>
                  </a:cubicBezTo>
                  <a:cubicBezTo>
                    <a:pt x="4055" y="4390"/>
                    <a:pt x="4157" y="4288"/>
                    <a:pt x="4157" y="4161"/>
                  </a:cubicBezTo>
                  <a:lnTo>
                    <a:pt x="4157" y="1214"/>
                  </a:lnTo>
                  <a:cubicBezTo>
                    <a:pt x="4157" y="1087"/>
                    <a:pt x="4055" y="984"/>
                    <a:pt x="3928" y="984"/>
                  </a:cubicBezTo>
                  <a:cubicBezTo>
                    <a:pt x="3510" y="981"/>
                    <a:pt x="3174" y="645"/>
                    <a:pt x="3174" y="230"/>
                  </a:cubicBezTo>
                  <a:cubicBezTo>
                    <a:pt x="3174" y="104"/>
                    <a:pt x="3071" y="1"/>
                    <a:pt x="2944" y="1"/>
                  </a:cubicBezTo>
                  <a:lnTo>
                    <a:pt x="241" y="1"/>
                  </a:lnTo>
                  <a:cubicBezTo>
                    <a:pt x="237" y="1"/>
                    <a:pt x="233" y="0"/>
                    <a:pt x="2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7960;p60"/>
            <p:cNvSpPr/>
            <p:nvPr/>
          </p:nvSpPr>
          <p:spPr>
            <a:xfrm>
              <a:off x="6854853" y="3748779"/>
              <a:ext cx="108369" cy="140772"/>
            </a:xfrm>
            <a:custGeom>
              <a:avLst/>
              <a:gdLst/>
              <a:ahLst/>
              <a:cxnLst/>
              <a:rect l="l" t="t" r="r" b="b"/>
              <a:pathLst>
                <a:path w="4137" h="5374" extrusionOk="0">
                  <a:moveTo>
                    <a:pt x="1213" y="1"/>
                  </a:moveTo>
                  <a:cubicBezTo>
                    <a:pt x="1086" y="1"/>
                    <a:pt x="984" y="104"/>
                    <a:pt x="984" y="230"/>
                  </a:cubicBezTo>
                  <a:cubicBezTo>
                    <a:pt x="980" y="645"/>
                    <a:pt x="644" y="984"/>
                    <a:pt x="230" y="984"/>
                  </a:cubicBezTo>
                  <a:cubicBezTo>
                    <a:pt x="103" y="984"/>
                    <a:pt x="0" y="1087"/>
                    <a:pt x="0" y="1214"/>
                  </a:cubicBezTo>
                  <a:lnTo>
                    <a:pt x="0" y="4161"/>
                  </a:lnTo>
                  <a:cubicBezTo>
                    <a:pt x="0" y="4288"/>
                    <a:pt x="103" y="4390"/>
                    <a:pt x="230" y="4390"/>
                  </a:cubicBezTo>
                  <a:cubicBezTo>
                    <a:pt x="644" y="4394"/>
                    <a:pt x="980" y="4730"/>
                    <a:pt x="984" y="5144"/>
                  </a:cubicBezTo>
                  <a:cubicBezTo>
                    <a:pt x="984" y="5271"/>
                    <a:pt x="1086" y="5374"/>
                    <a:pt x="1213" y="5374"/>
                  </a:cubicBezTo>
                  <a:lnTo>
                    <a:pt x="3914" y="5374"/>
                  </a:lnTo>
                  <a:cubicBezTo>
                    <a:pt x="4037" y="5371"/>
                    <a:pt x="4136" y="5268"/>
                    <a:pt x="4136" y="5144"/>
                  </a:cubicBezTo>
                  <a:cubicBezTo>
                    <a:pt x="4136" y="5021"/>
                    <a:pt x="4037" y="4918"/>
                    <a:pt x="3914" y="4915"/>
                  </a:cubicBezTo>
                  <a:lnTo>
                    <a:pt x="1422" y="4915"/>
                  </a:lnTo>
                  <a:cubicBezTo>
                    <a:pt x="1326" y="4428"/>
                    <a:pt x="946" y="4048"/>
                    <a:pt x="459" y="3952"/>
                  </a:cubicBezTo>
                  <a:lnTo>
                    <a:pt x="459" y="1423"/>
                  </a:lnTo>
                  <a:cubicBezTo>
                    <a:pt x="946" y="1327"/>
                    <a:pt x="1326" y="947"/>
                    <a:pt x="1422" y="460"/>
                  </a:cubicBezTo>
                  <a:lnTo>
                    <a:pt x="3914" y="460"/>
                  </a:lnTo>
                  <a:cubicBezTo>
                    <a:pt x="4037" y="456"/>
                    <a:pt x="4136" y="354"/>
                    <a:pt x="4136" y="230"/>
                  </a:cubicBezTo>
                  <a:cubicBezTo>
                    <a:pt x="4136" y="107"/>
                    <a:pt x="4037" y="8"/>
                    <a:pt x="39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7961;p60"/>
            <p:cNvSpPr/>
            <p:nvPr/>
          </p:nvSpPr>
          <p:spPr>
            <a:xfrm>
              <a:off x="6951330" y="3748779"/>
              <a:ext cx="146351" cy="140772"/>
            </a:xfrm>
            <a:custGeom>
              <a:avLst/>
              <a:gdLst/>
              <a:ahLst/>
              <a:cxnLst/>
              <a:rect l="l" t="t" r="r" b="b"/>
              <a:pathLst>
                <a:path w="5587" h="5374" extrusionOk="0">
                  <a:moveTo>
                    <a:pt x="2688" y="460"/>
                  </a:moveTo>
                  <a:cubicBezTo>
                    <a:pt x="3589" y="460"/>
                    <a:pt x="4401" y="1005"/>
                    <a:pt x="4747" y="1837"/>
                  </a:cubicBezTo>
                  <a:cubicBezTo>
                    <a:pt x="5090" y="2670"/>
                    <a:pt x="4901" y="3626"/>
                    <a:pt x="4264" y="4264"/>
                  </a:cubicBezTo>
                  <a:cubicBezTo>
                    <a:pt x="3837" y="4690"/>
                    <a:pt x="3269" y="4916"/>
                    <a:pt x="2689" y="4916"/>
                  </a:cubicBezTo>
                  <a:cubicBezTo>
                    <a:pt x="2403" y="4916"/>
                    <a:pt x="2113" y="4860"/>
                    <a:pt x="1838" y="4747"/>
                  </a:cubicBezTo>
                  <a:cubicBezTo>
                    <a:pt x="1005" y="4401"/>
                    <a:pt x="460" y="3589"/>
                    <a:pt x="460" y="2687"/>
                  </a:cubicBezTo>
                  <a:cubicBezTo>
                    <a:pt x="460" y="1457"/>
                    <a:pt x="1457" y="460"/>
                    <a:pt x="2688" y="460"/>
                  </a:cubicBezTo>
                  <a:close/>
                  <a:moveTo>
                    <a:pt x="2690" y="0"/>
                  </a:moveTo>
                  <a:cubicBezTo>
                    <a:pt x="2343" y="0"/>
                    <a:pt x="1993" y="68"/>
                    <a:pt x="1659" y="206"/>
                  </a:cubicBezTo>
                  <a:cubicBezTo>
                    <a:pt x="655" y="621"/>
                    <a:pt x="1" y="1601"/>
                    <a:pt x="1" y="2687"/>
                  </a:cubicBezTo>
                  <a:cubicBezTo>
                    <a:pt x="4" y="4171"/>
                    <a:pt x="1207" y="5374"/>
                    <a:pt x="2688" y="5374"/>
                  </a:cubicBezTo>
                  <a:cubicBezTo>
                    <a:pt x="3777" y="5374"/>
                    <a:pt x="4754" y="4719"/>
                    <a:pt x="5172" y="3715"/>
                  </a:cubicBezTo>
                  <a:cubicBezTo>
                    <a:pt x="5587" y="2711"/>
                    <a:pt x="5357" y="1556"/>
                    <a:pt x="4589" y="789"/>
                  </a:cubicBezTo>
                  <a:cubicBezTo>
                    <a:pt x="4076" y="274"/>
                    <a:pt x="3389" y="0"/>
                    <a:pt x="26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7962;p60"/>
            <p:cNvSpPr/>
            <p:nvPr/>
          </p:nvSpPr>
          <p:spPr>
            <a:xfrm>
              <a:off x="6989941" y="3774765"/>
              <a:ext cx="63759" cy="89299"/>
            </a:xfrm>
            <a:custGeom>
              <a:avLst/>
              <a:gdLst/>
              <a:ahLst/>
              <a:cxnLst/>
              <a:rect l="l" t="t" r="r" b="b"/>
              <a:pathLst>
                <a:path w="2434" h="3409" extrusionOk="0">
                  <a:moveTo>
                    <a:pt x="984" y="715"/>
                  </a:moveTo>
                  <a:lnTo>
                    <a:pt x="984" y="1390"/>
                  </a:lnTo>
                  <a:cubicBezTo>
                    <a:pt x="600" y="1270"/>
                    <a:pt x="463" y="1161"/>
                    <a:pt x="463" y="1003"/>
                  </a:cubicBezTo>
                  <a:cubicBezTo>
                    <a:pt x="463" y="914"/>
                    <a:pt x="655" y="767"/>
                    <a:pt x="984" y="715"/>
                  </a:cubicBezTo>
                  <a:close/>
                  <a:moveTo>
                    <a:pt x="1447" y="2000"/>
                  </a:moveTo>
                  <a:cubicBezTo>
                    <a:pt x="1830" y="2120"/>
                    <a:pt x="1967" y="2230"/>
                    <a:pt x="1967" y="2388"/>
                  </a:cubicBezTo>
                  <a:cubicBezTo>
                    <a:pt x="1967" y="2477"/>
                    <a:pt x="1772" y="2624"/>
                    <a:pt x="1447" y="2675"/>
                  </a:cubicBezTo>
                  <a:lnTo>
                    <a:pt x="1447" y="2000"/>
                  </a:lnTo>
                  <a:close/>
                  <a:moveTo>
                    <a:pt x="1215" y="1"/>
                  </a:moveTo>
                  <a:cubicBezTo>
                    <a:pt x="1103" y="1"/>
                    <a:pt x="991" y="74"/>
                    <a:pt x="984" y="222"/>
                  </a:cubicBezTo>
                  <a:lnTo>
                    <a:pt x="984" y="249"/>
                  </a:lnTo>
                  <a:cubicBezTo>
                    <a:pt x="412" y="314"/>
                    <a:pt x="0" y="616"/>
                    <a:pt x="0" y="1003"/>
                  </a:cubicBezTo>
                  <a:cubicBezTo>
                    <a:pt x="0" y="1545"/>
                    <a:pt x="542" y="1750"/>
                    <a:pt x="984" y="1874"/>
                  </a:cubicBezTo>
                  <a:lnTo>
                    <a:pt x="984" y="2675"/>
                  </a:lnTo>
                  <a:cubicBezTo>
                    <a:pt x="655" y="2627"/>
                    <a:pt x="463" y="2477"/>
                    <a:pt x="463" y="2388"/>
                  </a:cubicBezTo>
                  <a:cubicBezTo>
                    <a:pt x="456" y="2240"/>
                    <a:pt x="344" y="2167"/>
                    <a:pt x="232" y="2167"/>
                  </a:cubicBezTo>
                  <a:cubicBezTo>
                    <a:pt x="120" y="2167"/>
                    <a:pt x="7" y="2240"/>
                    <a:pt x="0" y="2388"/>
                  </a:cubicBezTo>
                  <a:cubicBezTo>
                    <a:pt x="0" y="2771"/>
                    <a:pt x="412" y="3076"/>
                    <a:pt x="984" y="3141"/>
                  </a:cubicBezTo>
                  <a:lnTo>
                    <a:pt x="984" y="3169"/>
                  </a:lnTo>
                  <a:cubicBezTo>
                    <a:pt x="977" y="3299"/>
                    <a:pt x="1083" y="3409"/>
                    <a:pt x="1214" y="3409"/>
                  </a:cubicBezTo>
                  <a:cubicBezTo>
                    <a:pt x="1347" y="3409"/>
                    <a:pt x="1450" y="3299"/>
                    <a:pt x="1447" y="3169"/>
                  </a:cubicBezTo>
                  <a:lnTo>
                    <a:pt x="1447" y="3141"/>
                  </a:lnTo>
                  <a:cubicBezTo>
                    <a:pt x="2019" y="3076"/>
                    <a:pt x="2427" y="2775"/>
                    <a:pt x="2427" y="2388"/>
                  </a:cubicBezTo>
                  <a:cubicBezTo>
                    <a:pt x="2427" y="1846"/>
                    <a:pt x="1889" y="1641"/>
                    <a:pt x="1447" y="1517"/>
                  </a:cubicBezTo>
                  <a:lnTo>
                    <a:pt x="1447" y="715"/>
                  </a:lnTo>
                  <a:cubicBezTo>
                    <a:pt x="1772" y="767"/>
                    <a:pt x="1967" y="914"/>
                    <a:pt x="1967" y="1003"/>
                  </a:cubicBezTo>
                  <a:cubicBezTo>
                    <a:pt x="1961" y="1137"/>
                    <a:pt x="2067" y="1246"/>
                    <a:pt x="2197" y="1246"/>
                  </a:cubicBezTo>
                  <a:cubicBezTo>
                    <a:pt x="2327" y="1246"/>
                    <a:pt x="2433" y="1137"/>
                    <a:pt x="2427" y="1003"/>
                  </a:cubicBezTo>
                  <a:cubicBezTo>
                    <a:pt x="2427" y="619"/>
                    <a:pt x="2019" y="314"/>
                    <a:pt x="1447" y="249"/>
                  </a:cubicBezTo>
                  <a:lnTo>
                    <a:pt x="1447" y="222"/>
                  </a:lnTo>
                  <a:cubicBezTo>
                    <a:pt x="1440" y="74"/>
                    <a:pt x="1327" y="1"/>
                    <a:pt x="1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496" y="2602416"/>
            <a:ext cx="3693428" cy="1659157"/>
          </a:xfrm>
          <a:prstGeom prst="rect">
            <a:avLst/>
          </a:prstGeom>
        </p:spPr>
      </p:pic>
    </p:spTree>
    <p:extLst>
      <p:ext uri="{BB962C8B-B14F-4D97-AF65-F5344CB8AC3E}">
        <p14:creationId xmlns:p14="http://schemas.microsoft.com/office/powerpoint/2010/main" val="30767001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10"/>
        <p:cNvGrpSpPr/>
        <p:nvPr/>
      </p:nvGrpSpPr>
      <p:grpSpPr>
        <a:xfrm>
          <a:off x="0" y="0"/>
          <a:ext cx="0" cy="0"/>
          <a:chOff x="0" y="0"/>
          <a:chExt cx="0" cy="0"/>
        </a:xfrm>
      </p:grpSpPr>
      <p:cxnSp>
        <p:nvCxnSpPr>
          <p:cNvPr id="1711" name="Google Shape;1711;p36"/>
          <p:cNvCxnSpPr>
            <a:stCxn id="1712" idx="6"/>
            <a:endCxn id="1713" idx="2"/>
          </p:cNvCxnSpPr>
          <p:nvPr/>
        </p:nvCxnSpPr>
        <p:spPr>
          <a:xfrm>
            <a:off x="4886950" y="2926046"/>
            <a:ext cx="2073000" cy="0"/>
          </a:xfrm>
          <a:prstGeom prst="straightConnector1">
            <a:avLst/>
          </a:prstGeom>
          <a:noFill/>
          <a:ln w="9525" cap="flat" cmpd="sng">
            <a:solidFill>
              <a:schemeClr val="dk1"/>
            </a:solidFill>
            <a:prstDash val="solid"/>
            <a:round/>
            <a:headEnd type="none" w="med" len="med"/>
            <a:tailEnd type="none" w="med" len="med"/>
          </a:ln>
        </p:spPr>
      </p:cxnSp>
      <p:cxnSp>
        <p:nvCxnSpPr>
          <p:cNvPr id="1714" name="Google Shape;1714;p36"/>
          <p:cNvCxnSpPr>
            <a:stCxn id="1713" idx="4"/>
            <a:endCxn id="1715" idx="0"/>
          </p:cNvCxnSpPr>
          <p:nvPr/>
        </p:nvCxnSpPr>
        <p:spPr>
          <a:xfrm>
            <a:off x="7278026" y="3238496"/>
            <a:ext cx="0" cy="259500"/>
          </a:xfrm>
          <a:prstGeom prst="straightConnector1">
            <a:avLst/>
          </a:prstGeom>
          <a:noFill/>
          <a:ln w="9525" cap="flat" cmpd="sng">
            <a:solidFill>
              <a:schemeClr val="dk1"/>
            </a:solidFill>
            <a:prstDash val="solid"/>
            <a:round/>
            <a:headEnd type="none" w="med" len="med"/>
            <a:tailEnd type="none" w="med" len="med"/>
          </a:ln>
        </p:spPr>
      </p:cxnSp>
      <p:sp>
        <p:nvSpPr>
          <p:cNvPr id="1713" name="Google Shape;1713;p36"/>
          <p:cNvSpPr/>
          <p:nvPr/>
        </p:nvSpPr>
        <p:spPr>
          <a:xfrm>
            <a:off x="6960026" y="2613596"/>
            <a:ext cx="636000" cy="624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Bebas Neue"/>
              <a:ea typeface="Bebas Neue"/>
              <a:cs typeface="Bebas Neue"/>
              <a:sym typeface="Bebas Neue"/>
            </a:endParaRPr>
          </a:p>
        </p:txBody>
      </p:sp>
      <p:sp>
        <p:nvSpPr>
          <p:cNvPr id="1716" name="Google Shape;1716;p36"/>
          <p:cNvSpPr/>
          <p:nvPr/>
        </p:nvSpPr>
        <p:spPr>
          <a:xfrm>
            <a:off x="6855550" y="2560513"/>
            <a:ext cx="819190"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6"/>
          <p:cNvSpPr/>
          <p:nvPr/>
        </p:nvSpPr>
        <p:spPr>
          <a:xfrm>
            <a:off x="4250950" y="2613596"/>
            <a:ext cx="636000" cy="624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Bebas Neue"/>
              <a:ea typeface="Bebas Neue"/>
              <a:cs typeface="Bebas Neue"/>
              <a:sym typeface="Bebas Neue"/>
            </a:endParaRPr>
          </a:p>
        </p:txBody>
      </p:sp>
      <p:cxnSp>
        <p:nvCxnSpPr>
          <p:cNvPr id="1717" name="Google Shape;1717;p36"/>
          <p:cNvCxnSpPr>
            <a:stCxn id="1718" idx="6"/>
            <a:endCxn id="1712" idx="2"/>
          </p:cNvCxnSpPr>
          <p:nvPr/>
        </p:nvCxnSpPr>
        <p:spPr>
          <a:xfrm>
            <a:off x="2190774" y="2926050"/>
            <a:ext cx="2060100" cy="0"/>
          </a:xfrm>
          <a:prstGeom prst="straightConnector1">
            <a:avLst/>
          </a:prstGeom>
          <a:noFill/>
          <a:ln w="9525" cap="flat" cmpd="sng">
            <a:solidFill>
              <a:schemeClr val="dk1"/>
            </a:solidFill>
            <a:prstDash val="solid"/>
            <a:round/>
            <a:headEnd type="none" w="med" len="med"/>
            <a:tailEnd type="none" w="med" len="med"/>
          </a:ln>
        </p:spPr>
      </p:cxnSp>
      <p:cxnSp>
        <p:nvCxnSpPr>
          <p:cNvPr id="1719" name="Google Shape;1719;p36"/>
          <p:cNvCxnSpPr>
            <a:stCxn id="1712" idx="0"/>
            <a:endCxn id="1720" idx="2"/>
          </p:cNvCxnSpPr>
          <p:nvPr/>
        </p:nvCxnSpPr>
        <p:spPr>
          <a:xfrm rot="10800000">
            <a:off x="4568950" y="2250596"/>
            <a:ext cx="0" cy="363000"/>
          </a:xfrm>
          <a:prstGeom prst="straightConnector1">
            <a:avLst/>
          </a:prstGeom>
          <a:noFill/>
          <a:ln w="9525" cap="flat" cmpd="sng">
            <a:solidFill>
              <a:schemeClr val="dk1"/>
            </a:solidFill>
            <a:prstDash val="solid"/>
            <a:round/>
            <a:headEnd type="none" w="med" len="med"/>
            <a:tailEnd type="none" w="med" len="med"/>
          </a:ln>
        </p:spPr>
      </p:cxnSp>
      <p:sp>
        <p:nvSpPr>
          <p:cNvPr id="1721" name="Google Shape;1721;p36"/>
          <p:cNvSpPr/>
          <p:nvPr/>
        </p:nvSpPr>
        <p:spPr>
          <a:xfrm>
            <a:off x="4136025" y="2560513"/>
            <a:ext cx="819190"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22" name="Google Shape;1722;p36"/>
          <p:cNvCxnSpPr>
            <a:stCxn id="1718" idx="4"/>
            <a:endCxn id="1723" idx="0"/>
          </p:cNvCxnSpPr>
          <p:nvPr/>
        </p:nvCxnSpPr>
        <p:spPr>
          <a:xfrm flipH="1">
            <a:off x="1862742" y="3238500"/>
            <a:ext cx="10032" cy="106119"/>
          </a:xfrm>
          <a:prstGeom prst="straightConnector1">
            <a:avLst/>
          </a:prstGeom>
          <a:noFill/>
          <a:ln w="9525" cap="flat" cmpd="sng">
            <a:solidFill>
              <a:schemeClr val="dk1"/>
            </a:solidFill>
            <a:prstDash val="solid"/>
            <a:round/>
            <a:headEnd type="none" w="med" len="med"/>
            <a:tailEnd type="none" w="med" len="med"/>
          </a:ln>
        </p:spPr>
      </p:cxnSp>
      <p:sp>
        <p:nvSpPr>
          <p:cNvPr id="1718" name="Google Shape;1718;p36"/>
          <p:cNvSpPr/>
          <p:nvPr/>
        </p:nvSpPr>
        <p:spPr>
          <a:xfrm>
            <a:off x="1554774" y="2613600"/>
            <a:ext cx="636000" cy="624900"/>
          </a:xfrm>
          <a:prstGeom prst="ellipse">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1700">
              <a:latin typeface="Bebas Neue"/>
              <a:ea typeface="Bebas Neue"/>
              <a:cs typeface="Bebas Neue"/>
              <a:sym typeface="Bebas Neue"/>
            </a:endParaRPr>
          </a:p>
        </p:txBody>
      </p:sp>
      <p:sp>
        <p:nvSpPr>
          <p:cNvPr id="1724" name="Google Shape;1724;p36"/>
          <p:cNvSpPr/>
          <p:nvPr/>
        </p:nvSpPr>
        <p:spPr>
          <a:xfrm>
            <a:off x="1463162" y="2560513"/>
            <a:ext cx="819190"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36"/>
          <p:cNvSpPr/>
          <p:nvPr/>
        </p:nvSpPr>
        <p:spPr>
          <a:xfrm rot="10800000">
            <a:off x="8078092"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36"/>
          <p:cNvSpPr/>
          <p:nvPr/>
        </p:nvSpPr>
        <p:spPr>
          <a:xfrm rot="10800000" flipH="1">
            <a:off x="360525" y="283613"/>
            <a:ext cx="705383" cy="708447"/>
          </a:xfrm>
          <a:custGeom>
            <a:avLst/>
            <a:gdLst/>
            <a:ahLst/>
            <a:cxnLst/>
            <a:rect l="l" t="t" r="r" b="b"/>
            <a:pathLst>
              <a:path w="18247" h="21113" extrusionOk="0">
                <a:moveTo>
                  <a:pt x="16509" y="0"/>
                </a:moveTo>
                <a:lnTo>
                  <a:pt x="1842" y="126"/>
                </a:lnTo>
                <a:cubicBezTo>
                  <a:pt x="733" y="126"/>
                  <a:pt x="1" y="1276"/>
                  <a:pt x="440" y="2302"/>
                </a:cubicBezTo>
                <a:lnTo>
                  <a:pt x="3788" y="10002"/>
                </a:lnTo>
                <a:cubicBezTo>
                  <a:pt x="3934" y="10357"/>
                  <a:pt x="3934" y="10797"/>
                  <a:pt x="3788" y="11194"/>
                </a:cubicBezTo>
                <a:lnTo>
                  <a:pt x="566" y="18957"/>
                </a:lnTo>
                <a:cubicBezTo>
                  <a:pt x="126" y="19982"/>
                  <a:pt x="879" y="21112"/>
                  <a:pt x="2009" y="21112"/>
                </a:cubicBezTo>
                <a:lnTo>
                  <a:pt x="16677" y="20987"/>
                </a:lnTo>
                <a:cubicBezTo>
                  <a:pt x="17535" y="20987"/>
                  <a:pt x="18225" y="20275"/>
                  <a:pt x="18246" y="19438"/>
                </a:cubicBezTo>
                <a:lnTo>
                  <a:pt x="18079" y="1548"/>
                </a:lnTo>
                <a:cubicBezTo>
                  <a:pt x="18079" y="691"/>
                  <a:pt x="17388" y="0"/>
                  <a:pt x="165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36"/>
          <p:cNvSpPr/>
          <p:nvPr/>
        </p:nvSpPr>
        <p:spPr>
          <a:xfrm>
            <a:off x="709992" y="360049"/>
            <a:ext cx="7713994" cy="731019"/>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36"/>
          <p:cNvSpPr txBox="1">
            <a:spLocks noGrp="1"/>
          </p:cNvSpPr>
          <p:nvPr>
            <p:ph type="title"/>
          </p:nvPr>
        </p:nvSpPr>
        <p:spPr>
          <a:xfrm>
            <a:off x="720000" y="445025"/>
            <a:ext cx="7704000" cy="572700"/>
          </a:xfrm>
          <a:prstGeom prst="rect">
            <a:avLst/>
          </a:prstGeom>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THE TRIPARTITE RELATIONSHIP</a:t>
            </a:r>
            <a:endParaRPr dirty="0"/>
          </a:p>
        </p:txBody>
      </p:sp>
      <p:sp>
        <p:nvSpPr>
          <p:cNvPr id="1723" name="Google Shape;1723;p36"/>
          <p:cNvSpPr txBox="1"/>
          <p:nvPr/>
        </p:nvSpPr>
        <p:spPr>
          <a:xfrm>
            <a:off x="709992" y="3344619"/>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500" b="1" dirty="0" smtClean="0">
                <a:solidFill>
                  <a:srgbClr val="191919"/>
                </a:solidFill>
                <a:latin typeface="Amatic SC"/>
                <a:ea typeface="Amatic SC"/>
                <a:cs typeface="Amatic SC"/>
                <a:sym typeface="Amatic SC"/>
              </a:rPr>
              <a:t>Insurer</a:t>
            </a:r>
            <a:endParaRPr sz="2500" b="1" dirty="0">
              <a:solidFill>
                <a:srgbClr val="191919"/>
              </a:solidFill>
              <a:latin typeface="Amatic SC"/>
              <a:ea typeface="Amatic SC"/>
              <a:cs typeface="Amatic SC"/>
              <a:sym typeface="Amatic SC"/>
            </a:endParaRPr>
          </a:p>
        </p:txBody>
      </p:sp>
      <p:sp>
        <p:nvSpPr>
          <p:cNvPr id="1729" name="Google Shape;1729;p36"/>
          <p:cNvSpPr txBox="1"/>
          <p:nvPr/>
        </p:nvSpPr>
        <p:spPr>
          <a:xfrm>
            <a:off x="720007" y="3966806"/>
            <a:ext cx="23055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191919"/>
                </a:solidFill>
                <a:latin typeface="Bellota"/>
                <a:ea typeface="Bellota"/>
                <a:cs typeface="Bellota"/>
                <a:sym typeface="Bellota"/>
              </a:rPr>
              <a:t>Focused on the bottomline and a low cost defense</a:t>
            </a:r>
            <a:endParaRPr dirty="0">
              <a:solidFill>
                <a:srgbClr val="191919"/>
              </a:solidFill>
              <a:latin typeface="Bellota"/>
              <a:ea typeface="Bellota"/>
              <a:cs typeface="Bellota"/>
              <a:sym typeface="Bellota"/>
            </a:endParaRPr>
          </a:p>
        </p:txBody>
      </p:sp>
      <p:sp>
        <p:nvSpPr>
          <p:cNvPr id="1730" name="Google Shape;1730;p36"/>
          <p:cNvSpPr txBox="1"/>
          <p:nvPr/>
        </p:nvSpPr>
        <p:spPr>
          <a:xfrm>
            <a:off x="3416197" y="1293619"/>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smtClean="0">
                <a:solidFill>
                  <a:srgbClr val="191919"/>
                </a:solidFill>
                <a:latin typeface="Amatic SC"/>
                <a:ea typeface="Amatic SC"/>
                <a:cs typeface="Amatic SC"/>
                <a:sym typeface="Amatic SC"/>
              </a:rPr>
              <a:t>Attorney</a:t>
            </a:r>
            <a:endParaRPr sz="2500" b="1" dirty="0">
              <a:solidFill>
                <a:srgbClr val="191919"/>
              </a:solidFill>
              <a:latin typeface="Amatic SC"/>
              <a:ea typeface="Amatic SC"/>
              <a:cs typeface="Amatic SC"/>
              <a:sym typeface="Amatic SC"/>
            </a:endParaRPr>
          </a:p>
        </p:txBody>
      </p:sp>
      <p:sp>
        <p:nvSpPr>
          <p:cNvPr id="1720" name="Google Shape;1720;p36"/>
          <p:cNvSpPr txBox="1"/>
          <p:nvPr/>
        </p:nvSpPr>
        <p:spPr>
          <a:xfrm>
            <a:off x="3416197" y="1765844"/>
            <a:ext cx="23055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191919"/>
                </a:solidFill>
                <a:latin typeface="Bellota"/>
                <a:ea typeface="Bellota"/>
                <a:cs typeface="Bellota"/>
                <a:sym typeface="Bellota"/>
              </a:rPr>
              <a:t>Owes duties to...insured? Insurer? Both?!</a:t>
            </a:r>
            <a:endParaRPr dirty="0">
              <a:solidFill>
                <a:srgbClr val="191919"/>
              </a:solidFill>
              <a:latin typeface="Bellota"/>
              <a:ea typeface="Bellota"/>
              <a:cs typeface="Bellota"/>
              <a:sym typeface="Bellota"/>
            </a:endParaRPr>
          </a:p>
        </p:txBody>
      </p:sp>
      <p:sp>
        <p:nvSpPr>
          <p:cNvPr id="1715" name="Google Shape;1715;p36"/>
          <p:cNvSpPr txBox="1"/>
          <p:nvPr/>
        </p:nvSpPr>
        <p:spPr>
          <a:xfrm>
            <a:off x="6125283" y="3497928"/>
            <a:ext cx="2305500" cy="5277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b="1" dirty="0" smtClean="0">
                <a:solidFill>
                  <a:srgbClr val="191919"/>
                </a:solidFill>
                <a:latin typeface="Amatic SC"/>
                <a:ea typeface="Amatic SC"/>
                <a:cs typeface="Amatic SC"/>
                <a:sym typeface="Amatic SC"/>
              </a:rPr>
              <a:t>insured</a:t>
            </a:r>
            <a:endParaRPr sz="2500" b="1" dirty="0">
              <a:solidFill>
                <a:srgbClr val="191919"/>
              </a:solidFill>
              <a:latin typeface="Amatic SC"/>
              <a:ea typeface="Amatic SC"/>
              <a:cs typeface="Amatic SC"/>
              <a:sym typeface="Amatic SC"/>
            </a:endParaRPr>
          </a:p>
        </p:txBody>
      </p:sp>
      <p:sp>
        <p:nvSpPr>
          <p:cNvPr id="1731" name="Google Shape;1731;p36"/>
          <p:cNvSpPr txBox="1"/>
          <p:nvPr/>
        </p:nvSpPr>
        <p:spPr>
          <a:xfrm>
            <a:off x="6125283" y="3966806"/>
            <a:ext cx="2305500" cy="484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rgbClr val="191919"/>
                </a:solidFill>
                <a:latin typeface="Bellota"/>
                <a:ea typeface="Bellota"/>
                <a:cs typeface="Bellota"/>
                <a:sym typeface="Bellota"/>
              </a:rPr>
              <a:t>Looking for the best defense possible</a:t>
            </a:r>
            <a:endParaRPr dirty="0">
              <a:solidFill>
                <a:srgbClr val="191919"/>
              </a:solidFill>
              <a:latin typeface="Bellota"/>
              <a:ea typeface="Bellota"/>
              <a:cs typeface="Bellota"/>
              <a:sym typeface="Bellota"/>
            </a:endParaRPr>
          </a:p>
        </p:txBody>
      </p:sp>
      <p:grpSp>
        <p:nvGrpSpPr>
          <p:cNvPr id="1754" name="Google Shape;1754;p36"/>
          <p:cNvGrpSpPr/>
          <p:nvPr/>
        </p:nvGrpSpPr>
        <p:grpSpPr>
          <a:xfrm>
            <a:off x="7127813" y="2713260"/>
            <a:ext cx="390787" cy="376765"/>
            <a:chOff x="719828" y="1397820"/>
            <a:chExt cx="390787" cy="376765"/>
          </a:xfrm>
        </p:grpSpPr>
        <p:sp>
          <p:nvSpPr>
            <p:cNvPr id="1755" name="Google Shape;1755;p36"/>
            <p:cNvSpPr/>
            <p:nvPr/>
          </p:nvSpPr>
          <p:spPr>
            <a:xfrm>
              <a:off x="739108" y="1405212"/>
              <a:ext cx="88019" cy="76246"/>
            </a:xfrm>
            <a:custGeom>
              <a:avLst/>
              <a:gdLst/>
              <a:ahLst/>
              <a:cxnLst/>
              <a:rect l="l" t="t" r="r" b="b"/>
              <a:pathLst>
                <a:path w="55012" h="47654" extrusionOk="0">
                  <a:moveTo>
                    <a:pt x="1" y="1"/>
                  </a:moveTo>
                  <a:lnTo>
                    <a:pt x="27506" y="47653"/>
                  </a:lnTo>
                  <a:lnTo>
                    <a:pt x="55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36"/>
            <p:cNvSpPr/>
            <p:nvPr/>
          </p:nvSpPr>
          <p:spPr>
            <a:xfrm>
              <a:off x="827164" y="1405212"/>
              <a:ext cx="88021" cy="76246"/>
            </a:xfrm>
            <a:custGeom>
              <a:avLst/>
              <a:gdLst/>
              <a:ahLst/>
              <a:cxnLst/>
              <a:rect l="l" t="t" r="r" b="b"/>
              <a:pathLst>
                <a:path w="55013" h="47654" extrusionOk="0">
                  <a:moveTo>
                    <a:pt x="1" y="1"/>
                  </a:moveTo>
                  <a:lnTo>
                    <a:pt x="27507" y="47653"/>
                  </a:lnTo>
                  <a:lnTo>
                    <a:pt x="55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36"/>
            <p:cNvSpPr/>
            <p:nvPr/>
          </p:nvSpPr>
          <p:spPr>
            <a:xfrm>
              <a:off x="915222" y="1405212"/>
              <a:ext cx="88019" cy="76246"/>
            </a:xfrm>
            <a:custGeom>
              <a:avLst/>
              <a:gdLst/>
              <a:ahLst/>
              <a:cxnLst/>
              <a:rect l="l" t="t" r="r" b="b"/>
              <a:pathLst>
                <a:path w="55012" h="47654" extrusionOk="0">
                  <a:moveTo>
                    <a:pt x="0" y="1"/>
                  </a:moveTo>
                  <a:lnTo>
                    <a:pt x="27506" y="47653"/>
                  </a:lnTo>
                  <a:lnTo>
                    <a:pt x="5501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36"/>
            <p:cNvSpPr/>
            <p:nvPr/>
          </p:nvSpPr>
          <p:spPr>
            <a:xfrm>
              <a:off x="1003278" y="1405212"/>
              <a:ext cx="88019" cy="76246"/>
            </a:xfrm>
            <a:custGeom>
              <a:avLst/>
              <a:gdLst/>
              <a:ahLst/>
              <a:cxnLst/>
              <a:rect l="l" t="t" r="r" b="b"/>
              <a:pathLst>
                <a:path w="55012" h="47654" extrusionOk="0">
                  <a:moveTo>
                    <a:pt x="0" y="1"/>
                  </a:moveTo>
                  <a:lnTo>
                    <a:pt x="27506" y="47653"/>
                  </a:lnTo>
                  <a:lnTo>
                    <a:pt x="55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36"/>
            <p:cNvSpPr/>
            <p:nvPr/>
          </p:nvSpPr>
          <p:spPr>
            <a:xfrm>
              <a:off x="733278" y="1712704"/>
              <a:ext cx="363734" cy="54451"/>
            </a:xfrm>
            <a:custGeom>
              <a:avLst/>
              <a:gdLst/>
              <a:ahLst/>
              <a:cxnLst/>
              <a:rect l="l" t="t" r="r" b="b"/>
              <a:pathLst>
                <a:path w="227334" h="34032" extrusionOk="0">
                  <a:moveTo>
                    <a:pt x="17886" y="1"/>
                  </a:moveTo>
                  <a:cubicBezTo>
                    <a:pt x="9074" y="1"/>
                    <a:pt x="1144" y="7169"/>
                    <a:pt x="596" y="15956"/>
                  </a:cubicBezTo>
                  <a:cubicBezTo>
                    <a:pt x="1" y="25839"/>
                    <a:pt x="7836" y="34031"/>
                    <a:pt x="17576" y="34031"/>
                  </a:cubicBezTo>
                  <a:lnTo>
                    <a:pt x="209449" y="34031"/>
                  </a:lnTo>
                  <a:cubicBezTo>
                    <a:pt x="218261" y="34031"/>
                    <a:pt x="226215" y="26863"/>
                    <a:pt x="226739" y="18076"/>
                  </a:cubicBezTo>
                  <a:cubicBezTo>
                    <a:pt x="227334" y="8193"/>
                    <a:pt x="219523" y="1"/>
                    <a:pt x="20978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 name="Google Shape;1760;p36"/>
            <p:cNvSpPr/>
            <p:nvPr/>
          </p:nvSpPr>
          <p:spPr>
            <a:xfrm>
              <a:off x="783118" y="1541049"/>
              <a:ext cx="264133" cy="226106"/>
            </a:xfrm>
            <a:custGeom>
              <a:avLst/>
              <a:gdLst/>
              <a:ahLst/>
              <a:cxnLst/>
              <a:rect l="l" t="t" r="r" b="b"/>
              <a:pathLst>
                <a:path w="165083" h="141316" extrusionOk="0">
                  <a:moveTo>
                    <a:pt x="82541" y="1"/>
                  </a:moveTo>
                  <a:cubicBezTo>
                    <a:pt x="50868" y="1"/>
                    <a:pt x="23624" y="22386"/>
                    <a:pt x="17433" y="53440"/>
                  </a:cubicBezTo>
                  <a:lnTo>
                    <a:pt x="0" y="141315"/>
                  </a:lnTo>
                  <a:lnTo>
                    <a:pt x="165082" y="141315"/>
                  </a:lnTo>
                  <a:lnTo>
                    <a:pt x="147650" y="53440"/>
                  </a:lnTo>
                  <a:cubicBezTo>
                    <a:pt x="141482" y="22386"/>
                    <a:pt x="114215" y="1"/>
                    <a:pt x="8254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36"/>
            <p:cNvSpPr/>
            <p:nvPr/>
          </p:nvSpPr>
          <p:spPr>
            <a:xfrm>
              <a:off x="796987" y="1520398"/>
              <a:ext cx="68474" cy="68130"/>
            </a:xfrm>
            <a:custGeom>
              <a:avLst/>
              <a:gdLst/>
              <a:ahLst/>
              <a:cxnLst/>
              <a:rect l="l" t="t" r="r" b="b"/>
              <a:pathLst>
                <a:path w="42796" h="42581" extrusionOk="0">
                  <a:moveTo>
                    <a:pt x="21386" y="0"/>
                  </a:moveTo>
                  <a:cubicBezTo>
                    <a:pt x="9574" y="0"/>
                    <a:pt x="1" y="9574"/>
                    <a:pt x="1" y="21386"/>
                  </a:cubicBezTo>
                  <a:cubicBezTo>
                    <a:pt x="1" y="32197"/>
                    <a:pt x="8002" y="41128"/>
                    <a:pt x="18409" y="42581"/>
                  </a:cubicBezTo>
                  <a:lnTo>
                    <a:pt x="42795" y="20409"/>
                  </a:lnTo>
                  <a:cubicBezTo>
                    <a:pt x="42295" y="9050"/>
                    <a:pt x="32912" y="0"/>
                    <a:pt x="213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 name="Google Shape;1762;p36"/>
            <p:cNvSpPr/>
            <p:nvPr/>
          </p:nvSpPr>
          <p:spPr>
            <a:xfrm>
              <a:off x="964908" y="1520398"/>
              <a:ext cx="68472" cy="68130"/>
            </a:xfrm>
            <a:custGeom>
              <a:avLst/>
              <a:gdLst/>
              <a:ahLst/>
              <a:cxnLst/>
              <a:rect l="l" t="t" r="r" b="b"/>
              <a:pathLst>
                <a:path w="42795" h="42581" extrusionOk="0">
                  <a:moveTo>
                    <a:pt x="21409" y="0"/>
                  </a:moveTo>
                  <a:cubicBezTo>
                    <a:pt x="9883" y="0"/>
                    <a:pt x="500" y="9050"/>
                    <a:pt x="0" y="20409"/>
                  </a:cubicBezTo>
                  <a:lnTo>
                    <a:pt x="24386" y="42581"/>
                  </a:lnTo>
                  <a:cubicBezTo>
                    <a:pt x="34793" y="41128"/>
                    <a:pt x="42795" y="32197"/>
                    <a:pt x="42795" y="21386"/>
                  </a:cubicBezTo>
                  <a:cubicBezTo>
                    <a:pt x="42795" y="9574"/>
                    <a:pt x="33221" y="0"/>
                    <a:pt x="214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36"/>
            <p:cNvSpPr/>
            <p:nvPr/>
          </p:nvSpPr>
          <p:spPr>
            <a:xfrm>
              <a:off x="893427" y="1652348"/>
              <a:ext cx="43552" cy="30675"/>
            </a:xfrm>
            <a:custGeom>
              <a:avLst/>
              <a:gdLst/>
              <a:ahLst/>
              <a:cxnLst/>
              <a:rect l="l" t="t" r="r" b="b"/>
              <a:pathLst>
                <a:path w="27220" h="19172" extrusionOk="0">
                  <a:moveTo>
                    <a:pt x="9169" y="1"/>
                  </a:moveTo>
                  <a:cubicBezTo>
                    <a:pt x="3168" y="1"/>
                    <a:pt x="0" y="7002"/>
                    <a:pt x="3858" y="11527"/>
                  </a:cubicBezTo>
                  <a:lnTo>
                    <a:pt x="8335" y="16742"/>
                  </a:lnTo>
                  <a:cubicBezTo>
                    <a:pt x="9717" y="18361"/>
                    <a:pt x="11663" y="19171"/>
                    <a:pt x="13610" y="19171"/>
                  </a:cubicBezTo>
                  <a:cubicBezTo>
                    <a:pt x="15557" y="19171"/>
                    <a:pt x="17504" y="18361"/>
                    <a:pt x="18885" y="16742"/>
                  </a:cubicBezTo>
                  <a:lnTo>
                    <a:pt x="23362" y="11527"/>
                  </a:lnTo>
                  <a:cubicBezTo>
                    <a:pt x="27220" y="7050"/>
                    <a:pt x="24005" y="48"/>
                    <a:pt x="180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36"/>
            <p:cNvSpPr/>
            <p:nvPr/>
          </p:nvSpPr>
          <p:spPr>
            <a:xfrm>
              <a:off x="886110" y="1701692"/>
              <a:ext cx="29456" cy="29475"/>
            </a:xfrm>
            <a:custGeom>
              <a:avLst/>
              <a:gdLst/>
              <a:ahLst/>
              <a:cxnLst/>
              <a:rect l="l" t="t" r="r" b="b"/>
              <a:pathLst>
                <a:path w="18410" h="18422" extrusionOk="0">
                  <a:moveTo>
                    <a:pt x="1" y="0"/>
                  </a:moveTo>
                  <a:lnTo>
                    <a:pt x="1" y="9002"/>
                  </a:lnTo>
                  <a:cubicBezTo>
                    <a:pt x="1" y="13789"/>
                    <a:pt x="3573" y="17932"/>
                    <a:pt x="8384" y="18385"/>
                  </a:cubicBezTo>
                  <a:cubicBezTo>
                    <a:pt x="8661" y="18409"/>
                    <a:pt x="8935" y="18421"/>
                    <a:pt x="9207" y="18421"/>
                  </a:cubicBezTo>
                  <a:cubicBezTo>
                    <a:pt x="14270" y="18421"/>
                    <a:pt x="18409" y="14301"/>
                    <a:pt x="18409" y="9216"/>
                  </a:cubicBezTo>
                  <a:lnTo>
                    <a:pt x="184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36"/>
            <p:cNvSpPr/>
            <p:nvPr/>
          </p:nvSpPr>
          <p:spPr>
            <a:xfrm>
              <a:off x="915564" y="1701692"/>
              <a:ext cx="29418" cy="29475"/>
            </a:xfrm>
            <a:custGeom>
              <a:avLst/>
              <a:gdLst/>
              <a:ahLst/>
              <a:cxnLst/>
              <a:rect l="l" t="t" r="r" b="b"/>
              <a:pathLst>
                <a:path w="18386" h="18422" extrusionOk="0">
                  <a:moveTo>
                    <a:pt x="0" y="0"/>
                  </a:moveTo>
                  <a:lnTo>
                    <a:pt x="0" y="9002"/>
                  </a:lnTo>
                  <a:cubicBezTo>
                    <a:pt x="0" y="13789"/>
                    <a:pt x="3573" y="17932"/>
                    <a:pt x="8359" y="18385"/>
                  </a:cubicBezTo>
                  <a:cubicBezTo>
                    <a:pt x="8638" y="18409"/>
                    <a:pt x="8913" y="18421"/>
                    <a:pt x="9187" y="18421"/>
                  </a:cubicBezTo>
                  <a:cubicBezTo>
                    <a:pt x="14267" y="18421"/>
                    <a:pt x="18385" y="14301"/>
                    <a:pt x="18385" y="9216"/>
                  </a:cubicBezTo>
                  <a:lnTo>
                    <a:pt x="18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36"/>
            <p:cNvSpPr/>
            <p:nvPr/>
          </p:nvSpPr>
          <p:spPr>
            <a:xfrm>
              <a:off x="936673" y="1598508"/>
              <a:ext cx="30560" cy="30562"/>
            </a:xfrm>
            <a:custGeom>
              <a:avLst/>
              <a:gdLst/>
              <a:ahLst/>
              <a:cxnLst/>
              <a:rect l="l" t="t" r="r" b="b"/>
              <a:pathLst>
                <a:path w="19100" h="19101" extrusionOk="0">
                  <a:moveTo>
                    <a:pt x="9550" y="1"/>
                  </a:moveTo>
                  <a:cubicBezTo>
                    <a:pt x="4264" y="1"/>
                    <a:pt x="1" y="4264"/>
                    <a:pt x="1" y="9550"/>
                  </a:cubicBezTo>
                  <a:cubicBezTo>
                    <a:pt x="1" y="14837"/>
                    <a:pt x="4264" y="19100"/>
                    <a:pt x="9550" y="19100"/>
                  </a:cubicBezTo>
                  <a:cubicBezTo>
                    <a:pt x="14837" y="19100"/>
                    <a:pt x="19100" y="14837"/>
                    <a:pt x="19100" y="9550"/>
                  </a:cubicBezTo>
                  <a:cubicBezTo>
                    <a:pt x="19100" y="4264"/>
                    <a:pt x="14837" y="1"/>
                    <a:pt x="9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36"/>
            <p:cNvSpPr/>
            <p:nvPr/>
          </p:nvSpPr>
          <p:spPr>
            <a:xfrm>
              <a:off x="865497" y="1598508"/>
              <a:ext cx="30598" cy="30562"/>
            </a:xfrm>
            <a:custGeom>
              <a:avLst/>
              <a:gdLst/>
              <a:ahLst/>
              <a:cxnLst/>
              <a:rect l="l" t="t" r="r" b="b"/>
              <a:pathLst>
                <a:path w="19124" h="19101" extrusionOk="0">
                  <a:moveTo>
                    <a:pt x="9574" y="1"/>
                  </a:moveTo>
                  <a:cubicBezTo>
                    <a:pt x="4287" y="1"/>
                    <a:pt x="0" y="4264"/>
                    <a:pt x="0" y="9550"/>
                  </a:cubicBezTo>
                  <a:cubicBezTo>
                    <a:pt x="0" y="14837"/>
                    <a:pt x="4287" y="19100"/>
                    <a:pt x="9574" y="19100"/>
                  </a:cubicBezTo>
                  <a:cubicBezTo>
                    <a:pt x="14837" y="19100"/>
                    <a:pt x="19123" y="14837"/>
                    <a:pt x="19123" y="9550"/>
                  </a:cubicBezTo>
                  <a:cubicBezTo>
                    <a:pt x="19123" y="4264"/>
                    <a:pt x="14837" y="1"/>
                    <a:pt x="95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36"/>
            <p:cNvSpPr/>
            <p:nvPr/>
          </p:nvSpPr>
          <p:spPr>
            <a:xfrm>
              <a:off x="724248" y="1397820"/>
              <a:ext cx="382405" cy="90992"/>
            </a:xfrm>
            <a:custGeom>
              <a:avLst/>
              <a:gdLst/>
              <a:ahLst/>
              <a:cxnLst/>
              <a:rect l="l" t="t" r="r" b="b"/>
              <a:pathLst>
                <a:path w="239003" h="56870" extrusionOk="0">
                  <a:moveTo>
                    <a:pt x="56346" y="9217"/>
                  </a:moveTo>
                  <a:lnTo>
                    <a:pt x="36794" y="43081"/>
                  </a:lnTo>
                  <a:lnTo>
                    <a:pt x="17219" y="9217"/>
                  </a:lnTo>
                  <a:close/>
                  <a:moveTo>
                    <a:pt x="111381" y="9217"/>
                  </a:moveTo>
                  <a:lnTo>
                    <a:pt x="91830" y="43081"/>
                  </a:lnTo>
                  <a:lnTo>
                    <a:pt x="72278" y="9217"/>
                  </a:lnTo>
                  <a:close/>
                  <a:moveTo>
                    <a:pt x="166417" y="9217"/>
                  </a:moveTo>
                  <a:lnTo>
                    <a:pt x="146865" y="43081"/>
                  </a:lnTo>
                  <a:lnTo>
                    <a:pt x="127313" y="9217"/>
                  </a:lnTo>
                  <a:close/>
                  <a:moveTo>
                    <a:pt x="221428" y="9217"/>
                  </a:moveTo>
                  <a:lnTo>
                    <a:pt x="201876" y="43081"/>
                  </a:lnTo>
                  <a:lnTo>
                    <a:pt x="182325" y="9217"/>
                  </a:lnTo>
                  <a:close/>
                  <a:moveTo>
                    <a:pt x="6407" y="1"/>
                  </a:moveTo>
                  <a:cubicBezTo>
                    <a:pt x="2668" y="1"/>
                    <a:pt x="1" y="4406"/>
                    <a:pt x="3311" y="8312"/>
                  </a:cubicBezTo>
                  <a:cubicBezTo>
                    <a:pt x="3621" y="8907"/>
                    <a:pt x="4335" y="9217"/>
                    <a:pt x="5121" y="9217"/>
                  </a:cubicBezTo>
                  <a:lnTo>
                    <a:pt x="6621" y="9217"/>
                  </a:lnTo>
                  <a:lnTo>
                    <a:pt x="32817" y="54583"/>
                  </a:lnTo>
                  <a:cubicBezTo>
                    <a:pt x="33651" y="56012"/>
                    <a:pt x="35175" y="56869"/>
                    <a:pt x="36818" y="56869"/>
                  </a:cubicBezTo>
                  <a:cubicBezTo>
                    <a:pt x="38461" y="56869"/>
                    <a:pt x="39962" y="56012"/>
                    <a:pt x="40795" y="54583"/>
                  </a:cubicBezTo>
                  <a:lnTo>
                    <a:pt x="64348" y="13789"/>
                  </a:lnTo>
                  <a:lnTo>
                    <a:pt x="87900" y="54583"/>
                  </a:lnTo>
                  <a:cubicBezTo>
                    <a:pt x="88734" y="56012"/>
                    <a:pt x="90258" y="56869"/>
                    <a:pt x="91877" y="56869"/>
                  </a:cubicBezTo>
                  <a:cubicBezTo>
                    <a:pt x="93520" y="56869"/>
                    <a:pt x="95045" y="56012"/>
                    <a:pt x="95878" y="54583"/>
                  </a:cubicBezTo>
                  <a:lnTo>
                    <a:pt x="119431" y="13789"/>
                  </a:lnTo>
                  <a:lnTo>
                    <a:pt x="142959" y="54583"/>
                  </a:lnTo>
                  <a:cubicBezTo>
                    <a:pt x="143793" y="56012"/>
                    <a:pt x="145317" y="56869"/>
                    <a:pt x="146960" y="56869"/>
                  </a:cubicBezTo>
                  <a:cubicBezTo>
                    <a:pt x="148603" y="56869"/>
                    <a:pt x="150104" y="56012"/>
                    <a:pt x="150937" y="54583"/>
                  </a:cubicBezTo>
                  <a:lnTo>
                    <a:pt x="174490" y="13789"/>
                  </a:lnTo>
                  <a:lnTo>
                    <a:pt x="198042" y="54583"/>
                  </a:lnTo>
                  <a:cubicBezTo>
                    <a:pt x="198876" y="56012"/>
                    <a:pt x="200400" y="56869"/>
                    <a:pt x="202019" y="56869"/>
                  </a:cubicBezTo>
                  <a:cubicBezTo>
                    <a:pt x="203662" y="56869"/>
                    <a:pt x="205187" y="56012"/>
                    <a:pt x="206020" y="54583"/>
                  </a:cubicBezTo>
                  <a:lnTo>
                    <a:pt x="232216" y="9217"/>
                  </a:lnTo>
                  <a:lnTo>
                    <a:pt x="233740" y="9217"/>
                  </a:lnTo>
                  <a:cubicBezTo>
                    <a:pt x="234478" y="9217"/>
                    <a:pt x="235217" y="8883"/>
                    <a:pt x="235693" y="8312"/>
                  </a:cubicBezTo>
                  <a:cubicBezTo>
                    <a:pt x="239003" y="4454"/>
                    <a:pt x="236312" y="1"/>
                    <a:pt x="23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36"/>
            <p:cNvSpPr/>
            <p:nvPr/>
          </p:nvSpPr>
          <p:spPr>
            <a:xfrm>
              <a:off x="929281" y="1591116"/>
              <a:ext cx="45344" cy="45346"/>
            </a:xfrm>
            <a:custGeom>
              <a:avLst/>
              <a:gdLst/>
              <a:ahLst/>
              <a:cxnLst/>
              <a:rect l="l" t="t" r="r" b="b"/>
              <a:pathLst>
                <a:path w="28340" h="28341" extrusionOk="0">
                  <a:moveTo>
                    <a:pt x="14170" y="9193"/>
                  </a:moveTo>
                  <a:cubicBezTo>
                    <a:pt x="16909" y="9193"/>
                    <a:pt x="19148" y="11432"/>
                    <a:pt x="19148" y="14170"/>
                  </a:cubicBezTo>
                  <a:cubicBezTo>
                    <a:pt x="19148" y="16909"/>
                    <a:pt x="16909" y="19148"/>
                    <a:pt x="14170" y="19148"/>
                  </a:cubicBezTo>
                  <a:cubicBezTo>
                    <a:pt x="11432" y="19148"/>
                    <a:pt x="9193" y="16909"/>
                    <a:pt x="9193" y="14170"/>
                  </a:cubicBezTo>
                  <a:cubicBezTo>
                    <a:pt x="9193" y="11432"/>
                    <a:pt x="11432" y="9193"/>
                    <a:pt x="14170" y="9193"/>
                  </a:cubicBezTo>
                  <a:close/>
                  <a:moveTo>
                    <a:pt x="14170" y="1"/>
                  </a:moveTo>
                  <a:cubicBezTo>
                    <a:pt x="6359" y="1"/>
                    <a:pt x="1" y="6336"/>
                    <a:pt x="1" y="14170"/>
                  </a:cubicBezTo>
                  <a:cubicBezTo>
                    <a:pt x="1" y="22005"/>
                    <a:pt x="6335" y="28340"/>
                    <a:pt x="14170" y="28340"/>
                  </a:cubicBezTo>
                  <a:cubicBezTo>
                    <a:pt x="21958" y="28340"/>
                    <a:pt x="28340" y="22005"/>
                    <a:pt x="28340" y="14170"/>
                  </a:cubicBezTo>
                  <a:cubicBezTo>
                    <a:pt x="28340" y="6336"/>
                    <a:pt x="22005" y="1"/>
                    <a:pt x="1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36"/>
            <p:cNvSpPr/>
            <p:nvPr/>
          </p:nvSpPr>
          <p:spPr>
            <a:xfrm>
              <a:off x="858105" y="1591116"/>
              <a:ext cx="45344" cy="45346"/>
            </a:xfrm>
            <a:custGeom>
              <a:avLst/>
              <a:gdLst/>
              <a:ahLst/>
              <a:cxnLst/>
              <a:rect l="l" t="t" r="r" b="b"/>
              <a:pathLst>
                <a:path w="28340" h="28341" extrusionOk="0">
                  <a:moveTo>
                    <a:pt x="14170" y="9193"/>
                  </a:moveTo>
                  <a:cubicBezTo>
                    <a:pt x="16909" y="9193"/>
                    <a:pt x="19147" y="11432"/>
                    <a:pt x="19147" y="14170"/>
                  </a:cubicBezTo>
                  <a:cubicBezTo>
                    <a:pt x="19147" y="16909"/>
                    <a:pt x="16909" y="19148"/>
                    <a:pt x="14170" y="19148"/>
                  </a:cubicBezTo>
                  <a:cubicBezTo>
                    <a:pt x="11431" y="19148"/>
                    <a:pt x="9216" y="16909"/>
                    <a:pt x="9216" y="14170"/>
                  </a:cubicBezTo>
                  <a:cubicBezTo>
                    <a:pt x="9216" y="11432"/>
                    <a:pt x="11431" y="9193"/>
                    <a:pt x="14170" y="9193"/>
                  </a:cubicBezTo>
                  <a:close/>
                  <a:moveTo>
                    <a:pt x="14170" y="1"/>
                  </a:moveTo>
                  <a:cubicBezTo>
                    <a:pt x="6359" y="1"/>
                    <a:pt x="0" y="6336"/>
                    <a:pt x="0" y="14170"/>
                  </a:cubicBezTo>
                  <a:cubicBezTo>
                    <a:pt x="0" y="22005"/>
                    <a:pt x="6359" y="28340"/>
                    <a:pt x="14170" y="28340"/>
                  </a:cubicBezTo>
                  <a:cubicBezTo>
                    <a:pt x="22005" y="28340"/>
                    <a:pt x="28339" y="21958"/>
                    <a:pt x="28339" y="14170"/>
                  </a:cubicBezTo>
                  <a:cubicBezTo>
                    <a:pt x="28339" y="6359"/>
                    <a:pt x="22005" y="1"/>
                    <a:pt x="14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36"/>
            <p:cNvSpPr/>
            <p:nvPr/>
          </p:nvSpPr>
          <p:spPr>
            <a:xfrm>
              <a:off x="719828" y="1513387"/>
              <a:ext cx="390787" cy="261198"/>
            </a:xfrm>
            <a:custGeom>
              <a:avLst/>
              <a:gdLst/>
              <a:ahLst/>
              <a:cxnLst/>
              <a:rect l="l" t="t" r="r" b="b"/>
              <a:pathLst>
                <a:path w="244242" h="163249" extrusionOk="0">
                  <a:moveTo>
                    <a:pt x="69634" y="8931"/>
                  </a:moveTo>
                  <a:cubicBezTo>
                    <a:pt x="77731" y="8931"/>
                    <a:pt x="84494" y="14623"/>
                    <a:pt x="86114" y="22267"/>
                  </a:cubicBezTo>
                  <a:cubicBezTo>
                    <a:pt x="82946" y="24148"/>
                    <a:pt x="79922" y="26244"/>
                    <a:pt x="77088" y="28578"/>
                  </a:cubicBezTo>
                  <a:cubicBezTo>
                    <a:pt x="72349" y="32436"/>
                    <a:pt x="68181" y="36913"/>
                    <a:pt x="64633" y="41795"/>
                  </a:cubicBezTo>
                  <a:cubicBezTo>
                    <a:pt x="57774" y="39652"/>
                    <a:pt x="52821" y="33150"/>
                    <a:pt x="52821" y="25744"/>
                  </a:cubicBezTo>
                  <a:cubicBezTo>
                    <a:pt x="52821" y="16480"/>
                    <a:pt x="60346" y="8931"/>
                    <a:pt x="69634" y="8931"/>
                  </a:cubicBezTo>
                  <a:close/>
                  <a:moveTo>
                    <a:pt x="174584" y="8955"/>
                  </a:moveTo>
                  <a:cubicBezTo>
                    <a:pt x="183824" y="8955"/>
                    <a:pt x="191397" y="16480"/>
                    <a:pt x="191397" y="25768"/>
                  </a:cubicBezTo>
                  <a:cubicBezTo>
                    <a:pt x="191397" y="33198"/>
                    <a:pt x="186492" y="39675"/>
                    <a:pt x="179586" y="41819"/>
                  </a:cubicBezTo>
                  <a:cubicBezTo>
                    <a:pt x="176013" y="36913"/>
                    <a:pt x="171846" y="32436"/>
                    <a:pt x="167131" y="28578"/>
                  </a:cubicBezTo>
                  <a:cubicBezTo>
                    <a:pt x="164273" y="26220"/>
                    <a:pt x="161272" y="24148"/>
                    <a:pt x="158105" y="22291"/>
                  </a:cubicBezTo>
                  <a:cubicBezTo>
                    <a:pt x="159724" y="14646"/>
                    <a:pt x="166488" y="8955"/>
                    <a:pt x="174584" y="8955"/>
                  </a:cubicBezTo>
                  <a:close/>
                  <a:moveTo>
                    <a:pt x="40676" y="129194"/>
                  </a:moveTo>
                  <a:lnTo>
                    <a:pt x="35746" y="154032"/>
                  </a:lnTo>
                  <a:lnTo>
                    <a:pt x="26006" y="154032"/>
                  </a:lnTo>
                  <a:cubicBezTo>
                    <a:pt x="18838" y="154032"/>
                    <a:pt x="13098" y="147912"/>
                    <a:pt x="13622" y="140648"/>
                  </a:cubicBezTo>
                  <a:cubicBezTo>
                    <a:pt x="14099" y="134123"/>
                    <a:pt x="19719" y="129194"/>
                    <a:pt x="26244" y="129194"/>
                  </a:cubicBezTo>
                  <a:close/>
                  <a:moveTo>
                    <a:pt x="218189" y="129194"/>
                  </a:moveTo>
                  <a:cubicBezTo>
                    <a:pt x="225357" y="129194"/>
                    <a:pt x="231096" y="135290"/>
                    <a:pt x="230572" y="142553"/>
                  </a:cubicBezTo>
                  <a:cubicBezTo>
                    <a:pt x="230096" y="149079"/>
                    <a:pt x="224476" y="154032"/>
                    <a:pt x="217951" y="154032"/>
                  </a:cubicBezTo>
                  <a:lnTo>
                    <a:pt x="208425" y="154032"/>
                  </a:lnTo>
                  <a:lnTo>
                    <a:pt x="203471" y="129194"/>
                  </a:lnTo>
                  <a:close/>
                  <a:moveTo>
                    <a:pt x="69658" y="1"/>
                  </a:moveTo>
                  <a:cubicBezTo>
                    <a:pt x="55298" y="1"/>
                    <a:pt x="43629" y="11670"/>
                    <a:pt x="43629" y="26006"/>
                  </a:cubicBezTo>
                  <a:cubicBezTo>
                    <a:pt x="43629" y="36675"/>
                    <a:pt x="50178" y="46058"/>
                    <a:pt x="59656" y="50011"/>
                  </a:cubicBezTo>
                  <a:cubicBezTo>
                    <a:pt x="56322" y="56203"/>
                    <a:pt x="53869" y="62871"/>
                    <a:pt x="52511" y="69872"/>
                  </a:cubicBezTo>
                  <a:lnTo>
                    <a:pt x="42533" y="120025"/>
                  </a:lnTo>
                  <a:lnTo>
                    <a:pt x="25411" y="120025"/>
                  </a:lnTo>
                  <a:cubicBezTo>
                    <a:pt x="16933" y="120025"/>
                    <a:pt x="9193" y="125121"/>
                    <a:pt x="6097" y="133004"/>
                  </a:cubicBezTo>
                  <a:cubicBezTo>
                    <a:pt x="0" y="148483"/>
                    <a:pt x="11312" y="163248"/>
                    <a:pt x="26006" y="163248"/>
                  </a:cubicBezTo>
                  <a:lnTo>
                    <a:pt x="101260" y="163248"/>
                  </a:lnTo>
                  <a:cubicBezTo>
                    <a:pt x="103546" y="163248"/>
                    <a:pt x="105642" y="161605"/>
                    <a:pt x="105975" y="159319"/>
                  </a:cubicBezTo>
                  <a:cubicBezTo>
                    <a:pt x="106380" y="156485"/>
                    <a:pt x="104189" y="154056"/>
                    <a:pt x="101403" y="154056"/>
                  </a:cubicBezTo>
                  <a:lnTo>
                    <a:pt x="45153" y="154056"/>
                  </a:lnTo>
                  <a:lnTo>
                    <a:pt x="61513" y="71658"/>
                  </a:lnTo>
                  <a:cubicBezTo>
                    <a:pt x="67229" y="42843"/>
                    <a:pt x="92710" y="21910"/>
                    <a:pt x="122097" y="21910"/>
                  </a:cubicBezTo>
                  <a:cubicBezTo>
                    <a:pt x="151484" y="21910"/>
                    <a:pt x="176966" y="42843"/>
                    <a:pt x="182681" y="71658"/>
                  </a:cubicBezTo>
                  <a:lnTo>
                    <a:pt x="199042" y="154056"/>
                  </a:lnTo>
                  <a:lnTo>
                    <a:pt x="142935" y="154056"/>
                  </a:lnTo>
                  <a:cubicBezTo>
                    <a:pt x="140649" y="154056"/>
                    <a:pt x="138553" y="155675"/>
                    <a:pt x="138244" y="157985"/>
                  </a:cubicBezTo>
                  <a:cubicBezTo>
                    <a:pt x="137815" y="160795"/>
                    <a:pt x="140030" y="163248"/>
                    <a:pt x="142792" y="163248"/>
                  </a:cubicBezTo>
                  <a:lnTo>
                    <a:pt x="218784" y="163248"/>
                  </a:lnTo>
                  <a:cubicBezTo>
                    <a:pt x="227262" y="163248"/>
                    <a:pt x="235002" y="158152"/>
                    <a:pt x="238098" y="150269"/>
                  </a:cubicBezTo>
                  <a:cubicBezTo>
                    <a:pt x="244242" y="134766"/>
                    <a:pt x="232882" y="120001"/>
                    <a:pt x="218189" y="120001"/>
                  </a:cubicBezTo>
                  <a:lnTo>
                    <a:pt x="201662" y="120001"/>
                  </a:lnTo>
                  <a:lnTo>
                    <a:pt x="191683" y="69824"/>
                  </a:lnTo>
                  <a:cubicBezTo>
                    <a:pt x="190302" y="62871"/>
                    <a:pt x="187873" y="56179"/>
                    <a:pt x="184539" y="50011"/>
                  </a:cubicBezTo>
                  <a:cubicBezTo>
                    <a:pt x="194017" y="46058"/>
                    <a:pt x="200566" y="36651"/>
                    <a:pt x="200566" y="26006"/>
                  </a:cubicBezTo>
                  <a:cubicBezTo>
                    <a:pt x="200566" y="11670"/>
                    <a:pt x="188897" y="1"/>
                    <a:pt x="174537" y="1"/>
                  </a:cubicBezTo>
                  <a:cubicBezTo>
                    <a:pt x="162868" y="1"/>
                    <a:pt x="152961" y="7645"/>
                    <a:pt x="149698" y="18314"/>
                  </a:cubicBezTo>
                  <a:cubicBezTo>
                    <a:pt x="141006" y="14646"/>
                    <a:pt x="131623" y="12718"/>
                    <a:pt x="122097" y="12718"/>
                  </a:cubicBezTo>
                  <a:cubicBezTo>
                    <a:pt x="112572" y="12718"/>
                    <a:pt x="103165" y="14646"/>
                    <a:pt x="94496" y="18314"/>
                  </a:cubicBezTo>
                  <a:cubicBezTo>
                    <a:pt x="91234" y="7645"/>
                    <a:pt x="81303" y="1"/>
                    <a:pt x="696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36"/>
            <p:cNvSpPr/>
            <p:nvPr/>
          </p:nvSpPr>
          <p:spPr>
            <a:xfrm>
              <a:off x="907830" y="1759456"/>
              <a:ext cx="14670" cy="14672"/>
            </a:xfrm>
            <a:custGeom>
              <a:avLst/>
              <a:gdLst/>
              <a:ahLst/>
              <a:cxnLst/>
              <a:rect l="l" t="t" r="r" b="b"/>
              <a:pathLst>
                <a:path w="9169" h="9170" extrusionOk="0">
                  <a:moveTo>
                    <a:pt x="4596" y="1"/>
                  </a:moveTo>
                  <a:cubicBezTo>
                    <a:pt x="3382" y="1"/>
                    <a:pt x="2215" y="501"/>
                    <a:pt x="1358" y="1334"/>
                  </a:cubicBezTo>
                  <a:cubicBezTo>
                    <a:pt x="476" y="2192"/>
                    <a:pt x="0" y="3382"/>
                    <a:pt x="0" y="4573"/>
                  </a:cubicBezTo>
                  <a:cubicBezTo>
                    <a:pt x="0" y="5764"/>
                    <a:pt x="524" y="6955"/>
                    <a:pt x="1358" y="7812"/>
                  </a:cubicBezTo>
                  <a:cubicBezTo>
                    <a:pt x="2191" y="8669"/>
                    <a:pt x="3406" y="9169"/>
                    <a:pt x="4596" y="9169"/>
                  </a:cubicBezTo>
                  <a:cubicBezTo>
                    <a:pt x="5811" y="9169"/>
                    <a:pt x="6978" y="8645"/>
                    <a:pt x="7835" y="7812"/>
                  </a:cubicBezTo>
                  <a:cubicBezTo>
                    <a:pt x="8692" y="6955"/>
                    <a:pt x="9169" y="5764"/>
                    <a:pt x="9169" y="4573"/>
                  </a:cubicBezTo>
                  <a:cubicBezTo>
                    <a:pt x="9169" y="3382"/>
                    <a:pt x="8669" y="2192"/>
                    <a:pt x="7835" y="1334"/>
                  </a:cubicBezTo>
                  <a:cubicBezTo>
                    <a:pt x="7002" y="501"/>
                    <a:pt x="5811" y="1"/>
                    <a:pt x="459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36"/>
            <p:cNvSpPr/>
            <p:nvPr/>
          </p:nvSpPr>
          <p:spPr>
            <a:xfrm>
              <a:off x="861915" y="1645147"/>
              <a:ext cx="105624" cy="93304"/>
            </a:xfrm>
            <a:custGeom>
              <a:avLst/>
              <a:gdLst/>
              <a:ahLst/>
              <a:cxnLst/>
              <a:rect l="l" t="t" r="r" b="b"/>
              <a:pathLst>
                <a:path w="66015" h="58315" extrusionOk="0">
                  <a:moveTo>
                    <a:pt x="37747" y="9145"/>
                  </a:moveTo>
                  <a:cubicBezTo>
                    <a:pt x="39128" y="9145"/>
                    <a:pt x="39723" y="10098"/>
                    <a:pt x="39890" y="10527"/>
                  </a:cubicBezTo>
                  <a:cubicBezTo>
                    <a:pt x="40080" y="10955"/>
                    <a:pt x="40438" y="12003"/>
                    <a:pt x="39533" y="13051"/>
                  </a:cubicBezTo>
                  <a:lnTo>
                    <a:pt x="35079" y="18266"/>
                  </a:lnTo>
                  <a:cubicBezTo>
                    <a:pt x="34460" y="18981"/>
                    <a:pt x="33674" y="19100"/>
                    <a:pt x="33293" y="19100"/>
                  </a:cubicBezTo>
                  <a:cubicBezTo>
                    <a:pt x="32912" y="19100"/>
                    <a:pt x="32103" y="18981"/>
                    <a:pt x="31507" y="18266"/>
                  </a:cubicBezTo>
                  <a:lnTo>
                    <a:pt x="27030" y="13051"/>
                  </a:lnTo>
                  <a:cubicBezTo>
                    <a:pt x="26149" y="12003"/>
                    <a:pt x="26482" y="10955"/>
                    <a:pt x="26673" y="10527"/>
                  </a:cubicBezTo>
                  <a:cubicBezTo>
                    <a:pt x="26863" y="10098"/>
                    <a:pt x="27459" y="9145"/>
                    <a:pt x="28816" y="9145"/>
                  </a:cubicBezTo>
                  <a:close/>
                  <a:moveTo>
                    <a:pt x="28911" y="36246"/>
                  </a:moveTo>
                  <a:lnTo>
                    <a:pt x="28911" y="44438"/>
                  </a:lnTo>
                  <a:cubicBezTo>
                    <a:pt x="28911" y="46978"/>
                    <a:pt x="26858" y="49035"/>
                    <a:pt x="24306" y="49035"/>
                  </a:cubicBezTo>
                  <a:cubicBezTo>
                    <a:pt x="24082" y="49035"/>
                    <a:pt x="23855" y="49019"/>
                    <a:pt x="23625" y="48987"/>
                  </a:cubicBezTo>
                  <a:cubicBezTo>
                    <a:pt x="21362" y="48630"/>
                    <a:pt x="19719" y="46582"/>
                    <a:pt x="19719" y="44272"/>
                  </a:cubicBezTo>
                  <a:lnTo>
                    <a:pt x="19719" y="39675"/>
                  </a:lnTo>
                  <a:cubicBezTo>
                    <a:pt x="23077" y="39271"/>
                    <a:pt x="26197" y="38056"/>
                    <a:pt x="28911" y="36246"/>
                  </a:cubicBezTo>
                  <a:close/>
                  <a:moveTo>
                    <a:pt x="38104" y="36246"/>
                  </a:moveTo>
                  <a:cubicBezTo>
                    <a:pt x="40819" y="38056"/>
                    <a:pt x="43962" y="39247"/>
                    <a:pt x="47320" y="39675"/>
                  </a:cubicBezTo>
                  <a:lnTo>
                    <a:pt x="47320" y="44438"/>
                  </a:lnTo>
                  <a:cubicBezTo>
                    <a:pt x="47320" y="46978"/>
                    <a:pt x="45246" y="49035"/>
                    <a:pt x="42691" y="49035"/>
                  </a:cubicBezTo>
                  <a:cubicBezTo>
                    <a:pt x="42467" y="49035"/>
                    <a:pt x="42240" y="49019"/>
                    <a:pt x="42009" y="48987"/>
                  </a:cubicBezTo>
                  <a:cubicBezTo>
                    <a:pt x="39747" y="48630"/>
                    <a:pt x="38104" y="46582"/>
                    <a:pt x="38104" y="44272"/>
                  </a:cubicBezTo>
                  <a:lnTo>
                    <a:pt x="38104" y="36246"/>
                  </a:lnTo>
                  <a:close/>
                  <a:moveTo>
                    <a:pt x="28816" y="1"/>
                  </a:moveTo>
                  <a:cubicBezTo>
                    <a:pt x="24482" y="1"/>
                    <a:pt x="20362" y="2311"/>
                    <a:pt x="18338" y="6192"/>
                  </a:cubicBezTo>
                  <a:cubicBezTo>
                    <a:pt x="16123" y="10479"/>
                    <a:pt x="16671" y="15480"/>
                    <a:pt x="19814" y="19100"/>
                  </a:cubicBezTo>
                  <a:lnTo>
                    <a:pt x="24268" y="24315"/>
                  </a:lnTo>
                  <a:cubicBezTo>
                    <a:pt x="24839" y="24958"/>
                    <a:pt x="25458" y="25530"/>
                    <a:pt x="26125" y="26030"/>
                  </a:cubicBezTo>
                  <a:cubicBezTo>
                    <a:pt x="23934" y="28959"/>
                    <a:pt x="20529" y="30745"/>
                    <a:pt x="16718" y="30745"/>
                  </a:cubicBezTo>
                  <a:cubicBezTo>
                    <a:pt x="13646" y="30745"/>
                    <a:pt x="10765" y="29578"/>
                    <a:pt x="8550" y="27435"/>
                  </a:cubicBezTo>
                  <a:cubicBezTo>
                    <a:pt x="7598" y="26524"/>
                    <a:pt x="6349" y="26029"/>
                    <a:pt x="5115" y="26029"/>
                  </a:cubicBezTo>
                  <a:cubicBezTo>
                    <a:pt x="4220" y="26029"/>
                    <a:pt x="3333" y="26289"/>
                    <a:pt x="2573" y="26839"/>
                  </a:cubicBezTo>
                  <a:cubicBezTo>
                    <a:pt x="191" y="28578"/>
                    <a:pt x="1" y="31912"/>
                    <a:pt x="2001" y="33865"/>
                  </a:cubicBezTo>
                  <a:cubicBezTo>
                    <a:pt x="4335" y="36151"/>
                    <a:pt x="7074" y="37818"/>
                    <a:pt x="10074" y="38842"/>
                  </a:cubicBezTo>
                  <a:lnTo>
                    <a:pt x="10074" y="44295"/>
                  </a:lnTo>
                  <a:cubicBezTo>
                    <a:pt x="10074" y="51440"/>
                    <a:pt x="15409" y="57560"/>
                    <a:pt x="22482" y="58251"/>
                  </a:cubicBezTo>
                  <a:cubicBezTo>
                    <a:pt x="22934" y="58293"/>
                    <a:pt x="23383" y="58314"/>
                    <a:pt x="23828" y="58314"/>
                  </a:cubicBezTo>
                  <a:cubicBezTo>
                    <a:pt x="27359" y="58314"/>
                    <a:pt x="30602" y="56997"/>
                    <a:pt x="33055" y="54798"/>
                  </a:cubicBezTo>
                  <a:cubicBezTo>
                    <a:pt x="35484" y="56988"/>
                    <a:pt x="38699" y="58298"/>
                    <a:pt x="42248" y="58298"/>
                  </a:cubicBezTo>
                  <a:cubicBezTo>
                    <a:pt x="49868" y="58274"/>
                    <a:pt x="56060" y="52083"/>
                    <a:pt x="56060" y="44486"/>
                  </a:cubicBezTo>
                  <a:lnTo>
                    <a:pt x="56060" y="38818"/>
                  </a:lnTo>
                  <a:cubicBezTo>
                    <a:pt x="59013" y="37818"/>
                    <a:pt x="61680" y="36199"/>
                    <a:pt x="63990" y="33984"/>
                  </a:cubicBezTo>
                  <a:cubicBezTo>
                    <a:pt x="65681" y="32341"/>
                    <a:pt x="66014" y="29626"/>
                    <a:pt x="64538" y="27792"/>
                  </a:cubicBezTo>
                  <a:cubicBezTo>
                    <a:pt x="63615" y="26586"/>
                    <a:pt x="62256" y="25982"/>
                    <a:pt x="60890" y="25982"/>
                  </a:cubicBezTo>
                  <a:cubicBezTo>
                    <a:pt x="59720" y="25982"/>
                    <a:pt x="58544" y="26426"/>
                    <a:pt x="57632" y="27316"/>
                  </a:cubicBezTo>
                  <a:cubicBezTo>
                    <a:pt x="55441" y="29530"/>
                    <a:pt x="52488" y="30721"/>
                    <a:pt x="49392" y="30721"/>
                  </a:cubicBezTo>
                  <a:cubicBezTo>
                    <a:pt x="45582" y="30721"/>
                    <a:pt x="42152" y="28935"/>
                    <a:pt x="39985" y="26006"/>
                  </a:cubicBezTo>
                  <a:cubicBezTo>
                    <a:pt x="40676" y="25506"/>
                    <a:pt x="41271" y="24934"/>
                    <a:pt x="41843" y="24291"/>
                  </a:cubicBezTo>
                  <a:lnTo>
                    <a:pt x="46296" y="19076"/>
                  </a:lnTo>
                  <a:cubicBezTo>
                    <a:pt x="49273" y="15599"/>
                    <a:pt x="49940" y="10860"/>
                    <a:pt x="48035" y="6716"/>
                  </a:cubicBezTo>
                  <a:cubicBezTo>
                    <a:pt x="46129" y="2549"/>
                    <a:pt x="42105" y="1"/>
                    <a:pt x="375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6" name="Google Shape;2216;p47"/>
          <p:cNvGrpSpPr/>
          <p:nvPr/>
        </p:nvGrpSpPr>
        <p:grpSpPr>
          <a:xfrm>
            <a:off x="4362746" y="2730033"/>
            <a:ext cx="276898" cy="375430"/>
            <a:chOff x="2376936" y="1398545"/>
            <a:chExt cx="276898" cy="375430"/>
          </a:xfrm>
        </p:grpSpPr>
        <p:sp>
          <p:nvSpPr>
            <p:cNvPr id="77" name="Google Shape;2217;p47"/>
            <p:cNvSpPr/>
            <p:nvPr/>
          </p:nvSpPr>
          <p:spPr>
            <a:xfrm>
              <a:off x="2384632" y="1404793"/>
              <a:ext cx="261656" cy="361523"/>
            </a:xfrm>
            <a:custGeom>
              <a:avLst/>
              <a:gdLst/>
              <a:ahLst/>
              <a:cxnLst/>
              <a:rect l="l" t="t" r="r" b="b"/>
              <a:pathLst>
                <a:path w="163535" h="225952" extrusionOk="0">
                  <a:moveTo>
                    <a:pt x="99045" y="1"/>
                  </a:moveTo>
                  <a:cubicBezTo>
                    <a:pt x="83113" y="1"/>
                    <a:pt x="69230" y="10884"/>
                    <a:pt x="65467" y="26363"/>
                  </a:cubicBezTo>
                  <a:lnTo>
                    <a:pt x="58227" y="55917"/>
                  </a:lnTo>
                  <a:cubicBezTo>
                    <a:pt x="46844" y="102450"/>
                    <a:pt x="46058" y="150984"/>
                    <a:pt x="55870" y="197898"/>
                  </a:cubicBezTo>
                  <a:lnTo>
                    <a:pt x="18409" y="197898"/>
                  </a:lnTo>
                  <a:cubicBezTo>
                    <a:pt x="8241" y="197898"/>
                    <a:pt x="1" y="206138"/>
                    <a:pt x="1" y="216307"/>
                  </a:cubicBezTo>
                  <a:lnTo>
                    <a:pt x="55393" y="216307"/>
                  </a:lnTo>
                  <a:cubicBezTo>
                    <a:pt x="63014" y="216307"/>
                    <a:pt x="70611" y="217854"/>
                    <a:pt x="77517" y="221069"/>
                  </a:cubicBezTo>
                  <a:cubicBezTo>
                    <a:pt x="84399" y="224284"/>
                    <a:pt x="91925" y="225951"/>
                    <a:pt x="99522" y="225951"/>
                  </a:cubicBezTo>
                  <a:lnTo>
                    <a:pt x="128790" y="225951"/>
                  </a:lnTo>
                  <a:cubicBezTo>
                    <a:pt x="128790" y="220855"/>
                    <a:pt x="126789" y="216259"/>
                    <a:pt x="123503" y="212853"/>
                  </a:cubicBezTo>
                  <a:lnTo>
                    <a:pt x="123503" y="212853"/>
                  </a:lnTo>
                  <a:lnTo>
                    <a:pt x="124741" y="213163"/>
                  </a:lnTo>
                  <a:lnTo>
                    <a:pt x="132028" y="210853"/>
                  </a:lnTo>
                  <a:lnTo>
                    <a:pt x="163535" y="210853"/>
                  </a:lnTo>
                  <a:cubicBezTo>
                    <a:pt x="163535" y="200184"/>
                    <a:pt x="154914" y="191516"/>
                    <a:pt x="144221" y="191516"/>
                  </a:cubicBezTo>
                  <a:lnTo>
                    <a:pt x="135553" y="191516"/>
                  </a:lnTo>
                  <a:lnTo>
                    <a:pt x="135553" y="135623"/>
                  </a:lnTo>
                  <a:cubicBezTo>
                    <a:pt x="136008" y="140380"/>
                    <a:pt x="140031" y="144006"/>
                    <a:pt x="144835" y="144006"/>
                  </a:cubicBezTo>
                  <a:cubicBezTo>
                    <a:pt x="145057" y="144006"/>
                    <a:pt x="145282" y="143998"/>
                    <a:pt x="145507" y="143982"/>
                  </a:cubicBezTo>
                  <a:cubicBezTo>
                    <a:pt x="150389" y="143625"/>
                    <a:pt x="154081" y="139410"/>
                    <a:pt x="154081" y="134528"/>
                  </a:cubicBezTo>
                  <a:cubicBezTo>
                    <a:pt x="154057" y="117382"/>
                    <a:pt x="149580" y="100497"/>
                    <a:pt x="141149" y="85542"/>
                  </a:cubicBezTo>
                  <a:lnTo>
                    <a:pt x="121860" y="51416"/>
                  </a:lnTo>
                  <a:lnTo>
                    <a:pt x="129957" y="43319"/>
                  </a:lnTo>
                  <a:cubicBezTo>
                    <a:pt x="132147" y="41128"/>
                    <a:pt x="133934" y="38604"/>
                    <a:pt x="135029" y="35746"/>
                  </a:cubicBezTo>
                  <a:cubicBezTo>
                    <a:pt x="139554" y="24315"/>
                    <a:pt x="134005" y="11813"/>
                    <a:pt x="123122" y="7240"/>
                  </a:cubicBezTo>
                  <a:lnTo>
                    <a:pt x="112286" y="2668"/>
                  </a:lnTo>
                  <a:cubicBezTo>
                    <a:pt x="108095" y="929"/>
                    <a:pt x="103594" y="1"/>
                    <a:pt x="990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218;p47"/>
            <p:cNvSpPr/>
            <p:nvPr/>
          </p:nvSpPr>
          <p:spPr>
            <a:xfrm>
              <a:off x="2376936" y="1398545"/>
              <a:ext cx="276898" cy="375430"/>
            </a:xfrm>
            <a:custGeom>
              <a:avLst/>
              <a:gdLst/>
              <a:ahLst/>
              <a:cxnLst/>
              <a:rect l="l" t="t" r="r" b="b"/>
              <a:pathLst>
                <a:path w="173061" h="234644" extrusionOk="0">
                  <a:moveTo>
                    <a:pt x="103808" y="0"/>
                  </a:moveTo>
                  <a:cubicBezTo>
                    <a:pt x="85685" y="0"/>
                    <a:pt x="70039" y="12265"/>
                    <a:pt x="65728" y="29840"/>
                  </a:cubicBezTo>
                  <a:lnTo>
                    <a:pt x="58489" y="59346"/>
                  </a:lnTo>
                  <a:cubicBezTo>
                    <a:pt x="54274" y="76516"/>
                    <a:pt x="51463" y="94138"/>
                    <a:pt x="50106" y="111785"/>
                  </a:cubicBezTo>
                  <a:cubicBezTo>
                    <a:pt x="49939" y="114309"/>
                    <a:pt x="51821" y="116524"/>
                    <a:pt x="54345" y="116691"/>
                  </a:cubicBezTo>
                  <a:cubicBezTo>
                    <a:pt x="54463" y="116699"/>
                    <a:pt x="54580" y="116704"/>
                    <a:pt x="54697" y="116704"/>
                  </a:cubicBezTo>
                  <a:cubicBezTo>
                    <a:pt x="57072" y="116704"/>
                    <a:pt x="59094" y="114882"/>
                    <a:pt x="59298" y="112475"/>
                  </a:cubicBezTo>
                  <a:cubicBezTo>
                    <a:pt x="60584" y="95353"/>
                    <a:pt x="63347" y="78207"/>
                    <a:pt x="67419" y="61513"/>
                  </a:cubicBezTo>
                  <a:lnTo>
                    <a:pt x="74659" y="32007"/>
                  </a:lnTo>
                  <a:cubicBezTo>
                    <a:pt x="77945" y="18552"/>
                    <a:pt x="89924" y="9169"/>
                    <a:pt x="103832" y="9169"/>
                  </a:cubicBezTo>
                  <a:cubicBezTo>
                    <a:pt x="107785" y="9169"/>
                    <a:pt x="111643" y="9955"/>
                    <a:pt x="115286" y="11479"/>
                  </a:cubicBezTo>
                  <a:lnTo>
                    <a:pt x="126122" y="16027"/>
                  </a:lnTo>
                  <a:cubicBezTo>
                    <a:pt x="133862" y="19266"/>
                    <a:pt x="138196" y="27577"/>
                    <a:pt x="136410" y="35769"/>
                  </a:cubicBezTo>
                  <a:cubicBezTo>
                    <a:pt x="135695" y="39032"/>
                    <a:pt x="134076" y="42033"/>
                    <a:pt x="131694" y="44414"/>
                  </a:cubicBezTo>
                  <a:lnTo>
                    <a:pt x="123383" y="52701"/>
                  </a:lnTo>
                  <a:cubicBezTo>
                    <a:pt x="121931" y="54154"/>
                    <a:pt x="121621" y="56416"/>
                    <a:pt x="122645" y="58202"/>
                  </a:cubicBezTo>
                  <a:lnTo>
                    <a:pt x="141958" y="92281"/>
                  </a:lnTo>
                  <a:cubicBezTo>
                    <a:pt x="150270" y="106927"/>
                    <a:pt x="154556" y="123644"/>
                    <a:pt x="154318" y="140481"/>
                  </a:cubicBezTo>
                  <a:cubicBezTo>
                    <a:pt x="154318" y="141172"/>
                    <a:pt x="153985" y="141815"/>
                    <a:pt x="153485" y="142267"/>
                  </a:cubicBezTo>
                  <a:cubicBezTo>
                    <a:pt x="152213" y="143355"/>
                    <a:pt x="150874" y="143820"/>
                    <a:pt x="149643" y="143820"/>
                  </a:cubicBezTo>
                  <a:cubicBezTo>
                    <a:pt x="147209" y="143820"/>
                    <a:pt x="145196" y="142004"/>
                    <a:pt x="144959" y="139600"/>
                  </a:cubicBezTo>
                  <a:lnTo>
                    <a:pt x="144959" y="139528"/>
                  </a:lnTo>
                  <a:lnTo>
                    <a:pt x="143483" y="123930"/>
                  </a:lnTo>
                  <a:cubicBezTo>
                    <a:pt x="143258" y="121552"/>
                    <a:pt x="141259" y="119766"/>
                    <a:pt x="138917" y="119766"/>
                  </a:cubicBezTo>
                  <a:cubicBezTo>
                    <a:pt x="138773" y="119766"/>
                    <a:pt x="138628" y="119773"/>
                    <a:pt x="138482" y="119786"/>
                  </a:cubicBezTo>
                  <a:cubicBezTo>
                    <a:pt x="135933" y="120025"/>
                    <a:pt x="134100" y="122263"/>
                    <a:pt x="134338" y="124787"/>
                  </a:cubicBezTo>
                  <a:lnTo>
                    <a:pt x="135814" y="140243"/>
                  </a:lnTo>
                  <a:lnTo>
                    <a:pt x="135814" y="197874"/>
                  </a:lnTo>
                  <a:cubicBezTo>
                    <a:pt x="135814" y="199136"/>
                    <a:pt x="136838" y="200136"/>
                    <a:pt x="138077" y="200136"/>
                  </a:cubicBezTo>
                  <a:lnTo>
                    <a:pt x="149103" y="200136"/>
                  </a:lnTo>
                  <a:cubicBezTo>
                    <a:pt x="155604" y="200136"/>
                    <a:pt x="161153" y="204399"/>
                    <a:pt x="163082" y="210257"/>
                  </a:cubicBezTo>
                  <a:lnTo>
                    <a:pt x="136529" y="210257"/>
                  </a:lnTo>
                  <a:cubicBezTo>
                    <a:pt x="136052" y="210257"/>
                    <a:pt x="135552" y="210352"/>
                    <a:pt x="135100" y="210495"/>
                  </a:cubicBezTo>
                  <a:lnTo>
                    <a:pt x="129861" y="212234"/>
                  </a:lnTo>
                  <a:cubicBezTo>
                    <a:pt x="125836" y="208709"/>
                    <a:pt x="120573" y="206566"/>
                    <a:pt x="114834" y="206566"/>
                  </a:cubicBezTo>
                  <a:lnTo>
                    <a:pt x="105760" y="206566"/>
                  </a:lnTo>
                  <a:cubicBezTo>
                    <a:pt x="103403" y="206566"/>
                    <a:pt x="101379" y="208328"/>
                    <a:pt x="101236" y="210686"/>
                  </a:cubicBezTo>
                  <a:cubicBezTo>
                    <a:pt x="101093" y="213210"/>
                    <a:pt x="103069" y="215330"/>
                    <a:pt x="105570" y="215330"/>
                  </a:cubicBezTo>
                  <a:lnTo>
                    <a:pt x="114381" y="215330"/>
                  </a:lnTo>
                  <a:cubicBezTo>
                    <a:pt x="120906" y="215330"/>
                    <a:pt x="126408" y="219569"/>
                    <a:pt x="128360" y="225451"/>
                  </a:cubicBezTo>
                  <a:lnTo>
                    <a:pt x="104451" y="225451"/>
                  </a:lnTo>
                  <a:cubicBezTo>
                    <a:pt x="97568" y="225451"/>
                    <a:pt x="90781" y="223974"/>
                    <a:pt x="84566" y="221069"/>
                  </a:cubicBezTo>
                  <a:cubicBezTo>
                    <a:pt x="77159" y="217616"/>
                    <a:pt x="68872" y="215806"/>
                    <a:pt x="60680" y="215806"/>
                  </a:cubicBezTo>
                  <a:lnTo>
                    <a:pt x="9979" y="215806"/>
                  </a:lnTo>
                  <a:cubicBezTo>
                    <a:pt x="11884" y="210448"/>
                    <a:pt x="16980" y="206590"/>
                    <a:pt x="23005" y="206590"/>
                  </a:cubicBezTo>
                  <a:lnTo>
                    <a:pt x="60442" y="206590"/>
                  </a:lnTo>
                  <a:cubicBezTo>
                    <a:pt x="61275" y="206590"/>
                    <a:pt x="62109" y="206423"/>
                    <a:pt x="62823" y="205994"/>
                  </a:cubicBezTo>
                  <a:cubicBezTo>
                    <a:pt x="64609" y="204970"/>
                    <a:pt x="65443" y="202970"/>
                    <a:pt x="65062" y="201065"/>
                  </a:cubicBezTo>
                  <a:cubicBezTo>
                    <a:pt x="61727" y="185204"/>
                    <a:pt x="59608" y="168963"/>
                    <a:pt x="58751" y="152769"/>
                  </a:cubicBezTo>
                  <a:cubicBezTo>
                    <a:pt x="58613" y="150332"/>
                    <a:pt x="56610" y="148428"/>
                    <a:pt x="54200" y="148428"/>
                  </a:cubicBezTo>
                  <a:cubicBezTo>
                    <a:pt x="54114" y="148428"/>
                    <a:pt x="54027" y="148430"/>
                    <a:pt x="53940" y="148435"/>
                  </a:cubicBezTo>
                  <a:cubicBezTo>
                    <a:pt x="51392" y="148554"/>
                    <a:pt x="49439" y="150721"/>
                    <a:pt x="49582" y="153246"/>
                  </a:cubicBezTo>
                  <a:cubicBezTo>
                    <a:pt x="50368" y="168010"/>
                    <a:pt x="52178" y="182847"/>
                    <a:pt x="54940" y="197397"/>
                  </a:cubicBezTo>
                  <a:lnTo>
                    <a:pt x="23029" y="197397"/>
                  </a:lnTo>
                  <a:cubicBezTo>
                    <a:pt x="10312" y="197397"/>
                    <a:pt x="0" y="207757"/>
                    <a:pt x="48" y="220450"/>
                  </a:cubicBezTo>
                  <a:cubicBezTo>
                    <a:pt x="48" y="222950"/>
                    <a:pt x="2144" y="224974"/>
                    <a:pt x="4620" y="224974"/>
                  </a:cubicBezTo>
                  <a:lnTo>
                    <a:pt x="60703" y="224974"/>
                  </a:lnTo>
                  <a:cubicBezTo>
                    <a:pt x="67562" y="224974"/>
                    <a:pt x="74444" y="226475"/>
                    <a:pt x="80660" y="229380"/>
                  </a:cubicBezTo>
                  <a:cubicBezTo>
                    <a:pt x="88066" y="232786"/>
                    <a:pt x="96282" y="234643"/>
                    <a:pt x="104474" y="234643"/>
                  </a:cubicBezTo>
                  <a:lnTo>
                    <a:pt x="133695" y="234643"/>
                  </a:lnTo>
                  <a:cubicBezTo>
                    <a:pt x="136267" y="234643"/>
                    <a:pt x="138315" y="232547"/>
                    <a:pt x="138291" y="229999"/>
                  </a:cubicBezTo>
                  <a:cubicBezTo>
                    <a:pt x="138267" y="226427"/>
                    <a:pt x="137458" y="223069"/>
                    <a:pt x="136005" y="220045"/>
                  </a:cubicBezTo>
                  <a:lnTo>
                    <a:pt x="137743" y="219497"/>
                  </a:lnTo>
                  <a:lnTo>
                    <a:pt x="168464" y="219497"/>
                  </a:lnTo>
                  <a:cubicBezTo>
                    <a:pt x="171012" y="219497"/>
                    <a:pt x="173060" y="217473"/>
                    <a:pt x="173060" y="214925"/>
                  </a:cubicBezTo>
                  <a:cubicBezTo>
                    <a:pt x="172965" y="201589"/>
                    <a:pt x="162248" y="190848"/>
                    <a:pt x="149055" y="190848"/>
                  </a:cubicBezTo>
                  <a:lnTo>
                    <a:pt x="144983" y="190848"/>
                  </a:lnTo>
                  <a:lnTo>
                    <a:pt x="144983" y="152126"/>
                  </a:lnTo>
                  <a:cubicBezTo>
                    <a:pt x="146434" y="152639"/>
                    <a:pt x="147997" y="152918"/>
                    <a:pt x="149624" y="152918"/>
                  </a:cubicBezTo>
                  <a:cubicBezTo>
                    <a:pt x="153284" y="152918"/>
                    <a:pt x="157274" y="151510"/>
                    <a:pt x="161082" y="148197"/>
                  </a:cubicBezTo>
                  <a:cubicBezTo>
                    <a:pt x="162510" y="146935"/>
                    <a:pt x="163344" y="145125"/>
                    <a:pt x="163439" y="143244"/>
                  </a:cubicBezTo>
                  <a:cubicBezTo>
                    <a:pt x="164225" y="123882"/>
                    <a:pt x="159534" y="104545"/>
                    <a:pt x="149984" y="87708"/>
                  </a:cubicBezTo>
                  <a:lnTo>
                    <a:pt x="132385" y="56655"/>
                  </a:lnTo>
                  <a:lnTo>
                    <a:pt x="138220" y="50844"/>
                  </a:lnTo>
                  <a:cubicBezTo>
                    <a:pt x="147221" y="41866"/>
                    <a:pt x="149222" y="27125"/>
                    <a:pt x="140125" y="14122"/>
                  </a:cubicBezTo>
                  <a:cubicBezTo>
                    <a:pt x="138696" y="12050"/>
                    <a:pt x="136695" y="10478"/>
                    <a:pt x="134362" y="9502"/>
                  </a:cubicBezTo>
                  <a:lnTo>
                    <a:pt x="118858" y="3025"/>
                  </a:lnTo>
                  <a:cubicBezTo>
                    <a:pt x="114072" y="1024"/>
                    <a:pt x="108999" y="0"/>
                    <a:pt x="1038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219;p47"/>
            <p:cNvSpPr/>
            <p:nvPr/>
          </p:nvSpPr>
          <p:spPr>
            <a:xfrm>
              <a:off x="2455428" y="1603081"/>
              <a:ext cx="14632" cy="14672"/>
            </a:xfrm>
            <a:custGeom>
              <a:avLst/>
              <a:gdLst/>
              <a:ahLst/>
              <a:cxnLst/>
              <a:rect l="l" t="t" r="r" b="b"/>
              <a:pathLst>
                <a:path w="9145" h="9170" extrusionOk="0">
                  <a:moveTo>
                    <a:pt x="4573" y="1"/>
                  </a:moveTo>
                  <a:cubicBezTo>
                    <a:pt x="3358" y="1"/>
                    <a:pt x="2191" y="501"/>
                    <a:pt x="1334" y="1334"/>
                  </a:cubicBezTo>
                  <a:cubicBezTo>
                    <a:pt x="476" y="2192"/>
                    <a:pt x="0" y="3382"/>
                    <a:pt x="0" y="4573"/>
                  </a:cubicBezTo>
                  <a:cubicBezTo>
                    <a:pt x="0" y="5764"/>
                    <a:pt x="476" y="6954"/>
                    <a:pt x="1334" y="7812"/>
                  </a:cubicBezTo>
                  <a:cubicBezTo>
                    <a:pt x="2191" y="8693"/>
                    <a:pt x="3358" y="9169"/>
                    <a:pt x="4573" y="9169"/>
                  </a:cubicBezTo>
                  <a:cubicBezTo>
                    <a:pt x="5787" y="9169"/>
                    <a:pt x="6954" y="8645"/>
                    <a:pt x="7811" y="7812"/>
                  </a:cubicBezTo>
                  <a:cubicBezTo>
                    <a:pt x="8669" y="6954"/>
                    <a:pt x="9145" y="5764"/>
                    <a:pt x="9145" y="4573"/>
                  </a:cubicBezTo>
                  <a:cubicBezTo>
                    <a:pt x="9145" y="3382"/>
                    <a:pt x="8645" y="2192"/>
                    <a:pt x="7811" y="1334"/>
                  </a:cubicBezTo>
                  <a:cubicBezTo>
                    <a:pt x="6954" y="477"/>
                    <a:pt x="5763" y="1"/>
                    <a:pt x="4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0" name="Google Shape;2247;p47"/>
          <p:cNvGrpSpPr/>
          <p:nvPr/>
        </p:nvGrpSpPr>
        <p:grpSpPr>
          <a:xfrm>
            <a:off x="1707805" y="2771149"/>
            <a:ext cx="280632" cy="376269"/>
            <a:chOff x="4025736" y="1397553"/>
            <a:chExt cx="280632" cy="376269"/>
          </a:xfrm>
        </p:grpSpPr>
        <p:sp>
          <p:nvSpPr>
            <p:cNvPr id="81" name="Google Shape;2248;p47"/>
            <p:cNvSpPr/>
            <p:nvPr/>
          </p:nvSpPr>
          <p:spPr>
            <a:xfrm>
              <a:off x="4238390" y="1544152"/>
              <a:ext cx="61005" cy="55960"/>
            </a:xfrm>
            <a:custGeom>
              <a:avLst/>
              <a:gdLst/>
              <a:ahLst/>
              <a:cxnLst/>
              <a:rect l="l" t="t" r="r" b="b"/>
              <a:pathLst>
                <a:path w="38128" h="34975" extrusionOk="0">
                  <a:moveTo>
                    <a:pt x="19534" y="0"/>
                  </a:moveTo>
                  <a:cubicBezTo>
                    <a:pt x="15375" y="0"/>
                    <a:pt x="11201" y="1632"/>
                    <a:pt x="8073" y="4968"/>
                  </a:cubicBezTo>
                  <a:lnTo>
                    <a:pt x="0" y="13541"/>
                  </a:lnTo>
                  <a:lnTo>
                    <a:pt x="15361" y="34974"/>
                  </a:lnTo>
                  <a:lnTo>
                    <a:pt x="26077" y="30092"/>
                  </a:lnTo>
                  <a:cubicBezTo>
                    <a:pt x="35103" y="25996"/>
                    <a:pt x="38127" y="14637"/>
                    <a:pt x="32364" y="6587"/>
                  </a:cubicBezTo>
                  <a:cubicBezTo>
                    <a:pt x="29244" y="2234"/>
                    <a:pt x="24400" y="0"/>
                    <a:pt x="19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249;p47"/>
            <p:cNvSpPr/>
            <p:nvPr/>
          </p:nvSpPr>
          <p:spPr>
            <a:xfrm>
              <a:off x="4032860" y="1544152"/>
              <a:ext cx="61043" cy="55960"/>
            </a:xfrm>
            <a:custGeom>
              <a:avLst/>
              <a:gdLst/>
              <a:ahLst/>
              <a:cxnLst/>
              <a:rect l="l" t="t" r="r" b="b"/>
              <a:pathLst>
                <a:path w="38152" h="34975" extrusionOk="0">
                  <a:moveTo>
                    <a:pt x="18610" y="0"/>
                  </a:moveTo>
                  <a:cubicBezTo>
                    <a:pt x="13741" y="0"/>
                    <a:pt x="8895" y="2234"/>
                    <a:pt x="5788" y="6587"/>
                  </a:cubicBezTo>
                  <a:cubicBezTo>
                    <a:pt x="1" y="14637"/>
                    <a:pt x="3049" y="25996"/>
                    <a:pt x="12075" y="30092"/>
                  </a:cubicBezTo>
                  <a:lnTo>
                    <a:pt x="22791" y="34974"/>
                  </a:lnTo>
                  <a:lnTo>
                    <a:pt x="38152" y="13541"/>
                  </a:lnTo>
                  <a:lnTo>
                    <a:pt x="30079" y="4968"/>
                  </a:lnTo>
                  <a:cubicBezTo>
                    <a:pt x="26951" y="1632"/>
                    <a:pt x="22772" y="0"/>
                    <a:pt x="18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250;p47"/>
            <p:cNvSpPr/>
            <p:nvPr/>
          </p:nvSpPr>
          <p:spPr>
            <a:xfrm>
              <a:off x="4034081" y="1541203"/>
              <a:ext cx="264133" cy="225952"/>
            </a:xfrm>
            <a:custGeom>
              <a:avLst/>
              <a:gdLst/>
              <a:ahLst/>
              <a:cxnLst/>
              <a:rect l="l" t="t" r="r" b="b"/>
              <a:pathLst>
                <a:path w="165083" h="141220" extrusionOk="0">
                  <a:moveTo>
                    <a:pt x="82541" y="0"/>
                  </a:moveTo>
                  <a:cubicBezTo>
                    <a:pt x="50868" y="0"/>
                    <a:pt x="23624" y="22386"/>
                    <a:pt x="17432" y="53440"/>
                  </a:cubicBezTo>
                  <a:lnTo>
                    <a:pt x="0" y="141219"/>
                  </a:lnTo>
                  <a:lnTo>
                    <a:pt x="165082" y="141219"/>
                  </a:lnTo>
                  <a:lnTo>
                    <a:pt x="147650" y="53440"/>
                  </a:lnTo>
                  <a:cubicBezTo>
                    <a:pt x="141458" y="22386"/>
                    <a:pt x="114214" y="0"/>
                    <a:pt x="825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251;p47"/>
            <p:cNvSpPr/>
            <p:nvPr/>
          </p:nvSpPr>
          <p:spPr>
            <a:xfrm>
              <a:off x="4144388" y="1652425"/>
              <a:ext cx="43554" cy="30635"/>
            </a:xfrm>
            <a:custGeom>
              <a:avLst/>
              <a:gdLst/>
              <a:ahLst/>
              <a:cxnLst/>
              <a:rect l="l" t="t" r="r" b="b"/>
              <a:pathLst>
                <a:path w="27221" h="19147" extrusionOk="0">
                  <a:moveTo>
                    <a:pt x="9170" y="0"/>
                  </a:moveTo>
                  <a:cubicBezTo>
                    <a:pt x="3168" y="0"/>
                    <a:pt x="1" y="7002"/>
                    <a:pt x="3859" y="11503"/>
                  </a:cubicBezTo>
                  <a:lnTo>
                    <a:pt x="8336" y="16718"/>
                  </a:lnTo>
                  <a:cubicBezTo>
                    <a:pt x="9717" y="18337"/>
                    <a:pt x="11664" y="19147"/>
                    <a:pt x="13611" y="19147"/>
                  </a:cubicBezTo>
                  <a:cubicBezTo>
                    <a:pt x="15558" y="19147"/>
                    <a:pt x="17505" y="18337"/>
                    <a:pt x="18886" y="16718"/>
                  </a:cubicBezTo>
                  <a:lnTo>
                    <a:pt x="23363" y="11503"/>
                  </a:lnTo>
                  <a:cubicBezTo>
                    <a:pt x="27221" y="7002"/>
                    <a:pt x="24006" y="0"/>
                    <a:pt x="180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252;p47"/>
            <p:cNvSpPr/>
            <p:nvPr/>
          </p:nvSpPr>
          <p:spPr>
            <a:xfrm>
              <a:off x="4136692" y="1701692"/>
              <a:ext cx="29456" cy="29475"/>
            </a:xfrm>
            <a:custGeom>
              <a:avLst/>
              <a:gdLst/>
              <a:ahLst/>
              <a:cxnLst/>
              <a:rect l="l" t="t" r="r" b="b"/>
              <a:pathLst>
                <a:path w="18410" h="18422" extrusionOk="0">
                  <a:moveTo>
                    <a:pt x="0" y="0"/>
                  </a:moveTo>
                  <a:lnTo>
                    <a:pt x="0" y="9002"/>
                  </a:lnTo>
                  <a:cubicBezTo>
                    <a:pt x="0" y="13789"/>
                    <a:pt x="3573" y="17932"/>
                    <a:pt x="8383" y="18385"/>
                  </a:cubicBezTo>
                  <a:cubicBezTo>
                    <a:pt x="8660" y="18409"/>
                    <a:pt x="8935" y="18421"/>
                    <a:pt x="9207" y="18421"/>
                  </a:cubicBezTo>
                  <a:cubicBezTo>
                    <a:pt x="14270" y="18421"/>
                    <a:pt x="18409" y="14301"/>
                    <a:pt x="18409" y="9216"/>
                  </a:cubicBezTo>
                  <a:lnTo>
                    <a:pt x="184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253;p47"/>
            <p:cNvSpPr/>
            <p:nvPr/>
          </p:nvSpPr>
          <p:spPr>
            <a:xfrm>
              <a:off x="4166147" y="1701692"/>
              <a:ext cx="29416" cy="29475"/>
            </a:xfrm>
            <a:custGeom>
              <a:avLst/>
              <a:gdLst/>
              <a:ahLst/>
              <a:cxnLst/>
              <a:rect l="l" t="t" r="r" b="b"/>
              <a:pathLst>
                <a:path w="18385" h="18422" extrusionOk="0">
                  <a:moveTo>
                    <a:pt x="0" y="0"/>
                  </a:moveTo>
                  <a:lnTo>
                    <a:pt x="0" y="9002"/>
                  </a:lnTo>
                  <a:cubicBezTo>
                    <a:pt x="0" y="13789"/>
                    <a:pt x="3572" y="17932"/>
                    <a:pt x="8359" y="18385"/>
                  </a:cubicBezTo>
                  <a:cubicBezTo>
                    <a:pt x="8637" y="18409"/>
                    <a:pt x="8913" y="18421"/>
                    <a:pt x="9186" y="18421"/>
                  </a:cubicBezTo>
                  <a:cubicBezTo>
                    <a:pt x="14267" y="18421"/>
                    <a:pt x="18385" y="14301"/>
                    <a:pt x="18385" y="9216"/>
                  </a:cubicBezTo>
                  <a:lnTo>
                    <a:pt x="183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254;p47"/>
            <p:cNvSpPr/>
            <p:nvPr/>
          </p:nvSpPr>
          <p:spPr>
            <a:xfrm>
              <a:off x="4187636" y="1598662"/>
              <a:ext cx="30560" cy="30560"/>
            </a:xfrm>
            <a:custGeom>
              <a:avLst/>
              <a:gdLst/>
              <a:ahLst/>
              <a:cxnLst/>
              <a:rect l="l" t="t" r="r" b="b"/>
              <a:pathLst>
                <a:path w="19100" h="19100" extrusionOk="0">
                  <a:moveTo>
                    <a:pt x="9550" y="0"/>
                  </a:moveTo>
                  <a:cubicBezTo>
                    <a:pt x="4263" y="0"/>
                    <a:pt x="0" y="4263"/>
                    <a:pt x="0" y="9550"/>
                  </a:cubicBezTo>
                  <a:cubicBezTo>
                    <a:pt x="0" y="14813"/>
                    <a:pt x="4263" y="19099"/>
                    <a:pt x="9550" y="19099"/>
                  </a:cubicBezTo>
                  <a:cubicBezTo>
                    <a:pt x="14837" y="19099"/>
                    <a:pt x="19100" y="14813"/>
                    <a:pt x="19100" y="9550"/>
                  </a:cubicBezTo>
                  <a:cubicBezTo>
                    <a:pt x="19100" y="4263"/>
                    <a:pt x="14837" y="0"/>
                    <a:pt x="9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255;p47"/>
            <p:cNvSpPr/>
            <p:nvPr/>
          </p:nvSpPr>
          <p:spPr>
            <a:xfrm>
              <a:off x="4116459" y="1598662"/>
              <a:ext cx="30598" cy="30560"/>
            </a:xfrm>
            <a:custGeom>
              <a:avLst/>
              <a:gdLst/>
              <a:ahLst/>
              <a:cxnLst/>
              <a:rect l="l" t="t" r="r" b="b"/>
              <a:pathLst>
                <a:path w="19124" h="19100" extrusionOk="0">
                  <a:moveTo>
                    <a:pt x="9551" y="0"/>
                  </a:moveTo>
                  <a:cubicBezTo>
                    <a:pt x="4288" y="0"/>
                    <a:pt x="1" y="4263"/>
                    <a:pt x="1" y="9550"/>
                  </a:cubicBezTo>
                  <a:cubicBezTo>
                    <a:pt x="1" y="14813"/>
                    <a:pt x="4288" y="19099"/>
                    <a:pt x="9551" y="19099"/>
                  </a:cubicBezTo>
                  <a:cubicBezTo>
                    <a:pt x="14837" y="19099"/>
                    <a:pt x="19124" y="14813"/>
                    <a:pt x="19124" y="9550"/>
                  </a:cubicBezTo>
                  <a:cubicBezTo>
                    <a:pt x="19124" y="4263"/>
                    <a:pt x="14837" y="0"/>
                    <a:pt x="9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256;p47"/>
            <p:cNvSpPr/>
            <p:nvPr/>
          </p:nvSpPr>
          <p:spPr>
            <a:xfrm>
              <a:off x="4071803" y="1520702"/>
              <a:ext cx="187926" cy="32390"/>
            </a:xfrm>
            <a:custGeom>
              <a:avLst/>
              <a:gdLst/>
              <a:ahLst/>
              <a:cxnLst/>
              <a:rect l="l" t="t" r="r" b="b"/>
              <a:pathLst>
                <a:path w="117454" h="20244" extrusionOk="0">
                  <a:moveTo>
                    <a:pt x="10598" y="1"/>
                  </a:moveTo>
                  <a:cubicBezTo>
                    <a:pt x="4716" y="1"/>
                    <a:pt x="0" y="5050"/>
                    <a:pt x="524" y="11051"/>
                  </a:cubicBezTo>
                  <a:cubicBezTo>
                    <a:pt x="977" y="16314"/>
                    <a:pt x="5549" y="20243"/>
                    <a:pt x="10836" y="20243"/>
                  </a:cubicBezTo>
                  <a:lnTo>
                    <a:pt x="107332" y="20243"/>
                  </a:lnTo>
                  <a:cubicBezTo>
                    <a:pt x="112905" y="20243"/>
                    <a:pt x="117453" y="15695"/>
                    <a:pt x="117430" y="10122"/>
                  </a:cubicBezTo>
                  <a:cubicBezTo>
                    <a:pt x="117430" y="4526"/>
                    <a:pt x="112905" y="1"/>
                    <a:pt x="1073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2257;p47"/>
            <p:cNvSpPr/>
            <p:nvPr/>
          </p:nvSpPr>
          <p:spPr>
            <a:xfrm>
              <a:off x="4093483" y="1404489"/>
              <a:ext cx="145290" cy="116214"/>
            </a:xfrm>
            <a:custGeom>
              <a:avLst/>
              <a:gdLst/>
              <a:ahLst/>
              <a:cxnLst/>
              <a:rect l="l" t="t" r="r" b="b"/>
              <a:pathLst>
                <a:path w="90806" h="72634" extrusionOk="0">
                  <a:moveTo>
                    <a:pt x="1" y="0"/>
                  </a:moveTo>
                  <a:cubicBezTo>
                    <a:pt x="7788" y="17099"/>
                    <a:pt x="11837" y="35674"/>
                    <a:pt x="11837" y="54464"/>
                  </a:cubicBezTo>
                  <a:lnTo>
                    <a:pt x="11837" y="72634"/>
                  </a:lnTo>
                  <a:lnTo>
                    <a:pt x="78970" y="72634"/>
                  </a:lnTo>
                  <a:lnTo>
                    <a:pt x="78970" y="54464"/>
                  </a:lnTo>
                  <a:cubicBezTo>
                    <a:pt x="78970" y="35674"/>
                    <a:pt x="83018" y="17099"/>
                    <a:pt x="9080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2258;p47"/>
            <p:cNvSpPr/>
            <p:nvPr/>
          </p:nvSpPr>
          <p:spPr>
            <a:xfrm>
              <a:off x="4112420" y="1491288"/>
              <a:ext cx="107414" cy="29416"/>
            </a:xfrm>
            <a:custGeom>
              <a:avLst/>
              <a:gdLst/>
              <a:ahLst/>
              <a:cxnLst/>
              <a:rect l="l" t="t" r="r" b="b"/>
              <a:pathLst>
                <a:path w="67134" h="18385" extrusionOk="0">
                  <a:moveTo>
                    <a:pt x="1" y="0"/>
                  </a:moveTo>
                  <a:lnTo>
                    <a:pt x="1" y="18385"/>
                  </a:lnTo>
                  <a:lnTo>
                    <a:pt x="67134" y="18385"/>
                  </a:lnTo>
                  <a:lnTo>
                    <a:pt x="671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2259;p47"/>
            <p:cNvSpPr/>
            <p:nvPr/>
          </p:nvSpPr>
          <p:spPr>
            <a:xfrm>
              <a:off x="4025736" y="1397792"/>
              <a:ext cx="280632" cy="376030"/>
            </a:xfrm>
            <a:custGeom>
              <a:avLst/>
              <a:gdLst/>
              <a:ahLst/>
              <a:cxnLst/>
              <a:rect l="l" t="t" r="r" b="b"/>
              <a:pathLst>
                <a:path w="175395" h="235019" extrusionOk="0">
                  <a:moveTo>
                    <a:pt x="116715" y="63055"/>
                  </a:moveTo>
                  <a:lnTo>
                    <a:pt x="116715" y="72248"/>
                  </a:lnTo>
                  <a:lnTo>
                    <a:pt x="58799" y="72248"/>
                  </a:lnTo>
                  <a:lnTo>
                    <a:pt x="58799" y="63055"/>
                  </a:lnTo>
                  <a:close/>
                  <a:moveTo>
                    <a:pt x="135981" y="81416"/>
                  </a:moveTo>
                  <a:cubicBezTo>
                    <a:pt x="138696" y="81416"/>
                    <a:pt x="141125" y="83321"/>
                    <a:pt x="141578" y="85989"/>
                  </a:cubicBezTo>
                  <a:cubicBezTo>
                    <a:pt x="142149" y="89465"/>
                    <a:pt x="139482" y="92466"/>
                    <a:pt x="136124" y="92466"/>
                  </a:cubicBezTo>
                  <a:lnTo>
                    <a:pt x="39390" y="92466"/>
                  </a:lnTo>
                  <a:cubicBezTo>
                    <a:pt x="36056" y="92466"/>
                    <a:pt x="33365" y="89442"/>
                    <a:pt x="33936" y="85989"/>
                  </a:cubicBezTo>
                  <a:cubicBezTo>
                    <a:pt x="34389" y="83321"/>
                    <a:pt x="36794" y="81416"/>
                    <a:pt x="39533" y="81416"/>
                  </a:cubicBezTo>
                  <a:close/>
                  <a:moveTo>
                    <a:pt x="22988" y="96091"/>
                  </a:moveTo>
                  <a:cubicBezTo>
                    <a:pt x="26102" y="96091"/>
                    <a:pt x="29065" y="97322"/>
                    <a:pt x="31198" y="99610"/>
                  </a:cubicBezTo>
                  <a:lnTo>
                    <a:pt x="37175" y="105969"/>
                  </a:lnTo>
                  <a:cubicBezTo>
                    <a:pt x="32793" y="110398"/>
                    <a:pt x="29054" y="115399"/>
                    <a:pt x="25982" y="120829"/>
                  </a:cubicBezTo>
                  <a:lnTo>
                    <a:pt x="18457" y="117400"/>
                  </a:lnTo>
                  <a:cubicBezTo>
                    <a:pt x="15409" y="115995"/>
                    <a:pt x="13170" y="113351"/>
                    <a:pt x="12289" y="110136"/>
                  </a:cubicBezTo>
                  <a:cubicBezTo>
                    <a:pt x="11432" y="106898"/>
                    <a:pt x="12051" y="103492"/>
                    <a:pt x="13980" y="100777"/>
                  </a:cubicBezTo>
                  <a:cubicBezTo>
                    <a:pt x="15956" y="98062"/>
                    <a:pt x="18957" y="96348"/>
                    <a:pt x="22315" y="96110"/>
                  </a:cubicBezTo>
                  <a:cubicBezTo>
                    <a:pt x="22540" y="96097"/>
                    <a:pt x="22764" y="96091"/>
                    <a:pt x="22988" y="96091"/>
                  </a:cubicBezTo>
                  <a:close/>
                  <a:moveTo>
                    <a:pt x="152389" y="96082"/>
                  </a:moveTo>
                  <a:cubicBezTo>
                    <a:pt x="152650" y="96082"/>
                    <a:pt x="152913" y="96091"/>
                    <a:pt x="153175" y="96110"/>
                  </a:cubicBezTo>
                  <a:cubicBezTo>
                    <a:pt x="156509" y="96324"/>
                    <a:pt x="159558" y="98015"/>
                    <a:pt x="161511" y="100777"/>
                  </a:cubicBezTo>
                  <a:cubicBezTo>
                    <a:pt x="163487" y="103468"/>
                    <a:pt x="164082" y="106898"/>
                    <a:pt x="163225" y="110136"/>
                  </a:cubicBezTo>
                  <a:cubicBezTo>
                    <a:pt x="162344" y="113375"/>
                    <a:pt x="160129" y="116042"/>
                    <a:pt x="157057" y="117400"/>
                  </a:cubicBezTo>
                  <a:lnTo>
                    <a:pt x="149532" y="120829"/>
                  </a:lnTo>
                  <a:cubicBezTo>
                    <a:pt x="146460" y="115399"/>
                    <a:pt x="142697" y="110398"/>
                    <a:pt x="138339" y="105969"/>
                  </a:cubicBezTo>
                  <a:lnTo>
                    <a:pt x="144316" y="99610"/>
                  </a:lnTo>
                  <a:cubicBezTo>
                    <a:pt x="146422" y="97351"/>
                    <a:pt x="149337" y="96082"/>
                    <a:pt x="152389" y="96082"/>
                  </a:cubicBezTo>
                  <a:close/>
                  <a:moveTo>
                    <a:pt x="41801" y="0"/>
                  </a:moveTo>
                  <a:cubicBezTo>
                    <a:pt x="40437" y="0"/>
                    <a:pt x="39240" y="747"/>
                    <a:pt x="38485" y="1900"/>
                  </a:cubicBezTo>
                  <a:cubicBezTo>
                    <a:pt x="37651" y="3210"/>
                    <a:pt x="37532" y="4877"/>
                    <a:pt x="38151" y="6306"/>
                  </a:cubicBezTo>
                  <a:cubicBezTo>
                    <a:pt x="45724" y="22928"/>
                    <a:pt x="49535" y="58864"/>
                    <a:pt x="49535" y="58864"/>
                  </a:cubicBezTo>
                  <a:lnTo>
                    <a:pt x="49535" y="72224"/>
                  </a:lnTo>
                  <a:lnTo>
                    <a:pt x="39271" y="72224"/>
                  </a:lnTo>
                  <a:cubicBezTo>
                    <a:pt x="31198" y="72224"/>
                    <a:pt x="24649" y="78701"/>
                    <a:pt x="24530" y="86751"/>
                  </a:cubicBezTo>
                  <a:cubicBezTo>
                    <a:pt x="24006" y="86700"/>
                    <a:pt x="23476" y="86676"/>
                    <a:pt x="22943" y="86676"/>
                  </a:cubicBezTo>
                  <a:cubicBezTo>
                    <a:pt x="22481" y="86676"/>
                    <a:pt x="22017" y="86694"/>
                    <a:pt x="21553" y="86727"/>
                  </a:cubicBezTo>
                  <a:cubicBezTo>
                    <a:pt x="15456" y="87132"/>
                    <a:pt x="9907" y="90204"/>
                    <a:pt x="6335" y="95157"/>
                  </a:cubicBezTo>
                  <a:cubicBezTo>
                    <a:pt x="2763" y="100134"/>
                    <a:pt x="1644" y="106374"/>
                    <a:pt x="3216" y="112280"/>
                  </a:cubicBezTo>
                  <a:cubicBezTo>
                    <a:pt x="4787" y="118186"/>
                    <a:pt x="8907" y="123044"/>
                    <a:pt x="14456" y="125568"/>
                  </a:cubicBezTo>
                  <a:lnTo>
                    <a:pt x="21815" y="128902"/>
                  </a:lnTo>
                  <a:cubicBezTo>
                    <a:pt x="20148" y="132998"/>
                    <a:pt x="18862" y="137285"/>
                    <a:pt x="17981" y="141738"/>
                  </a:cubicBezTo>
                  <a:lnTo>
                    <a:pt x="501" y="229518"/>
                  </a:lnTo>
                  <a:cubicBezTo>
                    <a:pt x="1" y="232018"/>
                    <a:pt x="1644" y="234423"/>
                    <a:pt x="4144" y="234924"/>
                  </a:cubicBezTo>
                  <a:cubicBezTo>
                    <a:pt x="4430" y="234995"/>
                    <a:pt x="4740" y="235019"/>
                    <a:pt x="5026" y="235019"/>
                  </a:cubicBezTo>
                  <a:cubicBezTo>
                    <a:pt x="7169" y="235019"/>
                    <a:pt x="9098" y="233495"/>
                    <a:pt x="9550" y="231328"/>
                  </a:cubicBezTo>
                  <a:lnTo>
                    <a:pt x="27030" y="143548"/>
                  </a:lnTo>
                  <a:cubicBezTo>
                    <a:pt x="30578" y="125735"/>
                    <a:pt x="41652" y="110517"/>
                    <a:pt x="57489" y="101658"/>
                  </a:cubicBezTo>
                  <a:lnTo>
                    <a:pt x="117859" y="101658"/>
                  </a:lnTo>
                  <a:cubicBezTo>
                    <a:pt x="133695" y="110541"/>
                    <a:pt x="144769" y="125711"/>
                    <a:pt x="148317" y="143524"/>
                  </a:cubicBezTo>
                  <a:lnTo>
                    <a:pt x="165773" y="231304"/>
                  </a:lnTo>
                  <a:cubicBezTo>
                    <a:pt x="166226" y="233495"/>
                    <a:pt x="168131" y="234995"/>
                    <a:pt x="170298" y="234995"/>
                  </a:cubicBezTo>
                  <a:cubicBezTo>
                    <a:pt x="170608" y="234995"/>
                    <a:pt x="170893" y="234971"/>
                    <a:pt x="171203" y="234900"/>
                  </a:cubicBezTo>
                  <a:cubicBezTo>
                    <a:pt x="173775" y="234423"/>
                    <a:pt x="175394" y="232018"/>
                    <a:pt x="174894" y="229518"/>
                  </a:cubicBezTo>
                  <a:lnTo>
                    <a:pt x="157414" y="141714"/>
                  </a:lnTo>
                  <a:cubicBezTo>
                    <a:pt x="156509" y="137285"/>
                    <a:pt x="155247" y="132998"/>
                    <a:pt x="153580" y="128902"/>
                  </a:cubicBezTo>
                  <a:lnTo>
                    <a:pt x="160677" y="125639"/>
                  </a:lnTo>
                  <a:cubicBezTo>
                    <a:pt x="165321" y="123544"/>
                    <a:pt x="169131" y="119853"/>
                    <a:pt x="171155" y="115161"/>
                  </a:cubicBezTo>
                  <a:cubicBezTo>
                    <a:pt x="174085" y="108469"/>
                    <a:pt x="173227" y="100944"/>
                    <a:pt x="169060" y="95157"/>
                  </a:cubicBezTo>
                  <a:cubicBezTo>
                    <a:pt x="165488" y="90204"/>
                    <a:pt x="159939" y="87132"/>
                    <a:pt x="153842" y="86727"/>
                  </a:cubicBezTo>
                  <a:cubicBezTo>
                    <a:pt x="153367" y="86694"/>
                    <a:pt x="152902" y="86676"/>
                    <a:pt x="152443" y="86676"/>
                  </a:cubicBezTo>
                  <a:cubicBezTo>
                    <a:pt x="151912" y="86676"/>
                    <a:pt x="151389" y="86700"/>
                    <a:pt x="150865" y="86751"/>
                  </a:cubicBezTo>
                  <a:cubicBezTo>
                    <a:pt x="150746" y="78749"/>
                    <a:pt x="144197" y="72224"/>
                    <a:pt x="136124" y="72224"/>
                  </a:cubicBezTo>
                  <a:lnTo>
                    <a:pt x="125860" y="72224"/>
                  </a:lnTo>
                  <a:lnTo>
                    <a:pt x="125860" y="58864"/>
                  </a:lnTo>
                  <a:cubicBezTo>
                    <a:pt x="125860" y="58864"/>
                    <a:pt x="129647" y="22928"/>
                    <a:pt x="137220" y="6306"/>
                  </a:cubicBezTo>
                  <a:cubicBezTo>
                    <a:pt x="137887" y="4877"/>
                    <a:pt x="137767" y="3257"/>
                    <a:pt x="136910" y="1900"/>
                  </a:cubicBezTo>
                  <a:cubicBezTo>
                    <a:pt x="136176" y="747"/>
                    <a:pt x="134945" y="0"/>
                    <a:pt x="133588" y="0"/>
                  </a:cubicBezTo>
                  <a:cubicBezTo>
                    <a:pt x="133404" y="0"/>
                    <a:pt x="133217" y="14"/>
                    <a:pt x="133028" y="43"/>
                  </a:cubicBezTo>
                  <a:lnTo>
                    <a:pt x="108380" y="43"/>
                  </a:lnTo>
                  <a:cubicBezTo>
                    <a:pt x="108246" y="30"/>
                    <a:pt x="108113" y="24"/>
                    <a:pt x="107982" y="24"/>
                  </a:cubicBezTo>
                  <a:cubicBezTo>
                    <a:pt x="105644" y="24"/>
                    <a:pt x="103808" y="1988"/>
                    <a:pt x="103808" y="4401"/>
                  </a:cubicBezTo>
                  <a:cubicBezTo>
                    <a:pt x="103808" y="6949"/>
                    <a:pt x="108380" y="8782"/>
                    <a:pt x="108380" y="8782"/>
                  </a:cubicBezTo>
                  <a:lnTo>
                    <a:pt x="126098" y="8782"/>
                  </a:lnTo>
                  <a:cubicBezTo>
                    <a:pt x="120383" y="23190"/>
                    <a:pt x="117263" y="38312"/>
                    <a:pt x="116715" y="53863"/>
                  </a:cubicBezTo>
                  <a:lnTo>
                    <a:pt x="58680" y="53863"/>
                  </a:lnTo>
                  <a:cubicBezTo>
                    <a:pt x="58132" y="38312"/>
                    <a:pt x="54988" y="23214"/>
                    <a:pt x="49297" y="8782"/>
                  </a:cubicBezTo>
                  <a:lnTo>
                    <a:pt x="67015" y="8782"/>
                  </a:lnTo>
                  <a:cubicBezTo>
                    <a:pt x="67015" y="8782"/>
                    <a:pt x="71587" y="6972"/>
                    <a:pt x="71587" y="4401"/>
                  </a:cubicBezTo>
                  <a:cubicBezTo>
                    <a:pt x="71587" y="1977"/>
                    <a:pt x="69734" y="27"/>
                    <a:pt x="67380" y="27"/>
                  </a:cubicBezTo>
                  <a:cubicBezTo>
                    <a:pt x="67260" y="27"/>
                    <a:pt x="67138" y="32"/>
                    <a:pt x="67015" y="43"/>
                  </a:cubicBezTo>
                  <a:lnTo>
                    <a:pt x="42367" y="43"/>
                  </a:lnTo>
                  <a:cubicBezTo>
                    <a:pt x="42176" y="14"/>
                    <a:pt x="41987" y="0"/>
                    <a:pt x="418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2260;p47"/>
            <p:cNvSpPr/>
            <p:nvPr/>
          </p:nvSpPr>
          <p:spPr>
            <a:xfrm>
              <a:off x="4113259" y="1645072"/>
              <a:ext cx="105472" cy="93264"/>
            </a:xfrm>
            <a:custGeom>
              <a:avLst/>
              <a:gdLst/>
              <a:ahLst/>
              <a:cxnLst/>
              <a:rect l="l" t="t" r="r" b="b"/>
              <a:pathLst>
                <a:path w="65920" h="58290" extrusionOk="0">
                  <a:moveTo>
                    <a:pt x="37508" y="9169"/>
                  </a:moveTo>
                  <a:cubicBezTo>
                    <a:pt x="38890" y="9169"/>
                    <a:pt x="39485" y="10121"/>
                    <a:pt x="39675" y="10550"/>
                  </a:cubicBezTo>
                  <a:cubicBezTo>
                    <a:pt x="39842" y="10955"/>
                    <a:pt x="40199" y="12026"/>
                    <a:pt x="39294" y="13074"/>
                  </a:cubicBezTo>
                  <a:lnTo>
                    <a:pt x="34841" y="18289"/>
                  </a:lnTo>
                  <a:cubicBezTo>
                    <a:pt x="34246" y="19004"/>
                    <a:pt x="33460" y="19123"/>
                    <a:pt x="33055" y="19123"/>
                  </a:cubicBezTo>
                  <a:cubicBezTo>
                    <a:pt x="32626" y="19123"/>
                    <a:pt x="31864" y="19004"/>
                    <a:pt x="31269" y="18289"/>
                  </a:cubicBezTo>
                  <a:lnTo>
                    <a:pt x="26792" y="13074"/>
                  </a:lnTo>
                  <a:cubicBezTo>
                    <a:pt x="25911" y="12026"/>
                    <a:pt x="26268" y="10955"/>
                    <a:pt x="26435" y="10550"/>
                  </a:cubicBezTo>
                  <a:cubicBezTo>
                    <a:pt x="26625" y="10121"/>
                    <a:pt x="27220" y="9169"/>
                    <a:pt x="28578" y="9169"/>
                  </a:cubicBezTo>
                  <a:close/>
                  <a:moveTo>
                    <a:pt x="28435" y="36388"/>
                  </a:moveTo>
                  <a:lnTo>
                    <a:pt x="28435" y="44557"/>
                  </a:lnTo>
                  <a:cubicBezTo>
                    <a:pt x="28435" y="47119"/>
                    <a:pt x="26381" y="49177"/>
                    <a:pt x="23829" y="49177"/>
                  </a:cubicBezTo>
                  <a:cubicBezTo>
                    <a:pt x="23605" y="49177"/>
                    <a:pt x="23378" y="49162"/>
                    <a:pt x="23148" y="49129"/>
                  </a:cubicBezTo>
                  <a:cubicBezTo>
                    <a:pt x="20886" y="48796"/>
                    <a:pt x="19243" y="46748"/>
                    <a:pt x="19243" y="44414"/>
                  </a:cubicBezTo>
                  <a:lnTo>
                    <a:pt x="19243" y="39818"/>
                  </a:lnTo>
                  <a:cubicBezTo>
                    <a:pt x="22600" y="39413"/>
                    <a:pt x="25720" y="38198"/>
                    <a:pt x="28435" y="36388"/>
                  </a:cubicBezTo>
                  <a:close/>
                  <a:moveTo>
                    <a:pt x="37627" y="36388"/>
                  </a:moveTo>
                  <a:cubicBezTo>
                    <a:pt x="40342" y="38198"/>
                    <a:pt x="43462" y="39389"/>
                    <a:pt x="46844" y="39818"/>
                  </a:cubicBezTo>
                  <a:lnTo>
                    <a:pt x="46844" y="44557"/>
                  </a:lnTo>
                  <a:cubicBezTo>
                    <a:pt x="46844" y="47119"/>
                    <a:pt x="44770" y="49177"/>
                    <a:pt x="42214" y="49177"/>
                  </a:cubicBezTo>
                  <a:cubicBezTo>
                    <a:pt x="41990" y="49177"/>
                    <a:pt x="41763" y="49162"/>
                    <a:pt x="41533" y="49129"/>
                  </a:cubicBezTo>
                  <a:cubicBezTo>
                    <a:pt x="39271" y="48796"/>
                    <a:pt x="37627" y="46748"/>
                    <a:pt x="37627" y="44414"/>
                  </a:cubicBezTo>
                  <a:lnTo>
                    <a:pt x="37627" y="36388"/>
                  </a:lnTo>
                  <a:close/>
                  <a:moveTo>
                    <a:pt x="28816" y="0"/>
                  </a:moveTo>
                  <a:cubicBezTo>
                    <a:pt x="24482" y="0"/>
                    <a:pt x="20362" y="2334"/>
                    <a:pt x="18338" y="6168"/>
                  </a:cubicBezTo>
                  <a:cubicBezTo>
                    <a:pt x="16123" y="10455"/>
                    <a:pt x="16671" y="15456"/>
                    <a:pt x="19814" y="19075"/>
                  </a:cubicBezTo>
                  <a:lnTo>
                    <a:pt x="24268" y="24291"/>
                  </a:lnTo>
                  <a:cubicBezTo>
                    <a:pt x="24839" y="24958"/>
                    <a:pt x="25458" y="25505"/>
                    <a:pt x="26125" y="26029"/>
                  </a:cubicBezTo>
                  <a:cubicBezTo>
                    <a:pt x="23934" y="28935"/>
                    <a:pt x="20529" y="30721"/>
                    <a:pt x="16718" y="30721"/>
                  </a:cubicBezTo>
                  <a:cubicBezTo>
                    <a:pt x="13646" y="30721"/>
                    <a:pt x="10765" y="29554"/>
                    <a:pt x="8550" y="27410"/>
                  </a:cubicBezTo>
                  <a:cubicBezTo>
                    <a:pt x="7597" y="26499"/>
                    <a:pt x="6349" y="26004"/>
                    <a:pt x="5115" y="26004"/>
                  </a:cubicBezTo>
                  <a:cubicBezTo>
                    <a:pt x="4220" y="26004"/>
                    <a:pt x="3333" y="26265"/>
                    <a:pt x="2573" y="26815"/>
                  </a:cubicBezTo>
                  <a:cubicBezTo>
                    <a:pt x="191" y="28553"/>
                    <a:pt x="1" y="31887"/>
                    <a:pt x="2001" y="33840"/>
                  </a:cubicBezTo>
                  <a:cubicBezTo>
                    <a:pt x="4335" y="36150"/>
                    <a:pt x="7073" y="37817"/>
                    <a:pt x="10074" y="38817"/>
                  </a:cubicBezTo>
                  <a:lnTo>
                    <a:pt x="10074" y="44271"/>
                  </a:lnTo>
                  <a:cubicBezTo>
                    <a:pt x="10074" y="51415"/>
                    <a:pt x="15409" y="57536"/>
                    <a:pt x="22481" y="58226"/>
                  </a:cubicBezTo>
                  <a:cubicBezTo>
                    <a:pt x="22934" y="58269"/>
                    <a:pt x="23383" y="58290"/>
                    <a:pt x="23828" y="58290"/>
                  </a:cubicBezTo>
                  <a:cubicBezTo>
                    <a:pt x="27359" y="58290"/>
                    <a:pt x="30601" y="56973"/>
                    <a:pt x="33055" y="54773"/>
                  </a:cubicBezTo>
                  <a:cubicBezTo>
                    <a:pt x="35509" y="56973"/>
                    <a:pt x="38751" y="58290"/>
                    <a:pt x="42282" y="58290"/>
                  </a:cubicBezTo>
                  <a:cubicBezTo>
                    <a:pt x="42727" y="58290"/>
                    <a:pt x="43176" y="58269"/>
                    <a:pt x="43629" y="58226"/>
                  </a:cubicBezTo>
                  <a:cubicBezTo>
                    <a:pt x="50702" y="57536"/>
                    <a:pt x="56036" y="51391"/>
                    <a:pt x="56036" y="44271"/>
                  </a:cubicBezTo>
                  <a:lnTo>
                    <a:pt x="56036" y="38817"/>
                  </a:lnTo>
                  <a:cubicBezTo>
                    <a:pt x="59037" y="37817"/>
                    <a:pt x="61775" y="36150"/>
                    <a:pt x="64109" y="33840"/>
                  </a:cubicBezTo>
                  <a:cubicBezTo>
                    <a:pt x="65919" y="32054"/>
                    <a:pt x="65919" y="29149"/>
                    <a:pt x="64133" y="27363"/>
                  </a:cubicBezTo>
                  <a:cubicBezTo>
                    <a:pt x="63237" y="26455"/>
                    <a:pt x="62065" y="26002"/>
                    <a:pt x="60888" y="26002"/>
                  </a:cubicBezTo>
                  <a:cubicBezTo>
                    <a:pt x="59719" y="26002"/>
                    <a:pt x="58545" y="26449"/>
                    <a:pt x="57632" y="27339"/>
                  </a:cubicBezTo>
                  <a:cubicBezTo>
                    <a:pt x="55441" y="29530"/>
                    <a:pt x="52488" y="30721"/>
                    <a:pt x="49392" y="30721"/>
                  </a:cubicBezTo>
                  <a:cubicBezTo>
                    <a:pt x="45581" y="30721"/>
                    <a:pt x="42152" y="28935"/>
                    <a:pt x="39985" y="26029"/>
                  </a:cubicBezTo>
                  <a:cubicBezTo>
                    <a:pt x="40676" y="25505"/>
                    <a:pt x="41271" y="24958"/>
                    <a:pt x="41843" y="24291"/>
                  </a:cubicBezTo>
                  <a:lnTo>
                    <a:pt x="46296" y="19075"/>
                  </a:lnTo>
                  <a:cubicBezTo>
                    <a:pt x="49273" y="15598"/>
                    <a:pt x="49940" y="10859"/>
                    <a:pt x="48034" y="6740"/>
                  </a:cubicBezTo>
                  <a:cubicBezTo>
                    <a:pt x="46129" y="2572"/>
                    <a:pt x="42105" y="0"/>
                    <a:pt x="375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2261;p47"/>
            <p:cNvSpPr/>
            <p:nvPr/>
          </p:nvSpPr>
          <p:spPr>
            <a:xfrm>
              <a:off x="4158792" y="1397553"/>
              <a:ext cx="14672" cy="14672"/>
            </a:xfrm>
            <a:custGeom>
              <a:avLst/>
              <a:gdLst/>
              <a:ahLst/>
              <a:cxnLst/>
              <a:rect l="l" t="t" r="r" b="b"/>
              <a:pathLst>
                <a:path w="9170" h="9170" extrusionOk="0">
                  <a:moveTo>
                    <a:pt x="4597" y="1"/>
                  </a:moveTo>
                  <a:cubicBezTo>
                    <a:pt x="3383" y="1"/>
                    <a:pt x="2216" y="501"/>
                    <a:pt x="1358" y="1335"/>
                  </a:cubicBezTo>
                  <a:cubicBezTo>
                    <a:pt x="477" y="2192"/>
                    <a:pt x="1" y="3383"/>
                    <a:pt x="1" y="4573"/>
                  </a:cubicBezTo>
                  <a:cubicBezTo>
                    <a:pt x="1" y="5812"/>
                    <a:pt x="525" y="6955"/>
                    <a:pt x="1358" y="7836"/>
                  </a:cubicBezTo>
                  <a:cubicBezTo>
                    <a:pt x="2192" y="8693"/>
                    <a:pt x="3383" y="9170"/>
                    <a:pt x="4597" y="9170"/>
                  </a:cubicBezTo>
                  <a:cubicBezTo>
                    <a:pt x="5812" y="9170"/>
                    <a:pt x="6978" y="8669"/>
                    <a:pt x="7836" y="7836"/>
                  </a:cubicBezTo>
                  <a:cubicBezTo>
                    <a:pt x="8693" y="6955"/>
                    <a:pt x="9169" y="5764"/>
                    <a:pt x="9169" y="4573"/>
                  </a:cubicBezTo>
                  <a:cubicBezTo>
                    <a:pt x="9169" y="3359"/>
                    <a:pt x="8669" y="2192"/>
                    <a:pt x="7836" y="1335"/>
                  </a:cubicBezTo>
                  <a:cubicBezTo>
                    <a:pt x="6978" y="477"/>
                    <a:pt x="5788" y="1"/>
                    <a:pt x="4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67"/>
        <p:cNvGrpSpPr/>
        <p:nvPr/>
      </p:nvGrpSpPr>
      <p:grpSpPr>
        <a:xfrm>
          <a:off x="0" y="0"/>
          <a:ext cx="0" cy="0"/>
          <a:chOff x="0" y="0"/>
          <a:chExt cx="0" cy="0"/>
        </a:xfrm>
      </p:grpSpPr>
      <p:grpSp>
        <p:nvGrpSpPr>
          <p:cNvPr id="2468" name="Google Shape;2468;p48"/>
          <p:cNvGrpSpPr/>
          <p:nvPr/>
        </p:nvGrpSpPr>
        <p:grpSpPr>
          <a:xfrm flipH="1">
            <a:off x="6511199" y="3230026"/>
            <a:ext cx="1912801" cy="561743"/>
            <a:chOff x="787210" y="1410412"/>
            <a:chExt cx="1923806" cy="648649"/>
          </a:xfrm>
        </p:grpSpPr>
        <p:sp>
          <p:nvSpPr>
            <p:cNvPr id="2469" name="Google Shape;2469;p48"/>
            <p:cNvSpPr/>
            <p:nvPr/>
          </p:nvSpPr>
          <p:spPr>
            <a:xfrm>
              <a:off x="2127904" y="1418705"/>
              <a:ext cx="583113" cy="639653"/>
            </a:xfrm>
            <a:custGeom>
              <a:avLst/>
              <a:gdLst/>
              <a:ahLst/>
              <a:cxnLst/>
              <a:rect l="l" t="t" r="r" b="b"/>
              <a:pathLst>
                <a:path w="16594" h="18203" extrusionOk="0">
                  <a:moveTo>
                    <a:pt x="9978" y="1"/>
                  </a:moveTo>
                  <a:cubicBezTo>
                    <a:pt x="5176" y="1"/>
                    <a:pt x="1" y="11590"/>
                    <a:pt x="1" y="11590"/>
                  </a:cubicBezTo>
                  <a:lnTo>
                    <a:pt x="2553" y="18202"/>
                  </a:lnTo>
                  <a:cubicBezTo>
                    <a:pt x="2553" y="18202"/>
                    <a:pt x="16593" y="3325"/>
                    <a:pt x="11446" y="396"/>
                  </a:cubicBezTo>
                  <a:cubicBezTo>
                    <a:pt x="10965" y="124"/>
                    <a:pt x="10474" y="1"/>
                    <a:pt x="99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48"/>
            <p:cNvSpPr/>
            <p:nvPr/>
          </p:nvSpPr>
          <p:spPr>
            <a:xfrm>
              <a:off x="2127904" y="1410412"/>
              <a:ext cx="470595" cy="648649"/>
            </a:xfrm>
            <a:custGeom>
              <a:avLst/>
              <a:gdLst/>
              <a:ahLst/>
              <a:cxnLst/>
              <a:rect l="l" t="t" r="r" b="b"/>
              <a:pathLst>
                <a:path w="13392" h="18459" extrusionOk="0">
                  <a:moveTo>
                    <a:pt x="9925" y="0"/>
                  </a:moveTo>
                  <a:cubicBezTo>
                    <a:pt x="9470" y="0"/>
                    <a:pt x="9019" y="91"/>
                    <a:pt x="8621" y="276"/>
                  </a:cubicBezTo>
                  <a:cubicBezTo>
                    <a:pt x="4750" y="1887"/>
                    <a:pt x="1591" y="8123"/>
                    <a:pt x="1" y="11826"/>
                  </a:cubicBezTo>
                  <a:cubicBezTo>
                    <a:pt x="1821" y="8374"/>
                    <a:pt x="5148" y="2285"/>
                    <a:pt x="8810" y="737"/>
                  </a:cubicBezTo>
                  <a:cubicBezTo>
                    <a:pt x="9158" y="590"/>
                    <a:pt x="9546" y="516"/>
                    <a:pt x="9934" y="516"/>
                  </a:cubicBezTo>
                  <a:cubicBezTo>
                    <a:pt x="11037" y="516"/>
                    <a:pt x="12139" y="1109"/>
                    <a:pt x="12325" y="2285"/>
                  </a:cubicBezTo>
                  <a:cubicBezTo>
                    <a:pt x="12806" y="6574"/>
                    <a:pt x="5420" y="15132"/>
                    <a:pt x="2595" y="18459"/>
                  </a:cubicBezTo>
                  <a:cubicBezTo>
                    <a:pt x="5734" y="15216"/>
                    <a:pt x="13392" y="6763"/>
                    <a:pt x="12806" y="2201"/>
                  </a:cubicBezTo>
                  <a:cubicBezTo>
                    <a:pt x="12634" y="780"/>
                    <a:pt x="11262" y="0"/>
                    <a:pt x="9925"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48"/>
            <p:cNvSpPr/>
            <p:nvPr/>
          </p:nvSpPr>
          <p:spPr>
            <a:xfrm>
              <a:off x="787210" y="1418705"/>
              <a:ext cx="584554" cy="640356"/>
            </a:xfrm>
            <a:custGeom>
              <a:avLst/>
              <a:gdLst/>
              <a:ahLst/>
              <a:cxnLst/>
              <a:rect l="l" t="t" r="r" b="b"/>
              <a:pathLst>
                <a:path w="16635" h="18223" extrusionOk="0">
                  <a:moveTo>
                    <a:pt x="6657" y="1"/>
                  </a:moveTo>
                  <a:cubicBezTo>
                    <a:pt x="6162" y="1"/>
                    <a:pt x="5671" y="124"/>
                    <a:pt x="5189" y="396"/>
                  </a:cubicBezTo>
                  <a:cubicBezTo>
                    <a:pt x="0" y="3325"/>
                    <a:pt x="14061" y="18223"/>
                    <a:pt x="14061" y="18223"/>
                  </a:cubicBezTo>
                  <a:lnTo>
                    <a:pt x="16635" y="11590"/>
                  </a:lnTo>
                  <a:cubicBezTo>
                    <a:pt x="16635" y="11590"/>
                    <a:pt x="11459" y="1"/>
                    <a:pt x="665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48"/>
            <p:cNvSpPr/>
            <p:nvPr/>
          </p:nvSpPr>
          <p:spPr>
            <a:xfrm>
              <a:off x="901168" y="1410728"/>
              <a:ext cx="470595" cy="648333"/>
            </a:xfrm>
            <a:custGeom>
              <a:avLst/>
              <a:gdLst/>
              <a:ahLst/>
              <a:cxnLst/>
              <a:rect l="l" t="t" r="r" b="b"/>
              <a:pathLst>
                <a:path w="13392" h="18450" extrusionOk="0">
                  <a:moveTo>
                    <a:pt x="3475" y="0"/>
                  </a:moveTo>
                  <a:cubicBezTo>
                    <a:pt x="2135" y="0"/>
                    <a:pt x="759" y="769"/>
                    <a:pt x="586" y="2192"/>
                  </a:cubicBezTo>
                  <a:cubicBezTo>
                    <a:pt x="1" y="6754"/>
                    <a:pt x="7700" y="15207"/>
                    <a:pt x="10818" y="18450"/>
                  </a:cubicBezTo>
                  <a:cubicBezTo>
                    <a:pt x="7952" y="15102"/>
                    <a:pt x="586" y="6544"/>
                    <a:pt x="1089" y="2276"/>
                  </a:cubicBezTo>
                  <a:cubicBezTo>
                    <a:pt x="1259" y="1100"/>
                    <a:pt x="2357" y="507"/>
                    <a:pt x="3458" y="507"/>
                  </a:cubicBezTo>
                  <a:cubicBezTo>
                    <a:pt x="3846" y="507"/>
                    <a:pt x="4234" y="581"/>
                    <a:pt x="4583" y="728"/>
                  </a:cubicBezTo>
                  <a:cubicBezTo>
                    <a:pt x="8224" y="2276"/>
                    <a:pt x="11571" y="8365"/>
                    <a:pt x="13392" y="11817"/>
                  </a:cubicBezTo>
                  <a:cubicBezTo>
                    <a:pt x="11781" y="8093"/>
                    <a:pt x="8621" y="1878"/>
                    <a:pt x="4771" y="267"/>
                  </a:cubicBezTo>
                  <a:cubicBezTo>
                    <a:pt x="4375" y="88"/>
                    <a:pt x="3927" y="0"/>
                    <a:pt x="347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78" name="Google Shape;2478;p48"/>
          <p:cNvGrpSpPr/>
          <p:nvPr/>
        </p:nvGrpSpPr>
        <p:grpSpPr>
          <a:xfrm rot="-1800122" flipH="1">
            <a:off x="7738441" y="3963496"/>
            <a:ext cx="1338111" cy="518788"/>
            <a:chOff x="54458" y="3353446"/>
            <a:chExt cx="1174540" cy="522874"/>
          </a:xfrm>
        </p:grpSpPr>
        <p:sp>
          <p:nvSpPr>
            <p:cNvPr id="2479" name="Google Shape;2479;p48"/>
            <p:cNvSpPr/>
            <p:nvPr/>
          </p:nvSpPr>
          <p:spPr>
            <a:xfrm>
              <a:off x="92576" y="3439699"/>
              <a:ext cx="1136422" cy="371700"/>
            </a:xfrm>
            <a:custGeom>
              <a:avLst/>
              <a:gdLst/>
              <a:ahLst/>
              <a:cxnLst/>
              <a:rect l="l" t="t" r="r" b="b"/>
              <a:pathLst>
                <a:path w="789182" h="258125" extrusionOk="0">
                  <a:moveTo>
                    <a:pt x="368229" y="1"/>
                  </a:moveTo>
                  <a:cubicBezTo>
                    <a:pt x="292001" y="1"/>
                    <a:pt x="219177" y="9970"/>
                    <a:pt x="164632" y="37869"/>
                  </a:cubicBezTo>
                  <a:cubicBezTo>
                    <a:pt x="1" y="122093"/>
                    <a:pt x="45322" y="258124"/>
                    <a:pt x="158823" y="258124"/>
                  </a:cubicBezTo>
                  <a:cubicBezTo>
                    <a:pt x="177073" y="258124"/>
                    <a:pt x="197085" y="254608"/>
                    <a:pt x="218271" y="246793"/>
                  </a:cubicBezTo>
                  <a:cubicBezTo>
                    <a:pt x="306248" y="214339"/>
                    <a:pt x="370882" y="195598"/>
                    <a:pt x="413880" y="195598"/>
                  </a:cubicBezTo>
                  <a:cubicBezTo>
                    <a:pt x="445651" y="195598"/>
                    <a:pt x="465609" y="205830"/>
                    <a:pt x="474444" y="228324"/>
                  </a:cubicBezTo>
                  <a:cubicBezTo>
                    <a:pt x="477219" y="235399"/>
                    <a:pt x="484870" y="238463"/>
                    <a:pt x="496045" y="238463"/>
                  </a:cubicBezTo>
                  <a:cubicBezTo>
                    <a:pt x="568516" y="238463"/>
                    <a:pt x="789181" y="109577"/>
                    <a:pt x="789181" y="109577"/>
                  </a:cubicBezTo>
                  <a:lnTo>
                    <a:pt x="771378" y="62520"/>
                  </a:lnTo>
                  <a:cubicBezTo>
                    <a:pt x="771378" y="62520"/>
                    <a:pt x="559127" y="1"/>
                    <a:pt x="368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48"/>
            <p:cNvSpPr/>
            <p:nvPr/>
          </p:nvSpPr>
          <p:spPr>
            <a:xfrm>
              <a:off x="54458" y="3353446"/>
              <a:ext cx="1174540" cy="522874"/>
            </a:xfrm>
            <a:custGeom>
              <a:avLst/>
              <a:gdLst/>
              <a:ahLst/>
              <a:cxnLst/>
              <a:rect l="l" t="t" r="r" b="b"/>
              <a:pathLst>
                <a:path w="815653" h="363107" fill="none" extrusionOk="0">
                  <a:moveTo>
                    <a:pt x="797849" y="122418"/>
                  </a:moveTo>
                  <a:cubicBezTo>
                    <a:pt x="797849" y="122418"/>
                    <a:pt x="382244" y="0"/>
                    <a:pt x="191103" y="97767"/>
                  </a:cubicBezTo>
                  <a:cubicBezTo>
                    <a:pt x="1" y="195534"/>
                    <a:pt x="91795" y="363107"/>
                    <a:pt x="244742" y="306691"/>
                  </a:cubicBezTo>
                  <a:cubicBezTo>
                    <a:pt x="397727" y="250256"/>
                    <a:pt x="480125" y="235287"/>
                    <a:pt x="500915" y="288222"/>
                  </a:cubicBezTo>
                  <a:cubicBezTo>
                    <a:pt x="521685" y="341176"/>
                    <a:pt x="815652" y="169475"/>
                    <a:pt x="815652" y="169475"/>
                  </a:cubicBez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84" name="Google Shape;2484;p4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Words Of Wisdom</a:t>
            </a:r>
            <a:endParaRPr dirty="0"/>
          </a:p>
        </p:txBody>
      </p:sp>
      <p:grpSp>
        <p:nvGrpSpPr>
          <p:cNvPr id="2524" name="Google Shape;2524;p48"/>
          <p:cNvGrpSpPr/>
          <p:nvPr/>
        </p:nvGrpSpPr>
        <p:grpSpPr>
          <a:xfrm>
            <a:off x="6918115" y="2861970"/>
            <a:ext cx="1062335" cy="1689242"/>
            <a:chOff x="4702842" y="1337124"/>
            <a:chExt cx="1626668" cy="2969247"/>
          </a:xfrm>
        </p:grpSpPr>
        <p:sp>
          <p:nvSpPr>
            <p:cNvPr id="2525" name="Google Shape;2525;p48"/>
            <p:cNvSpPr/>
            <p:nvPr/>
          </p:nvSpPr>
          <p:spPr>
            <a:xfrm>
              <a:off x="4755791" y="1466264"/>
              <a:ext cx="1521158" cy="2840106"/>
            </a:xfrm>
            <a:custGeom>
              <a:avLst/>
              <a:gdLst/>
              <a:ahLst/>
              <a:cxnLst/>
              <a:rect l="l" t="t" r="r" b="b"/>
              <a:pathLst>
                <a:path w="82336" h="153727" extrusionOk="0">
                  <a:moveTo>
                    <a:pt x="28624" y="1"/>
                  </a:moveTo>
                  <a:cubicBezTo>
                    <a:pt x="12890" y="1"/>
                    <a:pt x="1" y="12911"/>
                    <a:pt x="1" y="28645"/>
                  </a:cubicBezTo>
                  <a:lnTo>
                    <a:pt x="1" y="152952"/>
                  </a:lnTo>
                  <a:cubicBezTo>
                    <a:pt x="1" y="153371"/>
                    <a:pt x="336" y="153726"/>
                    <a:pt x="754" y="153726"/>
                  </a:cubicBezTo>
                  <a:lnTo>
                    <a:pt x="81561" y="153726"/>
                  </a:lnTo>
                  <a:cubicBezTo>
                    <a:pt x="81980" y="153726"/>
                    <a:pt x="82335" y="153371"/>
                    <a:pt x="82335" y="152952"/>
                  </a:cubicBezTo>
                  <a:lnTo>
                    <a:pt x="82335" y="28645"/>
                  </a:lnTo>
                  <a:cubicBezTo>
                    <a:pt x="82335" y="12911"/>
                    <a:pt x="69425" y="1"/>
                    <a:pt x="536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48"/>
            <p:cNvSpPr/>
            <p:nvPr/>
          </p:nvSpPr>
          <p:spPr>
            <a:xfrm>
              <a:off x="4702842" y="1377991"/>
              <a:ext cx="447649" cy="363533"/>
            </a:xfrm>
            <a:custGeom>
              <a:avLst/>
              <a:gdLst/>
              <a:ahLst/>
              <a:cxnLst/>
              <a:rect l="l" t="t" r="r" b="b"/>
              <a:pathLst>
                <a:path w="24230" h="19677" extrusionOk="0">
                  <a:moveTo>
                    <a:pt x="13398" y="1"/>
                  </a:moveTo>
                  <a:cubicBezTo>
                    <a:pt x="11791" y="1"/>
                    <a:pt x="10088" y="418"/>
                    <a:pt x="8349" y="1473"/>
                  </a:cubicBezTo>
                  <a:cubicBezTo>
                    <a:pt x="0" y="6515"/>
                    <a:pt x="6424" y="19676"/>
                    <a:pt x="6424" y="19676"/>
                  </a:cubicBezTo>
                  <a:lnTo>
                    <a:pt x="24230" y="6034"/>
                  </a:lnTo>
                  <a:cubicBezTo>
                    <a:pt x="24230" y="6034"/>
                    <a:pt x="19508" y="1"/>
                    <a:pt x="133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48"/>
            <p:cNvSpPr/>
            <p:nvPr/>
          </p:nvSpPr>
          <p:spPr>
            <a:xfrm>
              <a:off x="4809147" y="1461756"/>
              <a:ext cx="299221" cy="214827"/>
            </a:xfrm>
            <a:custGeom>
              <a:avLst/>
              <a:gdLst/>
              <a:ahLst/>
              <a:cxnLst/>
              <a:rect l="l" t="t" r="r" b="b"/>
              <a:pathLst>
                <a:path w="16196" h="11628" extrusionOk="0">
                  <a:moveTo>
                    <a:pt x="8047" y="0"/>
                  </a:moveTo>
                  <a:cubicBezTo>
                    <a:pt x="6887" y="0"/>
                    <a:pt x="5734" y="285"/>
                    <a:pt x="4687" y="1019"/>
                  </a:cubicBezTo>
                  <a:cubicBezTo>
                    <a:pt x="0" y="4283"/>
                    <a:pt x="3181" y="11627"/>
                    <a:pt x="3181" y="11627"/>
                  </a:cubicBezTo>
                  <a:lnTo>
                    <a:pt x="16195" y="3446"/>
                  </a:lnTo>
                  <a:cubicBezTo>
                    <a:pt x="16195" y="3446"/>
                    <a:pt x="12081" y="0"/>
                    <a:pt x="80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48"/>
            <p:cNvSpPr/>
            <p:nvPr/>
          </p:nvSpPr>
          <p:spPr>
            <a:xfrm>
              <a:off x="4838910" y="1474763"/>
              <a:ext cx="352558" cy="237755"/>
            </a:xfrm>
            <a:custGeom>
              <a:avLst/>
              <a:gdLst/>
              <a:ahLst/>
              <a:cxnLst/>
              <a:rect l="l" t="t" r="r" b="b"/>
              <a:pathLst>
                <a:path w="19083" h="12869" extrusionOk="0">
                  <a:moveTo>
                    <a:pt x="19083" y="1"/>
                  </a:moveTo>
                  <a:lnTo>
                    <a:pt x="19083" y="1"/>
                  </a:lnTo>
                  <a:cubicBezTo>
                    <a:pt x="6801" y="3077"/>
                    <a:pt x="0" y="12869"/>
                    <a:pt x="0" y="12869"/>
                  </a:cubicBezTo>
                  <a:lnTo>
                    <a:pt x="1908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48"/>
            <p:cNvSpPr/>
            <p:nvPr/>
          </p:nvSpPr>
          <p:spPr>
            <a:xfrm>
              <a:off x="4838910" y="1474393"/>
              <a:ext cx="351782" cy="238124"/>
            </a:xfrm>
            <a:custGeom>
              <a:avLst/>
              <a:gdLst/>
              <a:ahLst/>
              <a:cxnLst/>
              <a:rect l="l" t="t" r="r" b="b"/>
              <a:pathLst>
                <a:path w="19041" h="12889" extrusionOk="0">
                  <a:moveTo>
                    <a:pt x="19041" y="0"/>
                  </a:moveTo>
                  <a:lnTo>
                    <a:pt x="19041" y="0"/>
                  </a:lnTo>
                  <a:cubicBezTo>
                    <a:pt x="19041" y="0"/>
                    <a:pt x="18664" y="84"/>
                    <a:pt x="18037" y="209"/>
                  </a:cubicBezTo>
                  <a:cubicBezTo>
                    <a:pt x="17723" y="293"/>
                    <a:pt x="17367" y="377"/>
                    <a:pt x="16907" y="481"/>
                  </a:cubicBezTo>
                  <a:cubicBezTo>
                    <a:pt x="16488" y="586"/>
                    <a:pt x="16007" y="774"/>
                    <a:pt x="15484" y="921"/>
                  </a:cubicBezTo>
                  <a:cubicBezTo>
                    <a:pt x="15212" y="1004"/>
                    <a:pt x="14961" y="1088"/>
                    <a:pt x="14668" y="1193"/>
                  </a:cubicBezTo>
                  <a:cubicBezTo>
                    <a:pt x="14375" y="1297"/>
                    <a:pt x="14082" y="1402"/>
                    <a:pt x="13810" y="1527"/>
                  </a:cubicBezTo>
                  <a:cubicBezTo>
                    <a:pt x="13224" y="1758"/>
                    <a:pt x="12576" y="1988"/>
                    <a:pt x="11969" y="2343"/>
                  </a:cubicBezTo>
                  <a:cubicBezTo>
                    <a:pt x="11362" y="2678"/>
                    <a:pt x="10692" y="2971"/>
                    <a:pt x="10086" y="3348"/>
                  </a:cubicBezTo>
                  <a:cubicBezTo>
                    <a:pt x="9772" y="3557"/>
                    <a:pt x="9458" y="3745"/>
                    <a:pt x="9144" y="3934"/>
                  </a:cubicBezTo>
                  <a:cubicBezTo>
                    <a:pt x="8830" y="4122"/>
                    <a:pt x="8537" y="4331"/>
                    <a:pt x="8223" y="4540"/>
                  </a:cubicBezTo>
                  <a:cubicBezTo>
                    <a:pt x="7910" y="4750"/>
                    <a:pt x="7596" y="4959"/>
                    <a:pt x="7324" y="5168"/>
                  </a:cubicBezTo>
                  <a:cubicBezTo>
                    <a:pt x="7031" y="5398"/>
                    <a:pt x="6738" y="5608"/>
                    <a:pt x="6445" y="5838"/>
                  </a:cubicBezTo>
                  <a:cubicBezTo>
                    <a:pt x="6319" y="5963"/>
                    <a:pt x="6173" y="6068"/>
                    <a:pt x="6026" y="6193"/>
                  </a:cubicBezTo>
                  <a:cubicBezTo>
                    <a:pt x="5880" y="6298"/>
                    <a:pt x="5754" y="6424"/>
                    <a:pt x="5608" y="6528"/>
                  </a:cubicBezTo>
                  <a:cubicBezTo>
                    <a:pt x="5357" y="6737"/>
                    <a:pt x="5085" y="6968"/>
                    <a:pt x="4834" y="7198"/>
                  </a:cubicBezTo>
                  <a:cubicBezTo>
                    <a:pt x="4562" y="7428"/>
                    <a:pt x="4332" y="7679"/>
                    <a:pt x="4102" y="7909"/>
                  </a:cubicBezTo>
                  <a:cubicBezTo>
                    <a:pt x="3829" y="8139"/>
                    <a:pt x="3599" y="8349"/>
                    <a:pt x="3390" y="8600"/>
                  </a:cubicBezTo>
                  <a:cubicBezTo>
                    <a:pt x="2951" y="9039"/>
                    <a:pt x="2553" y="9478"/>
                    <a:pt x="2197" y="9897"/>
                  </a:cubicBezTo>
                  <a:cubicBezTo>
                    <a:pt x="1821" y="10315"/>
                    <a:pt x="1507" y="10734"/>
                    <a:pt x="1214" y="11069"/>
                  </a:cubicBezTo>
                  <a:cubicBezTo>
                    <a:pt x="963" y="11445"/>
                    <a:pt x="733" y="11759"/>
                    <a:pt x="544" y="12010"/>
                  </a:cubicBezTo>
                  <a:cubicBezTo>
                    <a:pt x="356" y="12282"/>
                    <a:pt x="210" y="12491"/>
                    <a:pt x="126" y="12638"/>
                  </a:cubicBezTo>
                  <a:cubicBezTo>
                    <a:pt x="42" y="12805"/>
                    <a:pt x="0" y="12889"/>
                    <a:pt x="0" y="12889"/>
                  </a:cubicBezTo>
                  <a:cubicBezTo>
                    <a:pt x="0" y="12889"/>
                    <a:pt x="42" y="12805"/>
                    <a:pt x="147" y="12659"/>
                  </a:cubicBezTo>
                  <a:cubicBezTo>
                    <a:pt x="252" y="12533"/>
                    <a:pt x="440" y="12366"/>
                    <a:pt x="649" y="12115"/>
                  </a:cubicBezTo>
                  <a:cubicBezTo>
                    <a:pt x="858" y="11885"/>
                    <a:pt x="1109" y="11592"/>
                    <a:pt x="1423" y="11278"/>
                  </a:cubicBezTo>
                  <a:cubicBezTo>
                    <a:pt x="1737" y="10964"/>
                    <a:pt x="2093" y="10608"/>
                    <a:pt x="2469" y="10232"/>
                  </a:cubicBezTo>
                  <a:cubicBezTo>
                    <a:pt x="2867" y="9855"/>
                    <a:pt x="3306" y="9458"/>
                    <a:pt x="3767" y="9039"/>
                  </a:cubicBezTo>
                  <a:cubicBezTo>
                    <a:pt x="3997" y="8830"/>
                    <a:pt x="4248" y="8621"/>
                    <a:pt x="4499" y="8411"/>
                  </a:cubicBezTo>
                  <a:cubicBezTo>
                    <a:pt x="4750" y="8202"/>
                    <a:pt x="4980" y="7972"/>
                    <a:pt x="5252" y="7763"/>
                  </a:cubicBezTo>
                  <a:cubicBezTo>
                    <a:pt x="5775" y="7302"/>
                    <a:pt x="6319" y="6863"/>
                    <a:pt x="6905" y="6445"/>
                  </a:cubicBezTo>
                  <a:cubicBezTo>
                    <a:pt x="7177" y="6235"/>
                    <a:pt x="7470" y="6005"/>
                    <a:pt x="7763" y="5796"/>
                  </a:cubicBezTo>
                  <a:cubicBezTo>
                    <a:pt x="8056" y="5587"/>
                    <a:pt x="8370" y="5398"/>
                    <a:pt x="8642" y="5189"/>
                  </a:cubicBezTo>
                  <a:cubicBezTo>
                    <a:pt x="8935" y="5001"/>
                    <a:pt x="9228" y="4771"/>
                    <a:pt x="9542" y="4582"/>
                  </a:cubicBezTo>
                  <a:cubicBezTo>
                    <a:pt x="9855" y="4373"/>
                    <a:pt x="10148" y="4185"/>
                    <a:pt x="10462" y="4017"/>
                  </a:cubicBezTo>
                  <a:cubicBezTo>
                    <a:pt x="11048" y="3620"/>
                    <a:pt x="11655" y="3306"/>
                    <a:pt x="12262" y="2971"/>
                  </a:cubicBezTo>
                  <a:cubicBezTo>
                    <a:pt x="12868" y="2616"/>
                    <a:pt x="13454" y="2364"/>
                    <a:pt x="13998" y="2071"/>
                  </a:cubicBezTo>
                  <a:cubicBezTo>
                    <a:pt x="14270" y="1946"/>
                    <a:pt x="14563" y="1820"/>
                    <a:pt x="14814" y="1674"/>
                  </a:cubicBezTo>
                  <a:cubicBezTo>
                    <a:pt x="15086" y="1548"/>
                    <a:pt x="15337" y="1444"/>
                    <a:pt x="15609" y="1339"/>
                  </a:cubicBezTo>
                  <a:cubicBezTo>
                    <a:pt x="15861" y="1235"/>
                    <a:pt x="16091" y="1130"/>
                    <a:pt x="16342" y="1025"/>
                  </a:cubicBezTo>
                  <a:cubicBezTo>
                    <a:pt x="16572" y="942"/>
                    <a:pt x="16781" y="816"/>
                    <a:pt x="16990" y="774"/>
                  </a:cubicBezTo>
                  <a:cubicBezTo>
                    <a:pt x="17430" y="607"/>
                    <a:pt x="17765" y="481"/>
                    <a:pt x="18099" y="377"/>
                  </a:cubicBezTo>
                  <a:cubicBezTo>
                    <a:pt x="18685" y="147"/>
                    <a:pt x="19041" y="0"/>
                    <a:pt x="1904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48"/>
            <p:cNvSpPr/>
            <p:nvPr/>
          </p:nvSpPr>
          <p:spPr>
            <a:xfrm>
              <a:off x="5881861" y="1377991"/>
              <a:ext cx="447649" cy="363533"/>
            </a:xfrm>
            <a:custGeom>
              <a:avLst/>
              <a:gdLst/>
              <a:ahLst/>
              <a:cxnLst/>
              <a:rect l="l" t="t" r="r" b="b"/>
              <a:pathLst>
                <a:path w="24230" h="19677" extrusionOk="0">
                  <a:moveTo>
                    <a:pt x="10832" y="1"/>
                  </a:moveTo>
                  <a:cubicBezTo>
                    <a:pt x="4722" y="1"/>
                    <a:pt x="0" y="6034"/>
                    <a:pt x="0" y="6034"/>
                  </a:cubicBezTo>
                  <a:lnTo>
                    <a:pt x="17827" y="19676"/>
                  </a:lnTo>
                  <a:cubicBezTo>
                    <a:pt x="17827" y="19676"/>
                    <a:pt x="24230" y="6515"/>
                    <a:pt x="15881" y="1473"/>
                  </a:cubicBezTo>
                  <a:cubicBezTo>
                    <a:pt x="14143" y="418"/>
                    <a:pt x="12439" y="1"/>
                    <a:pt x="1083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48"/>
            <p:cNvSpPr/>
            <p:nvPr/>
          </p:nvSpPr>
          <p:spPr>
            <a:xfrm>
              <a:off x="5924003" y="1461756"/>
              <a:ext cx="299203" cy="214827"/>
            </a:xfrm>
            <a:custGeom>
              <a:avLst/>
              <a:gdLst/>
              <a:ahLst/>
              <a:cxnLst/>
              <a:rect l="l" t="t" r="r" b="b"/>
              <a:pathLst>
                <a:path w="16195" h="11628" extrusionOk="0">
                  <a:moveTo>
                    <a:pt x="8148" y="0"/>
                  </a:moveTo>
                  <a:cubicBezTo>
                    <a:pt x="4115" y="0"/>
                    <a:pt x="0" y="3446"/>
                    <a:pt x="0" y="3446"/>
                  </a:cubicBezTo>
                  <a:lnTo>
                    <a:pt x="13035" y="11627"/>
                  </a:lnTo>
                  <a:cubicBezTo>
                    <a:pt x="13035" y="11627"/>
                    <a:pt x="16195" y="4283"/>
                    <a:pt x="11508" y="1019"/>
                  </a:cubicBezTo>
                  <a:cubicBezTo>
                    <a:pt x="10461" y="285"/>
                    <a:pt x="9308" y="0"/>
                    <a:pt x="81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48"/>
            <p:cNvSpPr/>
            <p:nvPr/>
          </p:nvSpPr>
          <p:spPr>
            <a:xfrm>
              <a:off x="5840884" y="1474763"/>
              <a:ext cx="352946" cy="237755"/>
            </a:xfrm>
            <a:custGeom>
              <a:avLst/>
              <a:gdLst/>
              <a:ahLst/>
              <a:cxnLst/>
              <a:rect l="l" t="t" r="r" b="b"/>
              <a:pathLst>
                <a:path w="19104" h="12869" extrusionOk="0">
                  <a:moveTo>
                    <a:pt x="0" y="1"/>
                  </a:moveTo>
                  <a:lnTo>
                    <a:pt x="19104" y="12869"/>
                  </a:lnTo>
                  <a:cubicBezTo>
                    <a:pt x="19104" y="12869"/>
                    <a:pt x="12304" y="307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48"/>
            <p:cNvSpPr/>
            <p:nvPr/>
          </p:nvSpPr>
          <p:spPr>
            <a:xfrm>
              <a:off x="5841272" y="1474393"/>
              <a:ext cx="352558" cy="238124"/>
            </a:xfrm>
            <a:custGeom>
              <a:avLst/>
              <a:gdLst/>
              <a:ahLst/>
              <a:cxnLst/>
              <a:rect l="l" t="t" r="r" b="b"/>
              <a:pathLst>
                <a:path w="19083" h="12889" extrusionOk="0">
                  <a:moveTo>
                    <a:pt x="0" y="0"/>
                  </a:moveTo>
                  <a:lnTo>
                    <a:pt x="0" y="0"/>
                  </a:lnTo>
                  <a:cubicBezTo>
                    <a:pt x="1" y="0"/>
                    <a:pt x="356" y="167"/>
                    <a:pt x="942" y="377"/>
                  </a:cubicBezTo>
                  <a:cubicBezTo>
                    <a:pt x="1256" y="481"/>
                    <a:pt x="1632" y="607"/>
                    <a:pt x="2051" y="774"/>
                  </a:cubicBezTo>
                  <a:cubicBezTo>
                    <a:pt x="2260" y="816"/>
                    <a:pt x="2469" y="921"/>
                    <a:pt x="2700" y="1025"/>
                  </a:cubicBezTo>
                  <a:cubicBezTo>
                    <a:pt x="2930" y="1130"/>
                    <a:pt x="3181" y="1235"/>
                    <a:pt x="3432" y="1339"/>
                  </a:cubicBezTo>
                  <a:cubicBezTo>
                    <a:pt x="3704" y="1444"/>
                    <a:pt x="3955" y="1569"/>
                    <a:pt x="4227" y="1674"/>
                  </a:cubicBezTo>
                  <a:cubicBezTo>
                    <a:pt x="4478" y="1820"/>
                    <a:pt x="4750" y="1946"/>
                    <a:pt x="5022" y="2071"/>
                  </a:cubicBezTo>
                  <a:cubicBezTo>
                    <a:pt x="5608" y="2364"/>
                    <a:pt x="6215" y="2616"/>
                    <a:pt x="6780" y="2971"/>
                  </a:cubicBezTo>
                  <a:cubicBezTo>
                    <a:pt x="7366" y="3306"/>
                    <a:pt x="7993" y="3620"/>
                    <a:pt x="8579" y="4017"/>
                  </a:cubicBezTo>
                  <a:cubicBezTo>
                    <a:pt x="8893" y="4227"/>
                    <a:pt x="9186" y="4394"/>
                    <a:pt x="9500" y="4582"/>
                  </a:cubicBezTo>
                  <a:cubicBezTo>
                    <a:pt x="9793" y="4771"/>
                    <a:pt x="10086" y="4980"/>
                    <a:pt x="10399" y="5189"/>
                  </a:cubicBezTo>
                  <a:cubicBezTo>
                    <a:pt x="10671" y="5377"/>
                    <a:pt x="10985" y="5587"/>
                    <a:pt x="11278" y="5796"/>
                  </a:cubicBezTo>
                  <a:cubicBezTo>
                    <a:pt x="11571" y="6026"/>
                    <a:pt x="11864" y="6235"/>
                    <a:pt x="12136" y="6445"/>
                  </a:cubicBezTo>
                  <a:cubicBezTo>
                    <a:pt x="12722" y="6863"/>
                    <a:pt x="13266" y="7344"/>
                    <a:pt x="13789" y="7763"/>
                  </a:cubicBezTo>
                  <a:cubicBezTo>
                    <a:pt x="14061" y="7972"/>
                    <a:pt x="14291" y="8202"/>
                    <a:pt x="14542" y="8411"/>
                  </a:cubicBezTo>
                  <a:cubicBezTo>
                    <a:pt x="14814" y="8621"/>
                    <a:pt x="15044" y="8830"/>
                    <a:pt x="15275" y="9039"/>
                  </a:cubicBezTo>
                  <a:cubicBezTo>
                    <a:pt x="15735" y="9458"/>
                    <a:pt x="16174" y="9855"/>
                    <a:pt x="16572" y="10232"/>
                  </a:cubicBezTo>
                  <a:cubicBezTo>
                    <a:pt x="16949" y="10608"/>
                    <a:pt x="17304" y="10964"/>
                    <a:pt x="17618" y="11278"/>
                  </a:cubicBezTo>
                  <a:cubicBezTo>
                    <a:pt x="17890" y="11592"/>
                    <a:pt x="18183" y="11885"/>
                    <a:pt x="18392" y="12115"/>
                  </a:cubicBezTo>
                  <a:cubicBezTo>
                    <a:pt x="18601" y="12366"/>
                    <a:pt x="18790" y="12533"/>
                    <a:pt x="18894" y="12659"/>
                  </a:cubicBezTo>
                  <a:cubicBezTo>
                    <a:pt x="19020" y="12805"/>
                    <a:pt x="19083" y="12889"/>
                    <a:pt x="19083" y="12889"/>
                  </a:cubicBezTo>
                  <a:cubicBezTo>
                    <a:pt x="19083" y="12889"/>
                    <a:pt x="19041" y="12805"/>
                    <a:pt x="18915" y="12638"/>
                  </a:cubicBezTo>
                  <a:cubicBezTo>
                    <a:pt x="18811" y="12491"/>
                    <a:pt x="18685" y="12282"/>
                    <a:pt x="18497" y="12010"/>
                  </a:cubicBezTo>
                  <a:cubicBezTo>
                    <a:pt x="18309" y="11759"/>
                    <a:pt x="18099" y="11445"/>
                    <a:pt x="17827" y="11069"/>
                  </a:cubicBezTo>
                  <a:cubicBezTo>
                    <a:pt x="17534" y="10713"/>
                    <a:pt x="17221" y="10315"/>
                    <a:pt x="16844" y="9897"/>
                  </a:cubicBezTo>
                  <a:cubicBezTo>
                    <a:pt x="16509" y="9478"/>
                    <a:pt x="16091" y="9039"/>
                    <a:pt x="15651" y="8600"/>
                  </a:cubicBezTo>
                  <a:cubicBezTo>
                    <a:pt x="15421" y="8349"/>
                    <a:pt x="15170" y="8139"/>
                    <a:pt x="14940" y="7909"/>
                  </a:cubicBezTo>
                  <a:cubicBezTo>
                    <a:pt x="14710" y="7679"/>
                    <a:pt x="14480" y="7449"/>
                    <a:pt x="14208" y="7198"/>
                  </a:cubicBezTo>
                  <a:cubicBezTo>
                    <a:pt x="13956" y="6989"/>
                    <a:pt x="13684" y="6758"/>
                    <a:pt x="13433" y="6528"/>
                  </a:cubicBezTo>
                  <a:cubicBezTo>
                    <a:pt x="13266" y="6424"/>
                    <a:pt x="13140" y="6298"/>
                    <a:pt x="13015" y="6193"/>
                  </a:cubicBezTo>
                  <a:cubicBezTo>
                    <a:pt x="12868" y="6068"/>
                    <a:pt x="12743" y="5942"/>
                    <a:pt x="12596" y="5838"/>
                  </a:cubicBezTo>
                  <a:cubicBezTo>
                    <a:pt x="12303" y="5608"/>
                    <a:pt x="12011" y="5398"/>
                    <a:pt x="11718" y="5168"/>
                  </a:cubicBezTo>
                  <a:cubicBezTo>
                    <a:pt x="11404" y="4959"/>
                    <a:pt x="11132" y="4750"/>
                    <a:pt x="10818" y="4540"/>
                  </a:cubicBezTo>
                  <a:cubicBezTo>
                    <a:pt x="10525" y="4352"/>
                    <a:pt x="10211" y="4122"/>
                    <a:pt x="9897" y="3934"/>
                  </a:cubicBezTo>
                  <a:cubicBezTo>
                    <a:pt x="9583" y="3724"/>
                    <a:pt x="9270" y="3536"/>
                    <a:pt x="8956" y="3348"/>
                  </a:cubicBezTo>
                  <a:cubicBezTo>
                    <a:pt x="8349" y="2929"/>
                    <a:pt x="7700" y="2657"/>
                    <a:pt x="7073" y="2343"/>
                  </a:cubicBezTo>
                  <a:cubicBezTo>
                    <a:pt x="6466" y="2009"/>
                    <a:pt x="5817" y="1758"/>
                    <a:pt x="5231" y="1527"/>
                  </a:cubicBezTo>
                  <a:cubicBezTo>
                    <a:pt x="4959" y="1423"/>
                    <a:pt x="4666" y="1297"/>
                    <a:pt x="4373" y="1193"/>
                  </a:cubicBezTo>
                  <a:cubicBezTo>
                    <a:pt x="4122" y="1109"/>
                    <a:pt x="3829" y="1004"/>
                    <a:pt x="3557" y="921"/>
                  </a:cubicBezTo>
                  <a:cubicBezTo>
                    <a:pt x="3034" y="732"/>
                    <a:pt x="2574" y="586"/>
                    <a:pt x="2135" y="481"/>
                  </a:cubicBezTo>
                  <a:cubicBezTo>
                    <a:pt x="1716" y="377"/>
                    <a:pt x="1319" y="293"/>
                    <a:pt x="1005" y="209"/>
                  </a:cubicBezTo>
                  <a:cubicBezTo>
                    <a:pt x="377" y="84"/>
                    <a:pt x="1" y="0"/>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48"/>
            <p:cNvSpPr/>
            <p:nvPr/>
          </p:nvSpPr>
          <p:spPr>
            <a:xfrm>
              <a:off x="5325985" y="2449301"/>
              <a:ext cx="380400" cy="442255"/>
            </a:xfrm>
            <a:custGeom>
              <a:avLst/>
              <a:gdLst/>
              <a:ahLst/>
              <a:cxnLst/>
              <a:rect l="l" t="t" r="r" b="b"/>
              <a:pathLst>
                <a:path w="20590" h="23938" extrusionOk="0">
                  <a:moveTo>
                    <a:pt x="0" y="0"/>
                  </a:moveTo>
                  <a:lnTo>
                    <a:pt x="0" y="13622"/>
                  </a:lnTo>
                  <a:cubicBezTo>
                    <a:pt x="0" y="19334"/>
                    <a:pt x="4603" y="23937"/>
                    <a:pt x="10295" y="23937"/>
                  </a:cubicBezTo>
                  <a:cubicBezTo>
                    <a:pt x="15986" y="23937"/>
                    <a:pt x="20589" y="19334"/>
                    <a:pt x="20589" y="13622"/>
                  </a:cubicBezTo>
                  <a:lnTo>
                    <a:pt x="2058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48"/>
            <p:cNvSpPr/>
            <p:nvPr/>
          </p:nvSpPr>
          <p:spPr>
            <a:xfrm>
              <a:off x="5325985" y="2449301"/>
              <a:ext cx="380400" cy="442255"/>
            </a:xfrm>
            <a:custGeom>
              <a:avLst/>
              <a:gdLst/>
              <a:ahLst/>
              <a:cxnLst/>
              <a:rect l="l" t="t" r="r" b="b"/>
              <a:pathLst>
                <a:path w="20590" h="23938" fill="none" extrusionOk="0">
                  <a:moveTo>
                    <a:pt x="10295" y="23937"/>
                  </a:moveTo>
                  <a:lnTo>
                    <a:pt x="10295" y="23937"/>
                  </a:lnTo>
                  <a:cubicBezTo>
                    <a:pt x="15986" y="23937"/>
                    <a:pt x="20589" y="19334"/>
                    <a:pt x="20589" y="13622"/>
                  </a:cubicBezTo>
                  <a:lnTo>
                    <a:pt x="20589" y="0"/>
                  </a:lnTo>
                  <a:lnTo>
                    <a:pt x="0" y="0"/>
                  </a:lnTo>
                  <a:lnTo>
                    <a:pt x="0" y="13622"/>
                  </a:lnTo>
                  <a:cubicBezTo>
                    <a:pt x="0" y="19334"/>
                    <a:pt x="4603" y="23937"/>
                    <a:pt x="10295" y="23937"/>
                  </a:cubicBezTo>
                  <a:close/>
                </a:path>
              </a:pathLst>
            </a:custGeom>
            <a:noFill/>
            <a:ln w="680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48"/>
            <p:cNvSpPr/>
            <p:nvPr/>
          </p:nvSpPr>
          <p:spPr>
            <a:xfrm>
              <a:off x="5325985" y="2449301"/>
              <a:ext cx="380770" cy="306168"/>
            </a:xfrm>
            <a:custGeom>
              <a:avLst/>
              <a:gdLst/>
              <a:ahLst/>
              <a:cxnLst/>
              <a:rect l="l" t="t" r="r" b="b"/>
              <a:pathLst>
                <a:path w="20610" h="16572" extrusionOk="0">
                  <a:moveTo>
                    <a:pt x="0" y="0"/>
                  </a:moveTo>
                  <a:lnTo>
                    <a:pt x="0" y="13622"/>
                  </a:lnTo>
                  <a:cubicBezTo>
                    <a:pt x="0" y="14647"/>
                    <a:pt x="147" y="15630"/>
                    <a:pt x="440" y="16572"/>
                  </a:cubicBezTo>
                  <a:cubicBezTo>
                    <a:pt x="2888" y="15505"/>
                    <a:pt x="5273" y="14228"/>
                    <a:pt x="7386" y="12659"/>
                  </a:cubicBezTo>
                  <a:cubicBezTo>
                    <a:pt x="8779" y="11634"/>
                    <a:pt x="10440" y="11091"/>
                    <a:pt x="12109" y="11091"/>
                  </a:cubicBezTo>
                  <a:cubicBezTo>
                    <a:pt x="13199" y="11091"/>
                    <a:pt x="14292" y="11322"/>
                    <a:pt x="15316" y="11801"/>
                  </a:cubicBezTo>
                  <a:cubicBezTo>
                    <a:pt x="16990" y="12575"/>
                    <a:pt x="18769" y="13120"/>
                    <a:pt x="20610" y="13538"/>
                  </a:cubicBezTo>
                  <a:lnTo>
                    <a:pt x="206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48"/>
            <p:cNvSpPr/>
            <p:nvPr/>
          </p:nvSpPr>
          <p:spPr>
            <a:xfrm>
              <a:off x="4838522" y="1997790"/>
              <a:ext cx="291868" cy="291868"/>
            </a:xfrm>
            <a:custGeom>
              <a:avLst/>
              <a:gdLst/>
              <a:ahLst/>
              <a:cxnLst/>
              <a:rect l="l" t="t" r="r" b="b"/>
              <a:pathLst>
                <a:path w="15798" h="15798" extrusionOk="0">
                  <a:moveTo>
                    <a:pt x="7910" y="1"/>
                  </a:moveTo>
                  <a:cubicBezTo>
                    <a:pt x="3558" y="1"/>
                    <a:pt x="1" y="3537"/>
                    <a:pt x="1" y="7910"/>
                  </a:cubicBezTo>
                  <a:cubicBezTo>
                    <a:pt x="1" y="12262"/>
                    <a:pt x="3558" y="15798"/>
                    <a:pt x="7910" y="15798"/>
                  </a:cubicBezTo>
                  <a:cubicBezTo>
                    <a:pt x="12262" y="15798"/>
                    <a:pt x="15798" y="12262"/>
                    <a:pt x="15798" y="7910"/>
                  </a:cubicBezTo>
                  <a:cubicBezTo>
                    <a:pt x="15798" y="3537"/>
                    <a:pt x="12262" y="1"/>
                    <a:pt x="79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48"/>
            <p:cNvSpPr/>
            <p:nvPr/>
          </p:nvSpPr>
          <p:spPr>
            <a:xfrm>
              <a:off x="5901962" y="1997790"/>
              <a:ext cx="291868" cy="291868"/>
            </a:xfrm>
            <a:custGeom>
              <a:avLst/>
              <a:gdLst/>
              <a:ahLst/>
              <a:cxnLst/>
              <a:rect l="l" t="t" r="r" b="b"/>
              <a:pathLst>
                <a:path w="15798" h="15798" extrusionOk="0">
                  <a:moveTo>
                    <a:pt x="7889" y="1"/>
                  </a:moveTo>
                  <a:cubicBezTo>
                    <a:pt x="3537" y="1"/>
                    <a:pt x="0" y="3537"/>
                    <a:pt x="0" y="7910"/>
                  </a:cubicBezTo>
                  <a:cubicBezTo>
                    <a:pt x="0" y="12262"/>
                    <a:pt x="3537" y="15798"/>
                    <a:pt x="7889" y="15798"/>
                  </a:cubicBezTo>
                  <a:cubicBezTo>
                    <a:pt x="12241" y="15798"/>
                    <a:pt x="15798" y="12262"/>
                    <a:pt x="15798" y="7910"/>
                  </a:cubicBezTo>
                  <a:cubicBezTo>
                    <a:pt x="15798" y="3537"/>
                    <a:pt x="12241" y="1"/>
                    <a:pt x="78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48"/>
            <p:cNvSpPr/>
            <p:nvPr/>
          </p:nvSpPr>
          <p:spPr>
            <a:xfrm>
              <a:off x="5130760" y="1785180"/>
              <a:ext cx="150774" cy="309272"/>
            </a:xfrm>
            <a:custGeom>
              <a:avLst/>
              <a:gdLst/>
              <a:ahLst/>
              <a:cxnLst/>
              <a:rect l="l" t="t" r="r" b="b"/>
              <a:pathLst>
                <a:path w="8161" h="16740" extrusionOk="0">
                  <a:moveTo>
                    <a:pt x="4081" y="1"/>
                  </a:moveTo>
                  <a:cubicBezTo>
                    <a:pt x="1821" y="1"/>
                    <a:pt x="1" y="3746"/>
                    <a:pt x="1" y="8370"/>
                  </a:cubicBezTo>
                  <a:cubicBezTo>
                    <a:pt x="1" y="12994"/>
                    <a:pt x="1821" y="16740"/>
                    <a:pt x="4081" y="16740"/>
                  </a:cubicBezTo>
                  <a:cubicBezTo>
                    <a:pt x="6320" y="16740"/>
                    <a:pt x="8161" y="12994"/>
                    <a:pt x="8161" y="8370"/>
                  </a:cubicBezTo>
                  <a:cubicBezTo>
                    <a:pt x="8161" y="3746"/>
                    <a:pt x="6320" y="1"/>
                    <a:pt x="40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48"/>
            <p:cNvSpPr/>
            <p:nvPr/>
          </p:nvSpPr>
          <p:spPr>
            <a:xfrm>
              <a:off x="5750818" y="1785180"/>
              <a:ext cx="150774" cy="309272"/>
            </a:xfrm>
            <a:custGeom>
              <a:avLst/>
              <a:gdLst/>
              <a:ahLst/>
              <a:cxnLst/>
              <a:rect l="l" t="t" r="r" b="b"/>
              <a:pathLst>
                <a:path w="8161" h="16740" extrusionOk="0">
                  <a:moveTo>
                    <a:pt x="4080" y="1"/>
                  </a:moveTo>
                  <a:cubicBezTo>
                    <a:pt x="1842" y="1"/>
                    <a:pt x="0" y="3746"/>
                    <a:pt x="0" y="8370"/>
                  </a:cubicBezTo>
                  <a:cubicBezTo>
                    <a:pt x="0" y="12994"/>
                    <a:pt x="1842" y="16740"/>
                    <a:pt x="4080" y="16740"/>
                  </a:cubicBezTo>
                  <a:cubicBezTo>
                    <a:pt x="6340" y="16740"/>
                    <a:pt x="8160" y="12994"/>
                    <a:pt x="8160" y="8370"/>
                  </a:cubicBezTo>
                  <a:cubicBezTo>
                    <a:pt x="8160" y="3746"/>
                    <a:pt x="6340" y="1"/>
                    <a:pt x="40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48"/>
            <p:cNvSpPr/>
            <p:nvPr/>
          </p:nvSpPr>
          <p:spPr>
            <a:xfrm>
              <a:off x="5516167" y="2418373"/>
              <a:ext cx="18" cy="473182"/>
            </a:xfrm>
            <a:custGeom>
              <a:avLst/>
              <a:gdLst/>
              <a:ahLst/>
              <a:cxnLst/>
              <a:rect l="l" t="t" r="r" b="b"/>
              <a:pathLst>
                <a:path w="1" h="25612" fill="none" extrusionOk="0">
                  <a:moveTo>
                    <a:pt x="1" y="25611"/>
                  </a:moveTo>
                  <a:lnTo>
                    <a:pt x="1" y="1"/>
                  </a:lnTo>
                </a:path>
              </a:pathLst>
            </a:custGeom>
            <a:noFill/>
            <a:ln w="6800" cap="flat" cmpd="sng">
              <a:solidFill>
                <a:schemeClr val="lt2"/>
              </a:solidFill>
              <a:prstDash val="solid"/>
              <a:miter lim="209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48"/>
            <p:cNvSpPr/>
            <p:nvPr/>
          </p:nvSpPr>
          <p:spPr>
            <a:xfrm>
              <a:off x="5191450" y="2418337"/>
              <a:ext cx="324735" cy="228129"/>
            </a:xfrm>
            <a:custGeom>
              <a:avLst/>
              <a:gdLst/>
              <a:ahLst/>
              <a:cxnLst/>
              <a:rect l="l" t="t" r="r" b="b"/>
              <a:pathLst>
                <a:path w="17577" h="12348" extrusionOk="0">
                  <a:moveTo>
                    <a:pt x="11703" y="1"/>
                  </a:moveTo>
                  <a:cubicBezTo>
                    <a:pt x="1682" y="1"/>
                    <a:pt x="1" y="12347"/>
                    <a:pt x="1" y="12347"/>
                  </a:cubicBezTo>
                  <a:cubicBezTo>
                    <a:pt x="14857" y="11803"/>
                    <a:pt x="17577" y="1195"/>
                    <a:pt x="17577" y="1195"/>
                  </a:cubicBezTo>
                  <a:cubicBezTo>
                    <a:pt x="15355" y="358"/>
                    <a:pt x="13408" y="1"/>
                    <a:pt x="117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48"/>
            <p:cNvSpPr/>
            <p:nvPr/>
          </p:nvSpPr>
          <p:spPr>
            <a:xfrm>
              <a:off x="5516167" y="2418337"/>
              <a:ext cx="324735" cy="228129"/>
            </a:xfrm>
            <a:custGeom>
              <a:avLst/>
              <a:gdLst/>
              <a:ahLst/>
              <a:cxnLst/>
              <a:rect l="l" t="t" r="r" b="b"/>
              <a:pathLst>
                <a:path w="17577" h="12348" extrusionOk="0">
                  <a:moveTo>
                    <a:pt x="5874" y="1"/>
                  </a:moveTo>
                  <a:cubicBezTo>
                    <a:pt x="4169" y="1"/>
                    <a:pt x="2222" y="358"/>
                    <a:pt x="1" y="1195"/>
                  </a:cubicBezTo>
                  <a:cubicBezTo>
                    <a:pt x="1" y="1195"/>
                    <a:pt x="2721" y="11803"/>
                    <a:pt x="17576" y="12347"/>
                  </a:cubicBezTo>
                  <a:cubicBezTo>
                    <a:pt x="17576" y="12347"/>
                    <a:pt x="15896" y="1"/>
                    <a:pt x="587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48"/>
            <p:cNvSpPr/>
            <p:nvPr/>
          </p:nvSpPr>
          <p:spPr>
            <a:xfrm>
              <a:off x="5191062" y="2440414"/>
              <a:ext cx="325123" cy="206052"/>
            </a:xfrm>
            <a:custGeom>
              <a:avLst/>
              <a:gdLst/>
              <a:ahLst/>
              <a:cxnLst/>
              <a:rect l="l" t="t" r="r" b="b"/>
              <a:pathLst>
                <a:path w="17598" h="11153" extrusionOk="0">
                  <a:moveTo>
                    <a:pt x="17598" y="0"/>
                  </a:moveTo>
                  <a:cubicBezTo>
                    <a:pt x="17598" y="1"/>
                    <a:pt x="17493" y="356"/>
                    <a:pt x="17158" y="879"/>
                  </a:cubicBezTo>
                  <a:cubicBezTo>
                    <a:pt x="16886" y="1423"/>
                    <a:pt x="16468" y="2197"/>
                    <a:pt x="15903" y="3034"/>
                  </a:cubicBezTo>
                  <a:cubicBezTo>
                    <a:pt x="15610" y="3494"/>
                    <a:pt x="15275" y="3934"/>
                    <a:pt x="14898" y="4373"/>
                  </a:cubicBezTo>
                  <a:cubicBezTo>
                    <a:pt x="14543" y="4813"/>
                    <a:pt x="14082" y="5273"/>
                    <a:pt x="13643" y="5712"/>
                  </a:cubicBezTo>
                  <a:cubicBezTo>
                    <a:pt x="13183" y="6152"/>
                    <a:pt x="12681" y="6591"/>
                    <a:pt x="12137" y="6989"/>
                  </a:cubicBezTo>
                  <a:cubicBezTo>
                    <a:pt x="11572" y="7407"/>
                    <a:pt x="11007" y="7784"/>
                    <a:pt x="10421" y="8119"/>
                  </a:cubicBezTo>
                  <a:cubicBezTo>
                    <a:pt x="9856" y="8453"/>
                    <a:pt x="9249" y="8788"/>
                    <a:pt x="8621" y="9060"/>
                  </a:cubicBezTo>
                  <a:cubicBezTo>
                    <a:pt x="8015" y="9353"/>
                    <a:pt x="7387" y="9583"/>
                    <a:pt x="6801" y="9792"/>
                  </a:cubicBezTo>
                  <a:cubicBezTo>
                    <a:pt x="6487" y="9897"/>
                    <a:pt x="6173" y="10002"/>
                    <a:pt x="5880" y="10085"/>
                  </a:cubicBezTo>
                  <a:lnTo>
                    <a:pt x="5023" y="10316"/>
                  </a:lnTo>
                  <a:cubicBezTo>
                    <a:pt x="4730" y="10357"/>
                    <a:pt x="4437" y="10441"/>
                    <a:pt x="4186" y="10504"/>
                  </a:cubicBezTo>
                  <a:cubicBezTo>
                    <a:pt x="4039" y="10546"/>
                    <a:pt x="3914" y="10567"/>
                    <a:pt x="3788" y="10608"/>
                  </a:cubicBezTo>
                  <a:lnTo>
                    <a:pt x="3391" y="10671"/>
                  </a:lnTo>
                  <a:cubicBezTo>
                    <a:pt x="3139" y="10734"/>
                    <a:pt x="2888" y="10755"/>
                    <a:pt x="2658" y="10818"/>
                  </a:cubicBezTo>
                  <a:cubicBezTo>
                    <a:pt x="2428" y="10860"/>
                    <a:pt x="2219" y="10880"/>
                    <a:pt x="2010" y="10922"/>
                  </a:cubicBezTo>
                  <a:cubicBezTo>
                    <a:pt x="1591" y="10964"/>
                    <a:pt x="1256" y="11027"/>
                    <a:pt x="942" y="11048"/>
                  </a:cubicBezTo>
                  <a:cubicBezTo>
                    <a:pt x="336" y="11090"/>
                    <a:pt x="1" y="11152"/>
                    <a:pt x="1" y="11152"/>
                  </a:cubicBezTo>
                  <a:lnTo>
                    <a:pt x="963" y="11152"/>
                  </a:lnTo>
                  <a:cubicBezTo>
                    <a:pt x="1277" y="11152"/>
                    <a:pt x="1654" y="11132"/>
                    <a:pt x="2072" y="11090"/>
                  </a:cubicBezTo>
                  <a:cubicBezTo>
                    <a:pt x="2282" y="11069"/>
                    <a:pt x="2512" y="11069"/>
                    <a:pt x="2742" y="11048"/>
                  </a:cubicBezTo>
                  <a:cubicBezTo>
                    <a:pt x="2972" y="11027"/>
                    <a:pt x="3223" y="10985"/>
                    <a:pt x="3474" y="10964"/>
                  </a:cubicBezTo>
                  <a:cubicBezTo>
                    <a:pt x="3600" y="10943"/>
                    <a:pt x="3746" y="10943"/>
                    <a:pt x="3872" y="10922"/>
                  </a:cubicBezTo>
                  <a:cubicBezTo>
                    <a:pt x="3997" y="10880"/>
                    <a:pt x="4165" y="10860"/>
                    <a:pt x="4290" y="10839"/>
                  </a:cubicBezTo>
                  <a:lnTo>
                    <a:pt x="5148" y="10671"/>
                  </a:lnTo>
                  <a:cubicBezTo>
                    <a:pt x="5441" y="10608"/>
                    <a:pt x="5713" y="10546"/>
                    <a:pt x="6027" y="10462"/>
                  </a:cubicBezTo>
                  <a:cubicBezTo>
                    <a:pt x="6362" y="10399"/>
                    <a:pt x="6655" y="10295"/>
                    <a:pt x="6968" y="10211"/>
                  </a:cubicBezTo>
                  <a:cubicBezTo>
                    <a:pt x="7596" y="10002"/>
                    <a:pt x="8266" y="9792"/>
                    <a:pt x="8893" y="9499"/>
                  </a:cubicBezTo>
                  <a:cubicBezTo>
                    <a:pt x="9542" y="9248"/>
                    <a:pt x="10170" y="8893"/>
                    <a:pt x="10777" y="8558"/>
                  </a:cubicBezTo>
                  <a:cubicBezTo>
                    <a:pt x="11383" y="8202"/>
                    <a:pt x="11948" y="7805"/>
                    <a:pt x="12492" y="7386"/>
                  </a:cubicBezTo>
                  <a:cubicBezTo>
                    <a:pt x="13036" y="6989"/>
                    <a:pt x="13538" y="6486"/>
                    <a:pt x="14020" y="6047"/>
                  </a:cubicBezTo>
                  <a:cubicBezTo>
                    <a:pt x="14480" y="5566"/>
                    <a:pt x="14898" y="5085"/>
                    <a:pt x="15275" y="4603"/>
                  </a:cubicBezTo>
                  <a:cubicBezTo>
                    <a:pt x="15652" y="4122"/>
                    <a:pt x="15966" y="3641"/>
                    <a:pt x="16238" y="3201"/>
                  </a:cubicBezTo>
                  <a:cubicBezTo>
                    <a:pt x="16531" y="2762"/>
                    <a:pt x="16740" y="2323"/>
                    <a:pt x="16907" y="1946"/>
                  </a:cubicBezTo>
                  <a:cubicBezTo>
                    <a:pt x="17095" y="1549"/>
                    <a:pt x="17242" y="1214"/>
                    <a:pt x="17347" y="921"/>
                  </a:cubicBezTo>
                  <a:cubicBezTo>
                    <a:pt x="17430" y="628"/>
                    <a:pt x="17493" y="398"/>
                    <a:pt x="17535" y="230"/>
                  </a:cubicBezTo>
                  <a:cubicBezTo>
                    <a:pt x="17577" y="84"/>
                    <a:pt x="17598" y="0"/>
                    <a:pt x="175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48"/>
            <p:cNvSpPr/>
            <p:nvPr/>
          </p:nvSpPr>
          <p:spPr>
            <a:xfrm>
              <a:off x="5515779" y="2440414"/>
              <a:ext cx="323959" cy="206440"/>
            </a:xfrm>
            <a:custGeom>
              <a:avLst/>
              <a:gdLst/>
              <a:ahLst/>
              <a:cxnLst/>
              <a:rect l="l" t="t" r="r" b="b"/>
              <a:pathLst>
                <a:path w="17535" h="11174" extrusionOk="0">
                  <a:moveTo>
                    <a:pt x="22" y="0"/>
                  </a:moveTo>
                  <a:lnTo>
                    <a:pt x="22" y="0"/>
                  </a:lnTo>
                  <a:cubicBezTo>
                    <a:pt x="22" y="0"/>
                    <a:pt x="43" y="84"/>
                    <a:pt x="1" y="272"/>
                  </a:cubicBezTo>
                  <a:cubicBezTo>
                    <a:pt x="43" y="419"/>
                    <a:pt x="105" y="649"/>
                    <a:pt x="210" y="942"/>
                  </a:cubicBezTo>
                  <a:cubicBezTo>
                    <a:pt x="315" y="1235"/>
                    <a:pt x="440" y="1569"/>
                    <a:pt x="628" y="1967"/>
                  </a:cubicBezTo>
                  <a:cubicBezTo>
                    <a:pt x="796" y="2323"/>
                    <a:pt x="1047" y="2783"/>
                    <a:pt x="1298" y="3222"/>
                  </a:cubicBezTo>
                  <a:cubicBezTo>
                    <a:pt x="1591" y="3683"/>
                    <a:pt x="1905" y="4164"/>
                    <a:pt x="2260" y="4624"/>
                  </a:cubicBezTo>
                  <a:cubicBezTo>
                    <a:pt x="2637" y="5126"/>
                    <a:pt x="3056" y="5608"/>
                    <a:pt x="3516" y="6068"/>
                  </a:cubicBezTo>
                  <a:cubicBezTo>
                    <a:pt x="3997" y="6507"/>
                    <a:pt x="4499" y="6989"/>
                    <a:pt x="5043" y="7407"/>
                  </a:cubicBezTo>
                  <a:cubicBezTo>
                    <a:pt x="5566" y="7826"/>
                    <a:pt x="6173" y="8223"/>
                    <a:pt x="6759" y="8579"/>
                  </a:cubicBezTo>
                  <a:cubicBezTo>
                    <a:pt x="7387" y="8914"/>
                    <a:pt x="8014" y="9269"/>
                    <a:pt x="8642" y="9520"/>
                  </a:cubicBezTo>
                  <a:cubicBezTo>
                    <a:pt x="9270" y="9813"/>
                    <a:pt x="9939" y="10023"/>
                    <a:pt x="10567" y="10232"/>
                  </a:cubicBezTo>
                  <a:cubicBezTo>
                    <a:pt x="10902" y="10316"/>
                    <a:pt x="11195" y="10420"/>
                    <a:pt x="11509" y="10483"/>
                  </a:cubicBezTo>
                  <a:cubicBezTo>
                    <a:pt x="11781" y="10567"/>
                    <a:pt x="12095" y="10629"/>
                    <a:pt x="12388" y="10692"/>
                  </a:cubicBezTo>
                  <a:lnTo>
                    <a:pt x="13245" y="10860"/>
                  </a:lnTo>
                  <a:cubicBezTo>
                    <a:pt x="13413" y="10880"/>
                    <a:pt x="13538" y="10922"/>
                    <a:pt x="13664" y="10943"/>
                  </a:cubicBezTo>
                  <a:cubicBezTo>
                    <a:pt x="13810" y="10964"/>
                    <a:pt x="13936" y="10964"/>
                    <a:pt x="14061" y="10985"/>
                  </a:cubicBezTo>
                  <a:cubicBezTo>
                    <a:pt x="14292" y="11027"/>
                    <a:pt x="14564" y="11048"/>
                    <a:pt x="14794" y="11069"/>
                  </a:cubicBezTo>
                  <a:cubicBezTo>
                    <a:pt x="15024" y="11090"/>
                    <a:pt x="15275" y="11090"/>
                    <a:pt x="15484" y="11132"/>
                  </a:cubicBezTo>
                  <a:cubicBezTo>
                    <a:pt x="15903" y="11152"/>
                    <a:pt x="16258" y="11173"/>
                    <a:pt x="16572" y="11173"/>
                  </a:cubicBezTo>
                  <a:lnTo>
                    <a:pt x="17535" y="11173"/>
                  </a:lnTo>
                  <a:cubicBezTo>
                    <a:pt x="17535" y="11173"/>
                    <a:pt x="17200" y="11132"/>
                    <a:pt x="16593" y="11069"/>
                  </a:cubicBezTo>
                  <a:cubicBezTo>
                    <a:pt x="16321" y="11069"/>
                    <a:pt x="15945" y="10985"/>
                    <a:pt x="15526" y="10943"/>
                  </a:cubicBezTo>
                  <a:cubicBezTo>
                    <a:pt x="15317" y="10922"/>
                    <a:pt x="15108" y="10880"/>
                    <a:pt x="14877" y="10839"/>
                  </a:cubicBezTo>
                  <a:cubicBezTo>
                    <a:pt x="14647" y="10818"/>
                    <a:pt x="14396" y="10755"/>
                    <a:pt x="14145" y="10713"/>
                  </a:cubicBezTo>
                  <a:lnTo>
                    <a:pt x="13748" y="10629"/>
                  </a:lnTo>
                  <a:cubicBezTo>
                    <a:pt x="13622" y="10567"/>
                    <a:pt x="13496" y="10546"/>
                    <a:pt x="13350" y="10525"/>
                  </a:cubicBezTo>
                  <a:cubicBezTo>
                    <a:pt x="13099" y="10462"/>
                    <a:pt x="12806" y="10420"/>
                    <a:pt x="12513" y="10336"/>
                  </a:cubicBezTo>
                  <a:cubicBezTo>
                    <a:pt x="12262" y="10253"/>
                    <a:pt x="11948" y="10190"/>
                    <a:pt x="11655" y="10106"/>
                  </a:cubicBezTo>
                  <a:cubicBezTo>
                    <a:pt x="11341" y="10023"/>
                    <a:pt x="11048" y="9918"/>
                    <a:pt x="10735" y="9813"/>
                  </a:cubicBezTo>
                  <a:cubicBezTo>
                    <a:pt x="10149" y="9604"/>
                    <a:pt x="9542" y="9353"/>
                    <a:pt x="8914" y="9081"/>
                  </a:cubicBezTo>
                  <a:cubicBezTo>
                    <a:pt x="8307" y="8788"/>
                    <a:pt x="7701" y="8474"/>
                    <a:pt x="7115" y="8139"/>
                  </a:cubicBezTo>
                  <a:cubicBezTo>
                    <a:pt x="6508" y="7805"/>
                    <a:pt x="5922" y="7428"/>
                    <a:pt x="5399" y="7010"/>
                  </a:cubicBezTo>
                  <a:cubicBezTo>
                    <a:pt x="4855" y="6591"/>
                    <a:pt x="4353" y="6173"/>
                    <a:pt x="3893" y="5733"/>
                  </a:cubicBezTo>
                  <a:cubicBezTo>
                    <a:pt x="3453" y="5294"/>
                    <a:pt x="2993" y="4854"/>
                    <a:pt x="2637" y="4394"/>
                  </a:cubicBezTo>
                  <a:cubicBezTo>
                    <a:pt x="2260" y="3934"/>
                    <a:pt x="1926" y="3494"/>
                    <a:pt x="1633" y="3076"/>
                  </a:cubicBezTo>
                  <a:cubicBezTo>
                    <a:pt x="1047" y="2197"/>
                    <a:pt x="649" y="1444"/>
                    <a:pt x="377" y="900"/>
                  </a:cubicBezTo>
                  <a:cubicBezTo>
                    <a:pt x="126" y="356"/>
                    <a:pt x="22" y="1"/>
                    <a:pt x="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48"/>
            <p:cNvSpPr/>
            <p:nvPr/>
          </p:nvSpPr>
          <p:spPr>
            <a:xfrm>
              <a:off x="5262191" y="2227416"/>
              <a:ext cx="508746" cy="231473"/>
            </a:xfrm>
            <a:custGeom>
              <a:avLst/>
              <a:gdLst/>
              <a:ahLst/>
              <a:cxnLst/>
              <a:rect l="l" t="t" r="r" b="b"/>
              <a:pathLst>
                <a:path w="27537" h="12529" extrusionOk="0">
                  <a:moveTo>
                    <a:pt x="2156" y="0"/>
                  </a:moveTo>
                  <a:cubicBezTo>
                    <a:pt x="963" y="0"/>
                    <a:pt x="1" y="963"/>
                    <a:pt x="1" y="2176"/>
                  </a:cubicBezTo>
                  <a:cubicBezTo>
                    <a:pt x="1" y="2867"/>
                    <a:pt x="336" y="3536"/>
                    <a:pt x="901" y="3955"/>
                  </a:cubicBezTo>
                  <a:lnTo>
                    <a:pt x="12513" y="12136"/>
                  </a:lnTo>
                  <a:cubicBezTo>
                    <a:pt x="12879" y="12397"/>
                    <a:pt x="13313" y="12528"/>
                    <a:pt x="13748" y="12528"/>
                  </a:cubicBezTo>
                  <a:cubicBezTo>
                    <a:pt x="14182" y="12528"/>
                    <a:pt x="14616" y="12397"/>
                    <a:pt x="14982" y="12136"/>
                  </a:cubicBezTo>
                  <a:lnTo>
                    <a:pt x="26595" y="3955"/>
                  </a:lnTo>
                  <a:cubicBezTo>
                    <a:pt x="27160" y="3536"/>
                    <a:pt x="27515" y="2888"/>
                    <a:pt x="27536" y="2176"/>
                  </a:cubicBezTo>
                  <a:cubicBezTo>
                    <a:pt x="27536" y="963"/>
                    <a:pt x="26574" y="0"/>
                    <a:pt x="25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48"/>
            <p:cNvSpPr/>
            <p:nvPr/>
          </p:nvSpPr>
          <p:spPr>
            <a:xfrm>
              <a:off x="5032584" y="1773744"/>
              <a:ext cx="210393" cy="119108"/>
            </a:xfrm>
            <a:custGeom>
              <a:avLst/>
              <a:gdLst/>
              <a:ahLst/>
              <a:cxnLst/>
              <a:rect l="l" t="t" r="r" b="b"/>
              <a:pathLst>
                <a:path w="11388" h="6447" extrusionOk="0">
                  <a:moveTo>
                    <a:pt x="8687" y="1"/>
                  </a:moveTo>
                  <a:cubicBezTo>
                    <a:pt x="8492" y="1"/>
                    <a:pt x="8295" y="19"/>
                    <a:pt x="8098" y="55"/>
                  </a:cubicBezTo>
                  <a:cubicBezTo>
                    <a:pt x="6487" y="348"/>
                    <a:pt x="5273" y="1645"/>
                    <a:pt x="3683" y="2063"/>
                  </a:cubicBezTo>
                  <a:cubicBezTo>
                    <a:pt x="3345" y="2142"/>
                    <a:pt x="3043" y="2160"/>
                    <a:pt x="2736" y="2160"/>
                  </a:cubicBezTo>
                  <a:cubicBezTo>
                    <a:pt x="2472" y="2160"/>
                    <a:pt x="2204" y="2147"/>
                    <a:pt x="1904" y="2147"/>
                  </a:cubicBezTo>
                  <a:cubicBezTo>
                    <a:pt x="1865" y="2150"/>
                    <a:pt x="1819" y="2151"/>
                    <a:pt x="1769" y="2151"/>
                  </a:cubicBezTo>
                  <a:cubicBezTo>
                    <a:pt x="1730" y="2151"/>
                    <a:pt x="1688" y="2151"/>
                    <a:pt x="1645" y="2151"/>
                  </a:cubicBezTo>
                  <a:cubicBezTo>
                    <a:pt x="1391" y="2151"/>
                    <a:pt x="1089" y="2166"/>
                    <a:pt x="984" y="2377"/>
                  </a:cubicBezTo>
                  <a:cubicBezTo>
                    <a:pt x="0" y="4260"/>
                    <a:pt x="2532" y="6164"/>
                    <a:pt x="4164" y="6415"/>
                  </a:cubicBezTo>
                  <a:cubicBezTo>
                    <a:pt x="4328" y="6436"/>
                    <a:pt x="4492" y="6446"/>
                    <a:pt x="4654" y="6446"/>
                  </a:cubicBezTo>
                  <a:cubicBezTo>
                    <a:pt x="5793" y="6446"/>
                    <a:pt x="6879" y="5963"/>
                    <a:pt x="7867" y="5432"/>
                  </a:cubicBezTo>
                  <a:cubicBezTo>
                    <a:pt x="8623" y="5046"/>
                    <a:pt x="9769" y="4633"/>
                    <a:pt x="10431" y="3955"/>
                  </a:cubicBezTo>
                  <a:lnTo>
                    <a:pt x="10431" y="3955"/>
                  </a:lnTo>
                  <a:cubicBezTo>
                    <a:pt x="11207" y="3412"/>
                    <a:pt x="11387" y="2188"/>
                    <a:pt x="10922" y="1394"/>
                  </a:cubicBezTo>
                  <a:cubicBezTo>
                    <a:pt x="10880" y="1310"/>
                    <a:pt x="10818" y="1226"/>
                    <a:pt x="10776" y="1122"/>
                  </a:cubicBezTo>
                  <a:cubicBezTo>
                    <a:pt x="10301" y="341"/>
                    <a:pt x="9522" y="1"/>
                    <a:pt x="8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48"/>
            <p:cNvSpPr/>
            <p:nvPr/>
          </p:nvSpPr>
          <p:spPr>
            <a:xfrm>
              <a:off x="5789117" y="1774723"/>
              <a:ext cx="198292" cy="119182"/>
            </a:xfrm>
            <a:custGeom>
              <a:avLst/>
              <a:gdLst/>
              <a:ahLst/>
              <a:cxnLst/>
              <a:rect l="l" t="t" r="r" b="b"/>
              <a:pathLst>
                <a:path w="10733" h="6451" extrusionOk="0">
                  <a:moveTo>
                    <a:pt x="2775" y="1"/>
                  </a:moveTo>
                  <a:cubicBezTo>
                    <a:pt x="1917" y="1"/>
                    <a:pt x="1113" y="350"/>
                    <a:pt x="626" y="1132"/>
                  </a:cubicBezTo>
                  <a:cubicBezTo>
                    <a:pt x="585" y="1194"/>
                    <a:pt x="522" y="1278"/>
                    <a:pt x="480" y="1383"/>
                  </a:cubicBezTo>
                  <a:cubicBezTo>
                    <a:pt x="1" y="2201"/>
                    <a:pt x="188" y="3476"/>
                    <a:pt x="1042" y="4010"/>
                  </a:cubicBezTo>
                  <a:lnTo>
                    <a:pt x="1042" y="4010"/>
                  </a:lnTo>
                  <a:cubicBezTo>
                    <a:pt x="1788" y="4722"/>
                    <a:pt x="3103" y="5234"/>
                    <a:pt x="3911" y="5630"/>
                  </a:cubicBezTo>
                  <a:cubicBezTo>
                    <a:pt x="4789" y="6069"/>
                    <a:pt x="5782" y="6450"/>
                    <a:pt x="6766" y="6450"/>
                  </a:cubicBezTo>
                  <a:cubicBezTo>
                    <a:pt x="7237" y="6450"/>
                    <a:pt x="7705" y="6363"/>
                    <a:pt x="8159" y="6153"/>
                  </a:cubicBezTo>
                  <a:cubicBezTo>
                    <a:pt x="9163" y="5693"/>
                    <a:pt x="10314" y="4835"/>
                    <a:pt x="10565" y="3705"/>
                  </a:cubicBezTo>
                  <a:cubicBezTo>
                    <a:pt x="10670" y="3266"/>
                    <a:pt x="10733" y="2199"/>
                    <a:pt x="10105" y="2136"/>
                  </a:cubicBezTo>
                  <a:cubicBezTo>
                    <a:pt x="9976" y="2124"/>
                    <a:pt x="9846" y="2119"/>
                    <a:pt x="9714" y="2119"/>
                  </a:cubicBezTo>
                  <a:cubicBezTo>
                    <a:pt x="9398" y="2119"/>
                    <a:pt x="9076" y="2148"/>
                    <a:pt x="8766" y="2178"/>
                  </a:cubicBezTo>
                  <a:cubicBezTo>
                    <a:pt x="8693" y="2183"/>
                    <a:pt x="8622" y="2185"/>
                    <a:pt x="8553" y="2185"/>
                  </a:cubicBezTo>
                  <a:cubicBezTo>
                    <a:pt x="8020" y="2185"/>
                    <a:pt x="7563" y="2049"/>
                    <a:pt x="7008" y="1864"/>
                  </a:cubicBezTo>
                  <a:cubicBezTo>
                    <a:pt x="5711" y="1404"/>
                    <a:pt x="4707" y="295"/>
                    <a:pt x="3305" y="44"/>
                  </a:cubicBezTo>
                  <a:cubicBezTo>
                    <a:pt x="3127" y="15"/>
                    <a:pt x="2950" y="1"/>
                    <a:pt x="27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48"/>
            <p:cNvSpPr/>
            <p:nvPr/>
          </p:nvSpPr>
          <p:spPr>
            <a:xfrm>
              <a:off x="5177927" y="1826933"/>
              <a:ext cx="56072" cy="112901"/>
            </a:xfrm>
            <a:custGeom>
              <a:avLst/>
              <a:gdLst/>
              <a:ahLst/>
              <a:cxnLst/>
              <a:rect l="l" t="t" r="r" b="b"/>
              <a:pathLst>
                <a:path w="3035" h="6111" extrusionOk="0">
                  <a:moveTo>
                    <a:pt x="1528" y="0"/>
                  </a:moveTo>
                  <a:cubicBezTo>
                    <a:pt x="670" y="0"/>
                    <a:pt x="0" y="1360"/>
                    <a:pt x="0" y="3055"/>
                  </a:cubicBezTo>
                  <a:cubicBezTo>
                    <a:pt x="0" y="4750"/>
                    <a:pt x="670" y="6110"/>
                    <a:pt x="1528" y="6110"/>
                  </a:cubicBezTo>
                  <a:cubicBezTo>
                    <a:pt x="2365" y="6110"/>
                    <a:pt x="3034" y="4750"/>
                    <a:pt x="3034" y="3055"/>
                  </a:cubicBezTo>
                  <a:cubicBezTo>
                    <a:pt x="3034" y="1360"/>
                    <a:pt x="2365" y="0"/>
                    <a:pt x="1528" y="0"/>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48"/>
            <p:cNvSpPr/>
            <p:nvPr/>
          </p:nvSpPr>
          <p:spPr>
            <a:xfrm>
              <a:off x="5798354" y="1826933"/>
              <a:ext cx="56072" cy="112901"/>
            </a:xfrm>
            <a:custGeom>
              <a:avLst/>
              <a:gdLst/>
              <a:ahLst/>
              <a:cxnLst/>
              <a:rect l="l" t="t" r="r" b="b"/>
              <a:pathLst>
                <a:path w="3035" h="6111" extrusionOk="0">
                  <a:moveTo>
                    <a:pt x="1507" y="0"/>
                  </a:moveTo>
                  <a:cubicBezTo>
                    <a:pt x="670" y="0"/>
                    <a:pt x="1" y="1360"/>
                    <a:pt x="1" y="3055"/>
                  </a:cubicBezTo>
                  <a:cubicBezTo>
                    <a:pt x="1" y="4750"/>
                    <a:pt x="670" y="6110"/>
                    <a:pt x="1507" y="6110"/>
                  </a:cubicBezTo>
                  <a:cubicBezTo>
                    <a:pt x="2365" y="6110"/>
                    <a:pt x="3035" y="4750"/>
                    <a:pt x="3035" y="3055"/>
                  </a:cubicBezTo>
                  <a:cubicBezTo>
                    <a:pt x="3035" y="1360"/>
                    <a:pt x="2365" y="0"/>
                    <a:pt x="1507" y="0"/>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48"/>
            <p:cNvSpPr/>
            <p:nvPr/>
          </p:nvSpPr>
          <p:spPr>
            <a:xfrm>
              <a:off x="4940581" y="3025277"/>
              <a:ext cx="37504" cy="173295"/>
            </a:xfrm>
            <a:custGeom>
              <a:avLst/>
              <a:gdLst/>
              <a:ahLst/>
              <a:cxnLst/>
              <a:rect l="l" t="t" r="r" b="b"/>
              <a:pathLst>
                <a:path w="2030" h="9380" extrusionOk="0">
                  <a:moveTo>
                    <a:pt x="1015" y="1"/>
                  </a:moveTo>
                  <a:cubicBezTo>
                    <a:pt x="910" y="1"/>
                    <a:pt x="806" y="63"/>
                    <a:pt x="774" y="189"/>
                  </a:cubicBezTo>
                  <a:cubicBezTo>
                    <a:pt x="440" y="1444"/>
                    <a:pt x="356" y="2846"/>
                    <a:pt x="272" y="4164"/>
                  </a:cubicBezTo>
                  <a:cubicBezTo>
                    <a:pt x="209" y="5587"/>
                    <a:pt x="0" y="7136"/>
                    <a:pt x="168" y="8579"/>
                  </a:cubicBezTo>
                  <a:cubicBezTo>
                    <a:pt x="241" y="9113"/>
                    <a:pt x="623" y="9380"/>
                    <a:pt x="1004" y="9380"/>
                  </a:cubicBezTo>
                  <a:cubicBezTo>
                    <a:pt x="1386" y="9380"/>
                    <a:pt x="1768" y="9113"/>
                    <a:pt x="1841" y="8579"/>
                  </a:cubicBezTo>
                  <a:cubicBezTo>
                    <a:pt x="2030" y="7136"/>
                    <a:pt x="1820" y="5629"/>
                    <a:pt x="1737" y="4164"/>
                  </a:cubicBezTo>
                  <a:cubicBezTo>
                    <a:pt x="1674" y="2846"/>
                    <a:pt x="1611" y="1465"/>
                    <a:pt x="1256" y="189"/>
                  </a:cubicBezTo>
                  <a:cubicBezTo>
                    <a:pt x="1224" y="63"/>
                    <a:pt x="1120" y="1"/>
                    <a:pt x="10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48"/>
            <p:cNvSpPr/>
            <p:nvPr/>
          </p:nvSpPr>
          <p:spPr>
            <a:xfrm>
              <a:off x="6108771" y="3013342"/>
              <a:ext cx="36747" cy="142516"/>
            </a:xfrm>
            <a:custGeom>
              <a:avLst/>
              <a:gdLst/>
              <a:ahLst/>
              <a:cxnLst/>
              <a:rect l="l" t="t" r="r" b="b"/>
              <a:pathLst>
                <a:path w="1989" h="7714" extrusionOk="0">
                  <a:moveTo>
                    <a:pt x="995" y="0"/>
                  </a:moveTo>
                  <a:cubicBezTo>
                    <a:pt x="901" y="0"/>
                    <a:pt x="805" y="53"/>
                    <a:pt x="775" y="165"/>
                  </a:cubicBezTo>
                  <a:cubicBezTo>
                    <a:pt x="482" y="1525"/>
                    <a:pt x="524" y="2969"/>
                    <a:pt x="461" y="4350"/>
                  </a:cubicBezTo>
                  <a:cubicBezTo>
                    <a:pt x="398" y="5438"/>
                    <a:pt x="1" y="6798"/>
                    <a:pt x="754" y="7635"/>
                  </a:cubicBezTo>
                  <a:cubicBezTo>
                    <a:pt x="806" y="7687"/>
                    <a:pt x="879" y="7714"/>
                    <a:pt x="953" y="7714"/>
                  </a:cubicBezTo>
                  <a:cubicBezTo>
                    <a:pt x="1026" y="7714"/>
                    <a:pt x="1099" y="7687"/>
                    <a:pt x="1151" y="7635"/>
                  </a:cubicBezTo>
                  <a:cubicBezTo>
                    <a:pt x="1988" y="6840"/>
                    <a:pt x="1633" y="5396"/>
                    <a:pt x="1612" y="4350"/>
                  </a:cubicBezTo>
                  <a:cubicBezTo>
                    <a:pt x="1591" y="2969"/>
                    <a:pt x="1591" y="1525"/>
                    <a:pt x="1214" y="165"/>
                  </a:cubicBezTo>
                  <a:cubicBezTo>
                    <a:pt x="1193" y="58"/>
                    <a:pt x="1095" y="0"/>
                    <a:pt x="99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48"/>
            <p:cNvSpPr/>
            <p:nvPr/>
          </p:nvSpPr>
          <p:spPr>
            <a:xfrm>
              <a:off x="5299311" y="3264436"/>
              <a:ext cx="28230" cy="177822"/>
            </a:xfrm>
            <a:custGeom>
              <a:avLst/>
              <a:gdLst/>
              <a:ahLst/>
              <a:cxnLst/>
              <a:rect l="l" t="t" r="r" b="b"/>
              <a:pathLst>
                <a:path w="1528" h="9625" extrusionOk="0">
                  <a:moveTo>
                    <a:pt x="786" y="0"/>
                  </a:moveTo>
                  <a:cubicBezTo>
                    <a:pt x="619" y="0"/>
                    <a:pt x="440" y="121"/>
                    <a:pt x="440" y="321"/>
                  </a:cubicBezTo>
                  <a:cubicBezTo>
                    <a:pt x="398" y="1786"/>
                    <a:pt x="440" y="3250"/>
                    <a:pt x="398" y="4715"/>
                  </a:cubicBezTo>
                  <a:cubicBezTo>
                    <a:pt x="314" y="6180"/>
                    <a:pt x="0" y="7644"/>
                    <a:pt x="0" y="9088"/>
                  </a:cubicBezTo>
                  <a:cubicBezTo>
                    <a:pt x="0" y="9438"/>
                    <a:pt x="279" y="9625"/>
                    <a:pt x="555" y="9625"/>
                  </a:cubicBezTo>
                  <a:cubicBezTo>
                    <a:pt x="775" y="9625"/>
                    <a:pt x="993" y="9506"/>
                    <a:pt x="1067" y="9256"/>
                  </a:cubicBezTo>
                  <a:cubicBezTo>
                    <a:pt x="1528" y="7812"/>
                    <a:pt x="1528" y="6222"/>
                    <a:pt x="1528" y="4736"/>
                  </a:cubicBezTo>
                  <a:cubicBezTo>
                    <a:pt x="1528" y="3209"/>
                    <a:pt x="1444" y="1723"/>
                    <a:pt x="1067" y="237"/>
                  </a:cubicBezTo>
                  <a:cubicBezTo>
                    <a:pt x="1040" y="73"/>
                    <a:pt x="917" y="0"/>
                    <a:pt x="7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48"/>
            <p:cNvSpPr/>
            <p:nvPr/>
          </p:nvSpPr>
          <p:spPr>
            <a:xfrm>
              <a:off x="5823868" y="3125874"/>
              <a:ext cx="26696" cy="104587"/>
            </a:xfrm>
            <a:custGeom>
              <a:avLst/>
              <a:gdLst/>
              <a:ahLst/>
              <a:cxnLst/>
              <a:rect l="l" t="t" r="r" b="b"/>
              <a:pathLst>
                <a:path w="1445" h="5661" extrusionOk="0">
                  <a:moveTo>
                    <a:pt x="731" y="1"/>
                  </a:moveTo>
                  <a:cubicBezTo>
                    <a:pt x="639" y="1"/>
                    <a:pt x="545" y="69"/>
                    <a:pt x="524" y="205"/>
                  </a:cubicBezTo>
                  <a:cubicBezTo>
                    <a:pt x="419" y="1251"/>
                    <a:pt x="315" y="2318"/>
                    <a:pt x="273" y="3385"/>
                  </a:cubicBezTo>
                  <a:cubicBezTo>
                    <a:pt x="210" y="4180"/>
                    <a:pt x="1" y="4934"/>
                    <a:pt x="524" y="5582"/>
                  </a:cubicBezTo>
                  <a:cubicBezTo>
                    <a:pt x="566" y="5635"/>
                    <a:pt x="644" y="5661"/>
                    <a:pt x="723" y="5661"/>
                  </a:cubicBezTo>
                  <a:cubicBezTo>
                    <a:pt x="801" y="5661"/>
                    <a:pt x="880" y="5635"/>
                    <a:pt x="921" y="5582"/>
                  </a:cubicBezTo>
                  <a:cubicBezTo>
                    <a:pt x="1445" y="4955"/>
                    <a:pt x="1235" y="4201"/>
                    <a:pt x="1193" y="3385"/>
                  </a:cubicBezTo>
                  <a:cubicBezTo>
                    <a:pt x="1131" y="2318"/>
                    <a:pt x="1026" y="1272"/>
                    <a:pt x="921" y="205"/>
                  </a:cubicBezTo>
                  <a:cubicBezTo>
                    <a:pt x="911" y="69"/>
                    <a:pt x="822" y="1"/>
                    <a:pt x="73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48"/>
            <p:cNvSpPr/>
            <p:nvPr/>
          </p:nvSpPr>
          <p:spPr>
            <a:xfrm>
              <a:off x="5016347" y="3701758"/>
              <a:ext cx="36340" cy="165961"/>
            </a:xfrm>
            <a:custGeom>
              <a:avLst/>
              <a:gdLst/>
              <a:ahLst/>
              <a:cxnLst/>
              <a:rect l="l" t="t" r="r" b="b"/>
              <a:pathLst>
                <a:path w="1967" h="8983" extrusionOk="0">
                  <a:moveTo>
                    <a:pt x="970" y="1"/>
                  </a:moveTo>
                  <a:cubicBezTo>
                    <a:pt x="874" y="1"/>
                    <a:pt x="774" y="64"/>
                    <a:pt x="732" y="189"/>
                  </a:cubicBezTo>
                  <a:cubicBezTo>
                    <a:pt x="314" y="1340"/>
                    <a:pt x="314" y="2658"/>
                    <a:pt x="209" y="3872"/>
                  </a:cubicBezTo>
                  <a:cubicBezTo>
                    <a:pt x="105" y="5253"/>
                    <a:pt x="21" y="6634"/>
                    <a:pt x="0" y="8036"/>
                  </a:cubicBezTo>
                  <a:cubicBezTo>
                    <a:pt x="0" y="8412"/>
                    <a:pt x="314" y="8873"/>
                    <a:pt x="712" y="8935"/>
                  </a:cubicBezTo>
                  <a:cubicBezTo>
                    <a:pt x="795" y="8967"/>
                    <a:pt x="874" y="8982"/>
                    <a:pt x="957" y="8982"/>
                  </a:cubicBezTo>
                  <a:cubicBezTo>
                    <a:pt x="1041" y="8982"/>
                    <a:pt x="1130" y="8967"/>
                    <a:pt x="1235" y="8935"/>
                  </a:cubicBezTo>
                  <a:cubicBezTo>
                    <a:pt x="1611" y="8873"/>
                    <a:pt x="1967" y="8412"/>
                    <a:pt x="1925" y="8036"/>
                  </a:cubicBezTo>
                  <a:cubicBezTo>
                    <a:pt x="1883" y="6634"/>
                    <a:pt x="1821" y="5253"/>
                    <a:pt x="1716" y="3872"/>
                  </a:cubicBezTo>
                  <a:cubicBezTo>
                    <a:pt x="1611" y="2658"/>
                    <a:pt x="1611" y="1340"/>
                    <a:pt x="1193" y="189"/>
                  </a:cubicBezTo>
                  <a:cubicBezTo>
                    <a:pt x="1161" y="64"/>
                    <a:pt x="1067" y="1"/>
                    <a:pt x="9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48"/>
            <p:cNvSpPr/>
            <p:nvPr/>
          </p:nvSpPr>
          <p:spPr>
            <a:xfrm>
              <a:off x="5667702" y="3665861"/>
              <a:ext cx="33661" cy="131930"/>
            </a:xfrm>
            <a:custGeom>
              <a:avLst/>
              <a:gdLst/>
              <a:ahLst/>
              <a:cxnLst/>
              <a:rect l="l" t="t" r="r" b="b"/>
              <a:pathLst>
                <a:path w="1822" h="7141" extrusionOk="0">
                  <a:moveTo>
                    <a:pt x="813" y="0"/>
                  </a:moveTo>
                  <a:cubicBezTo>
                    <a:pt x="748" y="0"/>
                    <a:pt x="682" y="37"/>
                    <a:pt x="649" y="103"/>
                  </a:cubicBezTo>
                  <a:cubicBezTo>
                    <a:pt x="0" y="2090"/>
                    <a:pt x="147" y="4371"/>
                    <a:pt x="314" y="6442"/>
                  </a:cubicBezTo>
                  <a:cubicBezTo>
                    <a:pt x="346" y="6911"/>
                    <a:pt x="734" y="7141"/>
                    <a:pt x="1101" y="7141"/>
                  </a:cubicBezTo>
                  <a:cubicBezTo>
                    <a:pt x="1472" y="7141"/>
                    <a:pt x="1821" y="6905"/>
                    <a:pt x="1758" y="6442"/>
                  </a:cubicBezTo>
                  <a:cubicBezTo>
                    <a:pt x="1465" y="4350"/>
                    <a:pt x="1465" y="2153"/>
                    <a:pt x="963" y="103"/>
                  </a:cubicBezTo>
                  <a:cubicBezTo>
                    <a:pt x="933" y="32"/>
                    <a:pt x="874" y="0"/>
                    <a:pt x="8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48"/>
            <p:cNvSpPr/>
            <p:nvPr/>
          </p:nvSpPr>
          <p:spPr>
            <a:xfrm>
              <a:off x="6087121" y="3778521"/>
              <a:ext cx="34419" cy="221404"/>
            </a:xfrm>
            <a:custGeom>
              <a:avLst/>
              <a:gdLst/>
              <a:ahLst/>
              <a:cxnLst/>
              <a:rect l="l" t="t" r="r" b="b"/>
              <a:pathLst>
                <a:path w="1863" h="11984" extrusionOk="0">
                  <a:moveTo>
                    <a:pt x="1433" y="1"/>
                  </a:moveTo>
                  <a:cubicBezTo>
                    <a:pt x="1375" y="1"/>
                    <a:pt x="1317" y="38"/>
                    <a:pt x="1298" y="114"/>
                  </a:cubicBezTo>
                  <a:cubicBezTo>
                    <a:pt x="733" y="2165"/>
                    <a:pt x="461" y="4215"/>
                    <a:pt x="314" y="6350"/>
                  </a:cubicBezTo>
                  <a:cubicBezTo>
                    <a:pt x="231" y="7438"/>
                    <a:pt x="189" y="8526"/>
                    <a:pt x="189" y="9593"/>
                  </a:cubicBezTo>
                  <a:cubicBezTo>
                    <a:pt x="189" y="10451"/>
                    <a:pt x="1" y="11246"/>
                    <a:pt x="670" y="11873"/>
                  </a:cubicBezTo>
                  <a:cubicBezTo>
                    <a:pt x="760" y="11941"/>
                    <a:pt x="867" y="11984"/>
                    <a:pt x="974" y="11984"/>
                  </a:cubicBezTo>
                  <a:cubicBezTo>
                    <a:pt x="1066" y="11984"/>
                    <a:pt x="1157" y="11951"/>
                    <a:pt x="1235" y="11873"/>
                  </a:cubicBezTo>
                  <a:cubicBezTo>
                    <a:pt x="1863" y="11246"/>
                    <a:pt x="1674" y="10723"/>
                    <a:pt x="1654" y="9865"/>
                  </a:cubicBezTo>
                  <a:cubicBezTo>
                    <a:pt x="1612" y="8798"/>
                    <a:pt x="1591" y="7689"/>
                    <a:pt x="1570" y="6622"/>
                  </a:cubicBezTo>
                  <a:cubicBezTo>
                    <a:pt x="1570" y="4466"/>
                    <a:pt x="1654" y="2311"/>
                    <a:pt x="1570" y="156"/>
                  </a:cubicBezTo>
                  <a:cubicBezTo>
                    <a:pt x="1570" y="54"/>
                    <a:pt x="1502" y="1"/>
                    <a:pt x="14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48"/>
            <p:cNvSpPr/>
            <p:nvPr/>
          </p:nvSpPr>
          <p:spPr>
            <a:xfrm>
              <a:off x="4911576" y="4054483"/>
              <a:ext cx="30373" cy="126739"/>
            </a:xfrm>
            <a:custGeom>
              <a:avLst/>
              <a:gdLst/>
              <a:ahLst/>
              <a:cxnLst/>
              <a:rect l="l" t="t" r="r" b="b"/>
              <a:pathLst>
                <a:path w="1644" h="6860" extrusionOk="0">
                  <a:moveTo>
                    <a:pt x="257" y="1"/>
                  </a:moveTo>
                  <a:cubicBezTo>
                    <a:pt x="127" y="1"/>
                    <a:pt x="1" y="84"/>
                    <a:pt x="1" y="263"/>
                  </a:cubicBezTo>
                  <a:cubicBezTo>
                    <a:pt x="105" y="2272"/>
                    <a:pt x="377" y="4281"/>
                    <a:pt x="482" y="6310"/>
                  </a:cubicBezTo>
                  <a:cubicBezTo>
                    <a:pt x="503" y="6676"/>
                    <a:pt x="801" y="6859"/>
                    <a:pt x="1086" y="6859"/>
                  </a:cubicBezTo>
                  <a:cubicBezTo>
                    <a:pt x="1371" y="6859"/>
                    <a:pt x="1643" y="6676"/>
                    <a:pt x="1612" y="6310"/>
                  </a:cubicBezTo>
                  <a:cubicBezTo>
                    <a:pt x="1486" y="4239"/>
                    <a:pt x="1256" y="2125"/>
                    <a:pt x="524" y="180"/>
                  </a:cubicBezTo>
                  <a:cubicBezTo>
                    <a:pt x="485" y="63"/>
                    <a:pt x="370" y="1"/>
                    <a:pt x="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48"/>
            <p:cNvSpPr/>
            <p:nvPr/>
          </p:nvSpPr>
          <p:spPr>
            <a:xfrm>
              <a:off x="4860415" y="1337124"/>
              <a:ext cx="75156" cy="88126"/>
            </a:xfrm>
            <a:custGeom>
              <a:avLst/>
              <a:gdLst/>
              <a:ahLst/>
              <a:cxnLst/>
              <a:rect l="l" t="t" r="r" b="b"/>
              <a:pathLst>
                <a:path w="4068" h="4770" extrusionOk="0">
                  <a:moveTo>
                    <a:pt x="1561" y="0"/>
                  </a:moveTo>
                  <a:cubicBezTo>
                    <a:pt x="467" y="0"/>
                    <a:pt x="0" y="1693"/>
                    <a:pt x="197" y="2576"/>
                  </a:cubicBezTo>
                  <a:cubicBezTo>
                    <a:pt x="468" y="3728"/>
                    <a:pt x="1438" y="4770"/>
                    <a:pt x="2575" y="4770"/>
                  </a:cubicBezTo>
                  <a:cubicBezTo>
                    <a:pt x="2842" y="4770"/>
                    <a:pt x="3119" y="4712"/>
                    <a:pt x="3398" y="4584"/>
                  </a:cubicBezTo>
                  <a:cubicBezTo>
                    <a:pt x="4005" y="4333"/>
                    <a:pt x="4067" y="3517"/>
                    <a:pt x="3816" y="2994"/>
                  </a:cubicBezTo>
                  <a:cubicBezTo>
                    <a:pt x="3482" y="2325"/>
                    <a:pt x="2749" y="2136"/>
                    <a:pt x="2435" y="1404"/>
                  </a:cubicBezTo>
                  <a:cubicBezTo>
                    <a:pt x="2310" y="1111"/>
                    <a:pt x="2205" y="86"/>
                    <a:pt x="1787" y="23"/>
                  </a:cubicBezTo>
                  <a:cubicBezTo>
                    <a:pt x="1709" y="7"/>
                    <a:pt x="1633" y="0"/>
                    <a:pt x="15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48"/>
            <p:cNvSpPr/>
            <p:nvPr/>
          </p:nvSpPr>
          <p:spPr>
            <a:xfrm>
              <a:off x="4931692" y="1345660"/>
              <a:ext cx="59157" cy="82140"/>
            </a:xfrm>
            <a:custGeom>
              <a:avLst/>
              <a:gdLst/>
              <a:ahLst/>
              <a:cxnLst/>
              <a:rect l="l" t="t" r="r" b="b"/>
              <a:pathLst>
                <a:path w="3202" h="4446" extrusionOk="0">
                  <a:moveTo>
                    <a:pt x="1742" y="0"/>
                  </a:moveTo>
                  <a:cubicBezTo>
                    <a:pt x="844" y="0"/>
                    <a:pt x="333" y="765"/>
                    <a:pt x="168" y="1570"/>
                  </a:cubicBezTo>
                  <a:cubicBezTo>
                    <a:pt x="0" y="2511"/>
                    <a:pt x="272" y="3327"/>
                    <a:pt x="879" y="4060"/>
                  </a:cubicBezTo>
                  <a:cubicBezTo>
                    <a:pt x="1093" y="4320"/>
                    <a:pt x="1463" y="4445"/>
                    <a:pt x="1811" y="4445"/>
                  </a:cubicBezTo>
                  <a:cubicBezTo>
                    <a:pt x="1939" y="4445"/>
                    <a:pt x="2063" y="4428"/>
                    <a:pt x="2176" y="4394"/>
                  </a:cubicBezTo>
                  <a:cubicBezTo>
                    <a:pt x="2741" y="4227"/>
                    <a:pt x="3076" y="3809"/>
                    <a:pt x="3160" y="3265"/>
                  </a:cubicBezTo>
                  <a:cubicBezTo>
                    <a:pt x="3201" y="2867"/>
                    <a:pt x="3076" y="2616"/>
                    <a:pt x="2929" y="2302"/>
                  </a:cubicBezTo>
                  <a:cubicBezTo>
                    <a:pt x="2883" y="2223"/>
                    <a:pt x="2868" y="2202"/>
                    <a:pt x="2865" y="2202"/>
                  </a:cubicBezTo>
                  <a:lnTo>
                    <a:pt x="2865" y="2202"/>
                  </a:lnTo>
                  <a:cubicBezTo>
                    <a:pt x="2865" y="2202"/>
                    <a:pt x="2865" y="2202"/>
                    <a:pt x="2865" y="2202"/>
                  </a:cubicBezTo>
                  <a:lnTo>
                    <a:pt x="2865" y="2202"/>
                  </a:lnTo>
                  <a:cubicBezTo>
                    <a:pt x="2857" y="2185"/>
                    <a:pt x="2845" y="2157"/>
                    <a:pt x="2825" y="2114"/>
                  </a:cubicBezTo>
                  <a:cubicBezTo>
                    <a:pt x="2720" y="1905"/>
                    <a:pt x="2637" y="1612"/>
                    <a:pt x="2616" y="1465"/>
                  </a:cubicBezTo>
                  <a:cubicBezTo>
                    <a:pt x="2553" y="1047"/>
                    <a:pt x="2553" y="691"/>
                    <a:pt x="2365" y="314"/>
                  </a:cubicBezTo>
                  <a:cubicBezTo>
                    <a:pt x="2239" y="126"/>
                    <a:pt x="2009" y="0"/>
                    <a:pt x="1779" y="0"/>
                  </a:cubicBezTo>
                  <a:cubicBezTo>
                    <a:pt x="1766" y="0"/>
                    <a:pt x="1754" y="0"/>
                    <a:pt x="17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48"/>
            <p:cNvSpPr/>
            <p:nvPr/>
          </p:nvSpPr>
          <p:spPr>
            <a:xfrm>
              <a:off x="5792571" y="1361696"/>
              <a:ext cx="112106" cy="103922"/>
            </a:xfrm>
            <a:custGeom>
              <a:avLst/>
              <a:gdLst/>
              <a:ahLst/>
              <a:cxnLst/>
              <a:rect l="l" t="t" r="r" b="b"/>
              <a:pathLst>
                <a:path w="6068" h="5625" extrusionOk="0">
                  <a:moveTo>
                    <a:pt x="2084" y="1"/>
                  </a:moveTo>
                  <a:cubicBezTo>
                    <a:pt x="1636" y="1"/>
                    <a:pt x="1209" y="218"/>
                    <a:pt x="921" y="702"/>
                  </a:cubicBezTo>
                  <a:cubicBezTo>
                    <a:pt x="0" y="2166"/>
                    <a:pt x="1130" y="3987"/>
                    <a:pt x="2302" y="4907"/>
                  </a:cubicBezTo>
                  <a:cubicBezTo>
                    <a:pt x="2867" y="5347"/>
                    <a:pt x="3473" y="5535"/>
                    <a:pt x="4185" y="5619"/>
                  </a:cubicBezTo>
                  <a:cubicBezTo>
                    <a:pt x="4247" y="5623"/>
                    <a:pt x="4308" y="5625"/>
                    <a:pt x="4366" y="5625"/>
                  </a:cubicBezTo>
                  <a:cubicBezTo>
                    <a:pt x="4916" y="5625"/>
                    <a:pt x="5312" y="5458"/>
                    <a:pt x="5880" y="5326"/>
                  </a:cubicBezTo>
                  <a:cubicBezTo>
                    <a:pt x="6068" y="5305"/>
                    <a:pt x="6068" y="5033"/>
                    <a:pt x="5942" y="4970"/>
                  </a:cubicBezTo>
                  <a:cubicBezTo>
                    <a:pt x="5315" y="4552"/>
                    <a:pt x="4896" y="3464"/>
                    <a:pt x="4520" y="2815"/>
                  </a:cubicBezTo>
                  <a:cubicBezTo>
                    <a:pt x="4080" y="2062"/>
                    <a:pt x="3871" y="995"/>
                    <a:pt x="3159" y="409"/>
                  </a:cubicBezTo>
                  <a:cubicBezTo>
                    <a:pt x="2830" y="145"/>
                    <a:pt x="2450" y="1"/>
                    <a:pt x="208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48"/>
            <p:cNvSpPr/>
            <p:nvPr/>
          </p:nvSpPr>
          <p:spPr>
            <a:xfrm>
              <a:off x="5871829" y="1343720"/>
              <a:ext cx="61466" cy="86057"/>
            </a:xfrm>
            <a:custGeom>
              <a:avLst/>
              <a:gdLst/>
              <a:ahLst/>
              <a:cxnLst/>
              <a:rect l="l" t="t" r="r" b="b"/>
              <a:pathLst>
                <a:path w="3327" h="4658" extrusionOk="0">
                  <a:moveTo>
                    <a:pt x="2135" y="1"/>
                  </a:moveTo>
                  <a:cubicBezTo>
                    <a:pt x="787" y="1"/>
                    <a:pt x="0" y="2141"/>
                    <a:pt x="230" y="3265"/>
                  </a:cubicBezTo>
                  <a:cubicBezTo>
                    <a:pt x="368" y="3894"/>
                    <a:pt x="1001" y="4658"/>
                    <a:pt x="1642" y="4658"/>
                  </a:cubicBezTo>
                  <a:cubicBezTo>
                    <a:pt x="1875" y="4658"/>
                    <a:pt x="2110" y="4557"/>
                    <a:pt x="2322" y="4311"/>
                  </a:cubicBezTo>
                  <a:cubicBezTo>
                    <a:pt x="2406" y="4269"/>
                    <a:pt x="2406" y="4165"/>
                    <a:pt x="2322" y="4081"/>
                  </a:cubicBezTo>
                  <a:cubicBezTo>
                    <a:pt x="2092" y="3851"/>
                    <a:pt x="1945" y="3265"/>
                    <a:pt x="1987" y="2951"/>
                  </a:cubicBezTo>
                  <a:cubicBezTo>
                    <a:pt x="2092" y="2386"/>
                    <a:pt x="2427" y="1989"/>
                    <a:pt x="2803" y="1570"/>
                  </a:cubicBezTo>
                  <a:cubicBezTo>
                    <a:pt x="3326" y="963"/>
                    <a:pt x="2950" y="22"/>
                    <a:pt x="2155" y="1"/>
                  </a:cubicBezTo>
                  <a:cubicBezTo>
                    <a:pt x="2148" y="1"/>
                    <a:pt x="2141" y="1"/>
                    <a:pt x="213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48"/>
            <p:cNvSpPr/>
            <p:nvPr/>
          </p:nvSpPr>
          <p:spPr>
            <a:xfrm>
              <a:off x="5134640" y="1345179"/>
              <a:ext cx="60321" cy="92283"/>
            </a:xfrm>
            <a:custGeom>
              <a:avLst/>
              <a:gdLst/>
              <a:ahLst/>
              <a:cxnLst/>
              <a:rect l="l" t="t" r="r" b="b"/>
              <a:pathLst>
                <a:path w="3265" h="4995" extrusionOk="0">
                  <a:moveTo>
                    <a:pt x="2083" y="0"/>
                  </a:moveTo>
                  <a:cubicBezTo>
                    <a:pt x="1584" y="0"/>
                    <a:pt x="1079" y="272"/>
                    <a:pt x="983" y="801"/>
                  </a:cubicBezTo>
                  <a:cubicBezTo>
                    <a:pt x="858" y="1596"/>
                    <a:pt x="816" y="2328"/>
                    <a:pt x="586" y="3081"/>
                  </a:cubicBezTo>
                  <a:cubicBezTo>
                    <a:pt x="439" y="3625"/>
                    <a:pt x="0" y="4211"/>
                    <a:pt x="63" y="4776"/>
                  </a:cubicBezTo>
                  <a:cubicBezTo>
                    <a:pt x="63" y="4881"/>
                    <a:pt x="147" y="4923"/>
                    <a:pt x="209" y="4944"/>
                  </a:cubicBezTo>
                  <a:cubicBezTo>
                    <a:pt x="307" y="4979"/>
                    <a:pt x="405" y="4995"/>
                    <a:pt x="505" y="4995"/>
                  </a:cubicBezTo>
                  <a:cubicBezTo>
                    <a:pt x="1177" y="4995"/>
                    <a:pt x="1874" y="4269"/>
                    <a:pt x="2239" y="3814"/>
                  </a:cubicBezTo>
                  <a:cubicBezTo>
                    <a:pt x="2929" y="2977"/>
                    <a:pt x="3264" y="1889"/>
                    <a:pt x="3139" y="801"/>
                  </a:cubicBezTo>
                  <a:cubicBezTo>
                    <a:pt x="3056" y="262"/>
                    <a:pt x="2573" y="0"/>
                    <a:pt x="20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48"/>
            <p:cNvSpPr/>
            <p:nvPr/>
          </p:nvSpPr>
          <p:spPr>
            <a:xfrm>
              <a:off x="5155110" y="1353862"/>
              <a:ext cx="124891" cy="110499"/>
            </a:xfrm>
            <a:custGeom>
              <a:avLst/>
              <a:gdLst/>
              <a:ahLst/>
              <a:cxnLst/>
              <a:rect l="l" t="t" r="r" b="b"/>
              <a:pathLst>
                <a:path w="6760" h="5981" extrusionOk="0">
                  <a:moveTo>
                    <a:pt x="4744" y="0"/>
                  </a:moveTo>
                  <a:cubicBezTo>
                    <a:pt x="3742" y="0"/>
                    <a:pt x="3111" y="788"/>
                    <a:pt x="3014" y="1753"/>
                  </a:cubicBezTo>
                  <a:cubicBezTo>
                    <a:pt x="2909" y="2695"/>
                    <a:pt x="2428" y="3302"/>
                    <a:pt x="1738" y="3909"/>
                  </a:cubicBezTo>
                  <a:cubicBezTo>
                    <a:pt x="1424" y="4181"/>
                    <a:pt x="1" y="5101"/>
                    <a:pt x="419" y="5645"/>
                  </a:cubicBezTo>
                  <a:cubicBezTo>
                    <a:pt x="611" y="5887"/>
                    <a:pt x="879" y="5981"/>
                    <a:pt x="1183" y="5981"/>
                  </a:cubicBezTo>
                  <a:cubicBezTo>
                    <a:pt x="2010" y="5981"/>
                    <a:pt x="3101" y="5287"/>
                    <a:pt x="3621" y="4997"/>
                  </a:cubicBezTo>
                  <a:cubicBezTo>
                    <a:pt x="4918" y="4264"/>
                    <a:pt x="6027" y="3762"/>
                    <a:pt x="6466" y="2214"/>
                  </a:cubicBezTo>
                  <a:cubicBezTo>
                    <a:pt x="6759" y="1209"/>
                    <a:pt x="6027" y="163"/>
                    <a:pt x="5002" y="17"/>
                  </a:cubicBezTo>
                  <a:cubicBezTo>
                    <a:pt x="4913" y="6"/>
                    <a:pt x="4827" y="0"/>
                    <a:pt x="4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48"/>
            <p:cNvSpPr/>
            <p:nvPr/>
          </p:nvSpPr>
          <p:spPr>
            <a:xfrm>
              <a:off x="4843548" y="1997790"/>
              <a:ext cx="69595" cy="69595"/>
            </a:xfrm>
            <a:custGeom>
              <a:avLst/>
              <a:gdLst/>
              <a:ahLst/>
              <a:cxnLst/>
              <a:rect l="l" t="t" r="r" b="b"/>
              <a:pathLst>
                <a:path w="3767" h="3767" extrusionOk="0">
                  <a:moveTo>
                    <a:pt x="1884" y="1"/>
                  </a:moveTo>
                  <a:cubicBezTo>
                    <a:pt x="838" y="1"/>
                    <a:pt x="1" y="858"/>
                    <a:pt x="1" y="1884"/>
                  </a:cubicBezTo>
                  <a:cubicBezTo>
                    <a:pt x="1" y="2930"/>
                    <a:pt x="838" y="3767"/>
                    <a:pt x="1884" y="3767"/>
                  </a:cubicBezTo>
                  <a:cubicBezTo>
                    <a:pt x="2930" y="3767"/>
                    <a:pt x="3767" y="2930"/>
                    <a:pt x="3767" y="1884"/>
                  </a:cubicBezTo>
                  <a:cubicBezTo>
                    <a:pt x="3767" y="858"/>
                    <a:pt x="2930" y="1"/>
                    <a:pt x="1884" y="1"/>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48"/>
            <p:cNvSpPr/>
            <p:nvPr/>
          </p:nvSpPr>
          <p:spPr>
            <a:xfrm>
              <a:off x="6115736" y="1997790"/>
              <a:ext cx="69595" cy="69595"/>
            </a:xfrm>
            <a:custGeom>
              <a:avLst/>
              <a:gdLst/>
              <a:ahLst/>
              <a:cxnLst/>
              <a:rect l="l" t="t" r="r" b="b"/>
              <a:pathLst>
                <a:path w="3767" h="3767" extrusionOk="0">
                  <a:moveTo>
                    <a:pt x="1883" y="1"/>
                  </a:moveTo>
                  <a:cubicBezTo>
                    <a:pt x="858" y="1"/>
                    <a:pt x="0" y="858"/>
                    <a:pt x="0" y="1884"/>
                  </a:cubicBezTo>
                  <a:cubicBezTo>
                    <a:pt x="0" y="2930"/>
                    <a:pt x="858" y="3767"/>
                    <a:pt x="1883" y="3767"/>
                  </a:cubicBezTo>
                  <a:cubicBezTo>
                    <a:pt x="2929" y="3767"/>
                    <a:pt x="3766" y="2930"/>
                    <a:pt x="3766" y="1884"/>
                  </a:cubicBezTo>
                  <a:cubicBezTo>
                    <a:pt x="3766" y="858"/>
                    <a:pt x="2929" y="1"/>
                    <a:pt x="1883" y="1"/>
                  </a:cubicBezTo>
                  <a:close/>
                </a:path>
              </a:pathLst>
            </a:custGeom>
            <a:solidFill>
              <a:srgbClr val="FFFFFF">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2127;p45"/>
          <p:cNvSpPr txBox="1">
            <a:spLocks/>
          </p:cNvSpPr>
          <p:nvPr/>
        </p:nvSpPr>
        <p:spPr>
          <a:xfrm>
            <a:off x="483563" y="1137138"/>
            <a:ext cx="6067482" cy="3239733"/>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dirty="0" smtClean="0">
                <a:latin typeface="Bellota" panose="020B0604020202020204" charset="0"/>
                <a:ea typeface="Bellota" panose="020B0604020202020204" charset="0"/>
              </a:rPr>
              <a:t>“</a:t>
            </a:r>
            <a:r>
              <a:rPr lang="en-US" sz="1600" b="1" dirty="0" smtClean="0">
                <a:latin typeface="Bellota" panose="020B0604020202020204" charset="0"/>
                <a:ea typeface="Bellota" panose="020B0604020202020204" charset="0"/>
              </a:rPr>
              <a:t>The </a:t>
            </a:r>
            <a:r>
              <a:rPr lang="en-US" sz="1600" b="1" dirty="0">
                <a:latin typeface="Bellota" panose="020B0604020202020204" charset="0"/>
                <a:ea typeface="Bellota" panose="020B0604020202020204" charset="0"/>
              </a:rPr>
              <a:t>duty to defend in a liability policy at times makes for an uneasy alliance</a:t>
            </a:r>
            <a:r>
              <a:rPr lang="en-US" sz="1600" dirty="0">
                <a:latin typeface="Bellota" panose="020B0604020202020204" charset="0"/>
                <a:ea typeface="Bellota" panose="020B0604020202020204" charset="0"/>
              </a:rPr>
              <a:t>. The insured wants the best defense possible. The insurance company, always looking at the bottom line, wants to provide a defense at the lowest possible cost. The lawyer the insurer retains to defend the insured is caught in the middle. There is a lot of wisdom in the old proverb: He who pays the piper calls the tune. The lawyer wants to provide a competent defense, yet knows who pays the bills and who is most likely to send new business. </a:t>
            </a:r>
            <a:r>
              <a:rPr lang="en-US" sz="1600" b="1" dirty="0">
                <a:latin typeface="Bellota" panose="020B0604020202020204" charset="0"/>
                <a:ea typeface="Bellota" panose="020B0604020202020204" charset="0"/>
              </a:rPr>
              <a:t>This so-called tripartite relationship has been well documented as a source of unending ethical, legal, and economic tension</a:t>
            </a:r>
            <a:r>
              <a:rPr lang="en-US" sz="1600" b="1" dirty="0" smtClean="0">
                <a:latin typeface="Bellota" panose="020B0604020202020204" charset="0"/>
                <a:ea typeface="Bellota" panose="020B0604020202020204" charset="0"/>
              </a:rPr>
              <a:t>.</a:t>
            </a:r>
            <a:r>
              <a:rPr lang="en-US" sz="1600" dirty="0" smtClean="0">
                <a:latin typeface="Bellota" panose="020B0604020202020204" charset="0"/>
                <a:ea typeface="Bellota" panose="020B0604020202020204" charset="0"/>
              </a:rPr>
              <a:t>” </a:t>
            </a:r>
            <a:r>
              <a:rPr lang="en-US" sz="1600" i="1" dirty="0">
                <a:latin typeface="Bellota" panose="020B0604020202020204" charset="0"/>
                <a:ea typeface="Bellota" panose="020B0604020202020204" charset="0"/>
              </a:rPr>
              <a:t>State Farm </a:t>
            </a:r>
            <a:r>
              <a:rPr lang="en-US" sz="1600" i="1" dirty="0" err="1">
                <a:latin typeface="Bellota" panose="020B0604020202020204" charset="0"/>
                <a:ea typeface="Bellota" panose="020B0604020202020204" charset="0"/>
              </a:rPr>
              <a:t>Mut</a:t>
            </a:r>
            <a:r>
              <a:rPr lang="en-US" sz="1600" i="1" dirty="0">
                <a:latin typeface="Bellota" panose="020B0604020202020204" charset="0"/>
                <a:ea typeface="Bellota" panose="020B0604020202020204" charset="0"/>
              </a:rPr>
              <a:t>. Auto. Ins. Co. v. </a:t>
            </a:r>
            <a:r>
              <a:rPr lang="en-US" sz="1600" i="1" dirty="0" err="1">
                <a:latin typeface="Bellota" panose="020B0604020202020204" charset="0"/>
                <a:ea typeface="Bellota" panose="020B0604020202020204" charset="0"/>
              </a:rPr>
              <a:t>Traver</a:t>
            </a:r>
            <a:r>
              <a:rPr lang="en-US" sz="1600" dirty="0">
                <a:latin typeface="Bellota" panose="020B0604020202020204" charset="0"/>
                <a:ea typeface="Bellota" panose="020B0604020202020204" charset="0"/>
              </a:rPr>
              <a:t>, 980 S.W.2d 625, 633 (Tex. 1998) (Gonzalez, J</a:t>
            </a:r>
            <a:r>
              <a:rPr lang="en-US" sz="1600" dirty="0" smtClean="0">
                <a:latin typeface="Bellota" panose="020B0604020202020204" charset="0"/>
                <a:ea typeface="Bellota" panose="020B0604020202020204" charset="0"/>
              </a:rPr>
              <a:t>., joined by </a:t>
            </a:r>
            <a:r>
              <a:rPr lang="en-US" sz="1600" dirty="0">
                <a:latin typeface="Bellota" panose="020B0604020202020204" charset="0"/>
                <a:ea typeface="Bellota" panose="020B0604020202020204" charset="0"/>
              </a:rPr>
              <a:t>Abbott, J., concurring). </a:t>
            </a:r>
          </a:p>
          <a:p>
            <a:r>
              <a:rPr lang="en-US" sz="1200" dirty="0" smtClean="0">
                <a:latin typeface="Bellota" panose="020B0604020202020204" charset="0"/>
                <a:ea typeface="Bellota" panose="020B0604020202020204" charset="0"/>
              </a:rPr>
              <a:t>. </a:t>
            </a:r>
          </a:p>
          <a:p>
            <a:endParaRPr lang="en-US" sz="1200" dirty="0">
              <a:latin typeface="Bellota" panose="020B0604020202020204" charset="0"/>
              <a:ea typeface="Bellota" panose="020B0604020202020204" charset="0"/>
            </a:endParaRPr>
          </a:p>
          <a:p>
            <a:endParaRPr lang="en-US" sz="1200" dirty="0">
              <a:latin typeface="Bellota" panose="020B0604020202020204" charset="0"/>
              <a:ea typeface="Bellota" panose="020B060402020202020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36"/>
        <p:cNvGrpSpPr/>
        <p:nvPr/>
      </p:nvGrpSpPr>
      <p:grpSpPr>
        <a:xfrm>
          <a:off x="0" y="0"/>
          <a:ext cx="0" cy="0"/>
          <a:chOff x="0" y="0"/>
          <a:chExt cx="0" cy="0"/>
        </a:xfrm>
      </p:grpSpPr>
      <p:sp>
        <p:nvSpPr>
          <p:cNvPr id="2137" name="Google Shape;2137;p46"/>
          <p:cNvSpPr txBox="1">
            <a:spLocks noGrp="1"/>
          </p:cNvSpPr>
          <p:nvPr>
            <p:ph type="ctrTitle"/>
          </p:nvPr>
        </p:nvSpPr>
        <p:spPr>
          <a:xfrm>
            <a:off x="1351016" y="499475"/>
            <a:ext cx="3053700" cy="99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THANKS!</a:t>
            </a:r>
            <a:endParaRPr dirty="0"/>
          </a:p>
        </p:txBody>
      </p:sp>
      <p:sp>
        <p:nvSpPr>
          <p:cNvPr id="2139" name="Google Shape;2139;p46"/>
          <p:cNvSpPr txBox="1">
            <a:spLocks noGrp="1"/>
          </p:cNvSpPr>
          <p:nvPr>
            <p:ph type="subTitle" idx="2"/>
          </p:nvPr>
        </p:nvSpPr>
        <p:spPr>
          <a:xfrm>
            <a:off x="1004038" y="4605037"/>
            <a:ext cx="3747655" cy="3869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900" dirty="0" smtClean="0"/>
              <a:t>Additional graphics from online sources. This template is being used for educational purposes only. </a:t>
            </a:r>
            <a:r>
              <a:rPr lang="en" sz="900" dirty="0"/>
              <a:t>A</a:t>
            </a:r>
            <a:r>
              <a:rPr lang="en" sz="900" dirty="0" smtClean="0"/>
              <a:t>ll images (and video clips) belong to their own creators, and are used here for educational purposes. Please don’t get mad at us!</a:t>
            </a:r>
            <a:endParaRPr sz="900" dirty="0"/>
          </a:p>
        </p:txBody>
      </p:sp>
      <p:grpSp>
        <p:nvGrpSpPr>
          <p:cNvPr id="2140" name="Google Shape;2140;p46"/>
          <p:cNvGrpSpPr/>
          <p:nvPr/>
        </p:nvGrpSpPr>
        <p:grpSpPr>
          <a:xfrm>
            <a:off x="4938610" y="2296628"/>
            <a:ext cx="3354886" cy="1775116"/>
            <a:chOff x="2132660" y="1968665"/>
            <a:chExt cx="3354886" cy="1775116"/>
          </a:xfrm>
        </p:grpSpPr>
        <p:sp>
          <p:nvSpPr>
            <p:cNvPr id="2141" name="Google Shape;2141;p46"/>
            <p:cNvSpPr/>
            <p:nvPr/>
          </p:nvSpPr>
          <p:spPr>
            <a:xfrm>
              <a:off x="3033600" y="2410775"/>
              <a:ext cx="81625" cy="94175"/>
            </a:xfrm>
            <a:custGeom>
              <a:avLst/>
              <a:gdLst/>
              <a:ahLst/>
              <a:cxnLst/>
              <a:rect l="l" t="t" r="r" b="b"/>
              <a:pathLst>
                <a:path w="3265" h="3767" extrusionOk="0">
                  <a:moveTo>
                    <a:pt x="1105" y="0"/>
                  </a:moveTo>
                  <a:lnTo>
                    <a:pt x="0" y="401"/>
                  </a:lnTo>
                  <a:lnTo>
                    <a:pt x="452" y="2059"/>
                  </a:lnTo>
                  <a:lnTo>
                    <a:pt x="1306" y="3767"/>
                  </a:lnTo>
                  <a:lnTo>
                    <a:pt x="3265" y="2260"/>
                  </a:lnTo>
                  <a:close/>
                </a:path>
              </a:pathLst>
            </a:custGeom>
            <a:solidFill>
              <a:schemeClr val="accent1"/>
            </a:solidFill>
            <a:ln>
              <a:noFill/>
            </a:ln>
          </p:spPr>
          <p:txBody>
            <a:bodyPr/>
            <a:lstStyle/>
            <a:p>
              <a:endParaRPr lang="en-US"/>
            </a:p>
          </p:txBody>
        </p:sp>
        <p:sp>
          <p:nvSpPr>
            <p:cNvPr id="2142" name="Google Shape;2142;p46"/>
            <p:cNvSpPr/>
            <p:nvPr/>
          </p:nvSpPr>
          <p:spPr>
            <a:xfrm>
              <a:off x="2988202" y="2060426"/>
              <a:ext cx="1618226" cy="1173125"/>
            </a:xfrm>
            <a:custGeom>
              <a:avLst/>
              <a:gdLst/>
              <a:ahLst/>
              <a:cxnLst/>
              <a:rect l="l" t="t" r="r" b="b"/>
              <a:pathLst>
                <a:path w="1833684" h="1329320" extrusionOk="0">
                  <a:moveTo>
                    <a:pt x="1172904" y="1"/>
                  </a:moveTo>
                  <a:cubicBezTo>
                    <a:pt x="903053" y="1"/>
                    <a:pt x="417501" y="146570"/>
                    <a:pt x="287152" y="146570"/>
                  </a:cubicBezTo>
                  <a:cubicBezTo>
                    <a:pt x="285611" y="146570"/>
                    <a:pt x="284120" y="146549"/>
                    <a:pt x="282679" y="146508"/>
                  </a:cubicBezTo>
                  <a:cubicBezTo>
                    <a:pt x="270830" y="146169"/>
                    <a:pt x="259104" y="146015"/>
                    <a:pt x="247578" y="146015"/>
                  </a:cubicBezTo>
                  <a:cubicBezTo>
                    <a:pt x="132443" y="146015"/>
                    <a:pt x="37182" y="161384"/>
                    <a:pt x="37182" y="161384"/>
                  </a:cubicBezTo>
                  <a:cubicBezTo>
                    <a:pt x="37182" y="161384"/>
                    <a:pt x="1" y="514763"/>
                    <a:pt x="267802" y="786268"/>
                  </a:cubicBezTo>
                  <a:cubicBezTo>
                    <a:pt x="535624" y="1057815"/>
                    <a:pt x="743626" y="1152662"/>
                    <a:pt x="743626" y="1152662"/>
                  </a:cubicBezTo>
                  <a:lnTo>
                    <a:pt x="922293" y="1247487"/>
                  </a:lnTo>
                  <a:lnTo>
                    <a:pt x="1104726" y="1329320"/>
                  </a:lnTo>
                  <a:lnTo>
                    <a:pt x="1778843" y="1103847"/>
                  </a:lnTo>
                  <a:cubicBezTo>
                    <a:pt x="1778843" y="1103847"/>
                    <a:pt x="1658930" y="719292"/>
                    <a:pt x="1718436" y="540750"/>
                  </a:cubicBezTo>
                  <a:cubicBezTo>
                    <a:pt x="1718436" y="540750"/>
                    <a:pt x="1833684" y="357355"/>
                    <a:pt x="1804349" y="197143"/>
                  </a:cubicBezTo>
                  <a:cubicBezTo>
                    <a:pt x="1796797" y="155885"/>
                    <a:pt x="1760634" y="126622"/>
                    <a:pt x="1719415" y="126622"/>
                  </a:cubicBezTo>
                  <a:cubicBezTo>
                    <a:pt x="1716778" y="126622"/>
                    <a:pt x="1714120" y="126742"/>
                    <a:pt x="1711448" y="126986"/>
                  </a:cubicBezTo>
                  <a:cubicBezTo>
                    <a:pt x="1667948" y="130941"/>
                    <a:pt x="1608880" y="140168"/>
                    <a:pt x="1551048" y="161384"/>
                  </a:cubicBezTo>
                  <a:cubicBezTo>
                    <a:pt x="1551048" y="161384"/>
                    <a:pt x="1476664" y="20045"/>
                    <a:pt x="1216291" y="1444"/>
                  </a:cubicBezTo>
                  <a:cubicBezTo>
                    <a:pt x="1202579" y="465"/>
                    <a:pt x="1188083" y="1"/>
                    <a:pt x="11729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46"/>
            <p:cNvSpPr/>
            <p:nvPr/>
          </p:nvSpPr>
          <p:spPr>
            <a:xfrm>
              <a:off x="4340032" y="3037451"/>
              <a:ext cx="198570" cy="80728"/>
            </a:xfrm>
            <a:custGeom>
              <a:avLst/>
              <a:gdLst/>
              <a:ahLst/>
              <a:cxnLst/>
              <a:rect l="l" t="t" r="r" b="b"/>
              <a:pathLst>
                <a:path w="225009" h="91477" extrusionOk="0">
                  <a:moveTo>
                    <a:pt x="204947" y="6299"/>
                  </a:moveTo>
                  <a:lnTo>
                    <a:pt x="204947" y="6299"/>
                  </a:lnTo>
                  <a:cubicBezTo>
                    <a:pt x="209202" y="10185"/>
                    <a:pt x="215288" y="11185"/>
                    <a:pt x="203986" y="16021"/>
                  </a:cubicBezTo>
                  <a:lnTo>
                    <a:pt x="203986" y="16021"/>
                  </a:lnTo>
                  <a:cubicBezTo>
                    <a:pt x="215164" y="11387"/>
                    <a:pt x="225009" y="6934"/>
                    <a:pt x="204947" y="6299"/>
                  </a:cubicBezTo>
                  <a:close/>
                  <a:moveTo>
                    <a:pt x="203986" y="16021"/>
                  </a:moveTo>
                  <a:cubicBezTo>
                    <a:pt x="203402" y="16263"/>
                    <a:pt x="202815" y="16505"/>
                    <a:pt x="202229" y="16747"/>
                  </a:cubicBezTo>
                  <a:lnTo>
                    <a:pt x="202229" y="16747"/>
                  </a:lnTo>
                  <a:cubicBezTo>
                    <a:pt x="202856" y="16496"/>
                    <a:pt x="203441" y="16254"/>
                    <a:pt x="203986" y="16021"/>
                  </a:cubicBezTo>
                  <a:close/>
                  <a:moveTo>
                    <a:pt x="202311" y="1"/>
                  </a:moveTo>
                  <a:lnTo>
                    <a:pt x="202311" y="1"/>
                  </a:lnTo>
                  <a:cubicBezTo>
                    <a:pt x="184840" y="3139"/>
                    <a:pt x="201286" y="8119"/>
                    <a:pt x="183836" y="11258"/>
                  </a:cubicBezTo>
                  <a:cubicBezTo>
                    <a:pt x="182978" y="8496"/>
                    <a:pt x="189108" y="6090"/>
                    <a:pt x="186242" y="3202"/>
                  </a:cubicBezTo>
                  <a:lnTo>
                    <a:pt x="186242" y="3202"/>
                  </a:lnTo>
                  <a:cubicBezTo>
                    <a:pt x="182873" y="3683"/>
                    <a:pt x="164586" y="4771"/>
                    <a:pt x="166009" y="10274"/>
                  </a:cubicBezTo>
                  <a:cubicBezTo>
                    <a:pt x="166207" y="10273"/>
                    <a:pt x="166400" y="10272"/>
                    <a:pt x="166588" y="10272"/>
                  </a:cubicBezTo>
                  <a:cubicBezTo>
                    <a:pt x="190283" y="10272"/>
                    <a:pt x="136704" y="21932"/>
                    <a:pt x="124664" y="22305"/>
                  </a:cubicBezTo>
                  <a:cubicBezTo>
                    <a:pt x="129643" y="35822"/>
                    <a:pt x="64843" y="41555"/>
                    <a:pt x="73443" y="52226"/>
                  </a:cubicBezTo>
                  <a:cubicBezTo>
                    <a:pt x="67822" y="52721"/>
                    <a:pt x="64497" y="53003"/>
                    <a:pt x="62225" y="53003"/>
                  </a:cubicBezTo>
                  <a:cubicBezTo>
                    <a:pt x="59118" y="53003"/>
                    <a:pt x="57981" y="52476"/>
                    <a:pt x="55637" y="51243"/>
                  </a:cubicBezTo>
                  <a:cubicBezTo>
                    <a:pt x="55637" y="54172"/>
                    <a:pt x="50531" y="54486"/>
                    <a:pt x="45510" y="54758"/>
                  </a:cubicBezTo>
                  <a:cubicBezTo>
                    <a:pt x="40572" y="61977"/>
                    <a:pt x="61851" y="58106"/>
                    <a:pt x="49025" y="63169"/>
                  </a:cubicBezTo>
                  <a:cubicBezTo>
                    <a:pt x="48210" y="61507"/>
                    <a:pt x="46819" y="60881"/>
                    <a:pt x="45118" y="60881"/>
                  </a:cubicBezTo>
                  <a:cubicBezTo>
                    <a:pt x="39927" y="60881"/>
                    <a:pt x="31847" y="66715"/>
                    <a:pt x="28429" y="66715"/>
                  </a:cubicBezTo>
                  <a:cubicBezTo>
                    <a:pt x="27794" y="66715"/>
                    <a:pt x="27320" y="66514"/>
                    <a:pt x="27055" y="66036"/>
                  </a:cubicBezTo>
                  <a:cubicBezTo>
                    <a:pt x="32558" y="62918"/>
                    <a:pt x="37559" y="59780"/>
                    <a:pt x="40467" y="56536"/>
                  </a:cubicBezTo>
                  <a:lnTo>
                    <a:pt x="40467" y="56536"/>
                  </a:lnTo>
                  <a:cubicBezTo>
                    <a:pt x="24377" y="60449"/>
                    <a:pt x="22933" y="65115"/>
                    <a:pt x="11006" y="69237"/>
                  </a:cubicBezTo>
                  <a:cubicBezTo>
                    <a:pt x="10046" y="68407"/>
                    <a:pt x="7872" y="67893"/>
                    <a:pt x="5705" y="67893"/>
                  </a:cubicBezTo>
                  <a:cubicBezTo>
                    <a:pt x="3010" y="67893"/>
                    <a:pt x="325" y="68688"/>
                    <a:pt x="1" y="70660"/>
                  </a:cubicBezTo>
                  <a:cubicBezTo>
                    <a:pt x="2226" y="70209"/>
                    <a:pt x="4237" y="69959"/>
                    <a:pt x="5979" y="69959"/>
                  </a:cubicBezTo>
                  <a:cubicBezTo>
                    <a:pt x="9495" y="69959"/>
                    <a:pt x="11911" y="70980"/>
                    <a:pt x="12764" y="73443"/>
                  </a:cubicBezTo>
                  <a:cubicBezTo>
                    <a:pt x="30048" y="70046"/>
                    <a:pt x="33421" y="64913"/>
                    <a:pt x="42655" y="64913"/>
                  </a:cubicBezTo>
                  <a:cubicBezTo>
                    <a:pt x="43091" y="64913"/>
                    <a:pt x="43539" y="64924"/>
                    <a:pt x="44003" y="64948"/>
                  </a:cubicBezTo>
                  <a:cubicBezTo>
                    <a:pt x="29670" y="68923"/>
                    <a:pt x="42538" y="74405"/>
                    <a:pt x="32349" y="78611"/>
                  </a:cubicBezTo>
                  <a:cubicBezTo>
                    <a:pt x="29095" y="79477"/>
                    <a:pt x="26950" y="79823"/>
                    <a:pt x="25543" y="79823"/>
                  </a:cubicBezTo>
                  <a:cubicBezTo>
                    <a:pt x="19920" y="79823"/>
                    <a:pt x="26098" y="74290"/>
                    <a:pt x="20455" y="74290"/>
                  </a:cubicBezTo>
                  <a:cubicBezTo>
                    <a:pt x="19048" y="74290"/>
                    <a:pt x="16906" y="74634"/>
                    <a:pt x="13664" y="75493"/>
                  </a:cubicBezTo>
                  <a:cubicBezTo>
                    <a:pt x="16488" y="79762"/>
                    <a:pt x="12325" y="83633"/>
                    <a:pt x="1131" y="87127"/>
                  </a:cubicBezTo>
                  <a:cubicBezTo>
                    <a:pt x="1395" y="90213"/>
                    <a:pt x="3670" y="91476"/>
                    <a:pt x="7292" y="91476"/>
                  </a:cubicBezTo>
                  <a:cubicBezTo>
                    <a:pt x="21986" y="91476"/>
                    <a:pt x="58859" y="70692"/>
                    <a:pt x="73715" y="66580"/>
                  </a:cubicBezTo>
                  <a:cubicBezTo>
                    <a:pt x="74916" y="66246"/>
                    <a:pt x="75782" y="66126"/>
                    <a:pt x="76415" y="66126"/>
                  </a:cubicBezTo>
                  <a:cubicBezTo>
                    <a:pt x="78030" y="66126"/>
                    <a:pt x="78128" y="66906"/>
                    <a:pt x="78399" y="66906"/>
                  </a:cubicBezTo>
                  <a:cubicBezTo>
                    <a:pt x="78721" y="66906"/>
                    <a:pt x="79288" y="65803"/>
                    <a:pt x="82942" y="60972"/>
                  </a:cubicBezTo>
                  <a:cubicBezTo>
                    <a:pt x="107150" y="59968"/>
                    <a:pt x="95998" y="58524"/>
                    <a:pt x="107339" y="50029"/>
                  </a:cubicBezTo>
                  <a:cubicBezTo>
                    <a:pt x="108251" y="50291"/>
                    <a:pt x="109214" y="50405"/>
                    <a:pt x="110218" y="50405"/>
                  </a:cubicBezTo>
                  <a:cubicBezTo>
                    <a:pt x="117231" y="50405"/>
                    <a:pt x="126290" y="44820"/>
                    <a:pt x="134818" y="44820"/>
                  </a:cubicBezTo>
                  <a:cubicBezTo>
                    <a:pt x="136684" y="44820"/>
                    <a:pt x="138526" y="45088"/>
                    <a:pt x="140314" y="45740"/>
                  </a:cubicBezTo>
                  <a:cubicBezTo>
                    <a:pt x="150609" y="41430"/>
                    <a:pt x="130438" y="42685"/>
                    <a:pt x="147805" y="35906"/>
                  </a:cubicBezTo>
                  <a:lnTo>
                    <a:pt x="147805" y="35906"/>
                  </a:lnTo>
                  <a:cubicBezTo>
                    <a:pt x="151093" y="37451"/>
                    <a:pt x="154757" y="38658"/>
                    <a:pt x="159718" y="38658"/>
                  </a:cubicBezTo>
                  <a:cubicBezTo>
                    <a:pt x="159998" y="38658"/>
                    <a:pt x="160281" y="38655"/>
                    <a:pt x="160568" y="38647"/>
                  </a:cubicBezTo>
                  <a:cubicBezTo>
                    <a:pt x="164077" y="33915"/>
                    <a:pt x="164283" y="32639"/>
                    <a:pt x="162995" y="32639"/>
                  </a:cubicBezTo>
                  <a:cubicBezTo>
                    <a:pt x="161487" y="32639"/>
                    <a:pt x="157930" y="34390"/>
                    <a:pt x="155231" y="34390"/>
                  </a:cubicBezTo>
                  <a:cubicBezTo>
                    <a:pt x="153692" y="34390"/>
                    <a:pt x="152433" y="33821"/>
                    <a:pt x="151990" y="32035"/>
                  </a:cubicBezTo>
                  <a:cubicBezTo>
                    <a:pt x="183668" y="27641"/>
                    <a:pt x="157409" y="22536"/>
                    <a:pt x="173771" y="14794"/>
                  </a:cubicBezTo>
                  <a:lnTo>
                    <a:pt x="173771" y="14794"/>
                  </a:lnTo>
                  <a:cubicBezTo>
                    <a:pt x="182350" y="17472"/>
                    <a:pt x="174734" y="18958"/>
                    <a:pt x="183208" y="23540"/>
                  </a:cubicBezTo>
                  <a:cubicBezTo>
                    <a:pt x="174943" y="23728"/>
                    <a:pt x="169921" y="25569"/>
                    <a:pt x="168938" y="30947"/>
                  </a:cubicBezTo>
                  <a:cubicBezTo>
                    <a:pt x="176031" y="29210"/>
                    <a:pt x="179839" y="30549"/>
                    <a:pt x="190050" y="25967"/>
                  </a:cubicBezTo>
                  <a:cubicBezTo>
                    <a:pt x="184480" y="24113"/>
                    <a:pt x="193305" y="20433"/>
                    <a:pt x="202229" y="16747"/>
                  </a:cubicBezTo>
                  <a:lnTo>
                    <a:pt x="202229" y="16747"/>
                  </a:lnTo>
                  <a:cubicBezTo>
                    <a:pt x="201084" y="17206"/>
                    <a:pt x="199798" y="17697"/>
                    <a:pt x="198357" y="18225"/>
                  </a:cubicBezTo>
                  <a:cubicBezTo>
                    <a:pt x="199947" y="10567"/>
                    <a:pt x="185991" y="12806"/>
                    <a:pt x="20231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46"/>
            <p:cNvSpPr/>
            <p:nvPr/>
          </p:nvSpPr>
          <p:spPr>
            <a:xfrm>
              <a:off x="4037218" y="3190363"/>
              <a:ext cx="44396" cy="16044"/>
            </a:xfrm>
            <a:custGeom>
              <a:avLst/>
              <a:gdLst/>
              <a:ahLst/>
              <a:cxnLst/>
              <a:rect l="l" t="t" r="r" b="b"/>
              <a:pathLst>
                <a:path w="50307" h="18180" extrusionOk="0">
                  <a:moveTo>
                    <a:pt x="43939" y="1"/>
                  </a:moveTo>
                  <a:cubicBezTo>
                    <a:pt x="28753" y="1"/>
                    <a:pt x="0" y="17091"/>
                    <a:pt x="11138" y="18180"/>
                  </a:cubicBezTo>
                  <a:cubicBezTo>
                    <a:pt x="23524" y="9476"/>
                    <a:pt x="36058" y="4663"/>
                    <a:pt x="50307" y="1692"/>
                  </a:cubicBezTo>
                  <a:cubicBezTo>
                    <a:pt x="48769" y="508"/>
                    <a:pt x="46555" y="1"/>
                    <a:pt x="439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46"/>
            <p:cNvSpPr/>
            <p:nvPr/>
          </p:nvSpPr>
          <p:spPr>
            <a:xfrm>
              <a:off x="4081613" y="3191671"/>
              <a:ext cx="998" cy="426"/>
            </a:xfrm>
            <a:custGeom>
              <a:avLst/>
              <a:gdLst/>
              <a:ahLst/>
              <a:cxnLst/>
              <a:rect l="l" t="t" r="r" b="b"/>
              <a:pathLst>
                <a:path w="1131" h="483" extrusionOk="0">
                  <a:moveTo>
                    <a:pt x="1131" y="1"/>
                  </a:moveTo>
                  <a:lnTo>
                    <a:pt x="1" y="252"/>
                  </a:lnTo>
                  <a:cubicBezTo>
                    <a:pt x="126" y="294"/>
                    <a:pt x="315" y="398"/>
                    <a:pt x="419" y="482"/>
                  </a:cubicBezTo>
                  <a:lnTo>
                    <a:pt x="113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46"/>
            <p:cNvSpPr/>
            <p:nvPr/>
          </p:nvSpPr>
          <p:spPr>
            <a:xfrm>
              <a:off x="4523021" y="3021275"/>
              <a:ext cx="38021" cy="27883"/>
            </a:xfrm>
            <a:custGeom>
              <a:avLst/>
              <a:gdLst/>
              <a:ahLst/>
              <a:cxnLst/>
              <a:rect l="l" t="t" r="r" b="b"/>
              <a:pathLst>
                <a:path w="43083" h="31596" extrusionOk="0">
                  <a:moveTo>
                    <a:pt x="33625" y="1"/>
                  </a:moveTo>
                  <a:cubicBezTo>
                    <a:pt x="25028" y="3189"/>
                    <a:pt x="17948" y="4961"/>
                    <a:pt x="12800" y="4961"/>
                  </a:cubicBezTo>
                  <a:cubicBezTo>
                    <a:pt x="12711" y="4961"/>
                    <a:pt x="12622" y="4961"/>
                    <a:pt x="12534" y="4960"/>
                  </a:cubicBezTo>
                  <a:lnTo>
                    <a:pt x="12534" y="4960"/>
                  </a:lnTo>
                  <a:cubicBezTo>
                    <a:pt x="12973" y="8391"/>
                    <a:pt x="17577" y="12074"/>
                    <a:pt x="10986" y="15129"/>
                  </a:cubicBezTo>
                  <a:cubicBezTo>
                    <a:pt x="8246" y="16087"/>
                    <a:pt x="6509" y="16134"/>
                    <a:pt x="4821" y="16134"/>
                  </a:cubicBezTo>
                  <a:cubicBezTo>
                    <a:pt x="4637" y="16134"/>
                    <a:pt x="4454" y="16133"/>
                    <a:pt x="4270" y="16133"/>
                  </a:cubicBezTo>
                  <a:cubicBezTo>
                    <a:pt x="3010" y="16133"/>
                    <a:pt x="1719" y="16160"/>
                    <a:pt x="1" y="16572"/>
                  </a:cubicBezTo>
                  <a:cubicBezTo>
                    <a:pt x="912" y="19049"/>
                    <a:pt x="2840" y="19973"/>
                    <a:pt x="5346" y="19973"/>
                  </a:cubicBezTo>
                  <a:cubicBezTo>
                    <a:pt x="12710" y="19973"/>
                    <a:pt x="25060" y="11996"/>
                    <a:pt x="31236" y="11996"/>
                  </a:cubicBezTo>
                  <a:cubicBezTo>
                    <a:pt x="31890" y="11996"/>
                    <a:pt x="32474" y="12085"/>
                    <a:pt x="32976" y="12283"/>
                  </a:cubicBezTo>
                  <a:cubicBezTo>
                    <a:pt x="22494" y="19522"/>
                    <a:pt x="10902" y="19167"/>
                    <a:pt x="8579" y="23184"/>
                  </a:cubicBezTo>
                  <a:cubicBezTo>
                    <a:pt x="11074" y="22566"/>
                    <a:pt x="12701" y="22301"/>
                    <a:pt x="13699" y="22301"/>
                  </a:cubicBezTo>
                  <a:cubicBezTo>
                    <a:pt x="18989" y="22301"/>
                    <a:pt x="6617" y="29747"/>
                    <a:pt x="12074" y="31595"/>
                  </a:cubicBezTo>
                  <a:cubicBezTo>
                    <a:pt x="26281" y="23477"/>
                    <a:pt x="43082" y="15526"/>
                    <a:pt x="36282" y="6299"/>
                  </a:cubicBezTo>
                  <a:lnTo>
                    <a:pt x="36282" y="6299"/>
                  </a:lnTo>
                  <a:cubicBezTo>
                    <a:pt x="31552" y="7669"/>
                    <a:pt x="25563" y="10158"/>
                    <a:pt x="22280" y="10158"/>
                  </a:cubicBezTo>
                  <a:cubicBezTo>
                    <a:pt x="21352" y="10158"/>
                    <a:pt x="20640" y="9959"/>
                    <a:pt x="20234" y="9479"/>
                  </a:cubicBezTo>
                  <a:cubicBezTo>
                    <a:pt x="25611" y="2051"/>
                    <a:pt x="37977" y="7994"/>
                    <a:pt x="336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46"/>
            <p:cNvSpPr/>
            <p:nvPr/>
          </p:nvSpPr>
          <p:spPr>
            <a:xfrm>
              <a:off x="2939381" y="2422212"/>
              <a:ext cx="128352" cy="337100"/>
            </a:xfrm>
            <a:custGeom>
              <a:avLst/>
              <a:gdLst/>
              <a:ahLst/>
              <a:cxnLst/>
              <a:rect l="l" t="t" r="r" b="b"/>
              <a:pathLst>
                <a:path w="145441" h="381983" extrusionOk="0">
                  <a:moveTo>
                    <a:pt x="102024" y="1"/>
                  </a:moveTo>
                  <a:cubicBezTo>
                    <a:pt x="102024" y="1"/>
                    <a:pt x="1" y="337415"/>
                    <a:pt x="7031" y="349132"/>
                  </a:cubicBezTo>
                  <a:cubicBezTo>
                    <a:pt x="14082" y="360850"/>
                    <a:pt x="27725" y="381982"/>
                    <a:pt x="27725" y="381982"/>
                  </a:cubicBezTo>
                  <a:lnTo>
                    <a:pt x="90767" y="332707"/>
                  </a:lnTo>
                  <a:lnTo>
                    <a:pt x="145441" y="107486"/>
                  </a:lnTo>
                  <a:lnTo>
                    <a:pt x="10202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46"/>
            <p:cNvSpPr/>
            <p:nvPr/>
          </p:nvSpPr>
          <p:spPr>
            <a:xfrm>
              <a:off x="2941468" y="2445331"/>
              <a:ext cx="169474" cy="367888"/>
            </a:xfrm>
            <a:custGeom>
              <a:avLst/>
              <a:gdLst/>
              <a:ahLst/>
              <a:cxnLst/>
              <a:rect l="l" t="t" r="r" b="b"/>
              <a:pathLst>
                <a:path w="192038" h="416870" extrusionOk="0">
                  <a:moveTo>
                    <a:pt x="110330" y="0"/>
                  </a:moveTo>
                  <a:cubicBezTo>
                    <a:pt x="110330" y="0"/>
                    <a:pt x="0" y="353442"/>
                    <a:pt x="30465" y="398009"/>
                  </a:cubicBezTo>
                  <a:lnTo>
                    <a:pt x="52414" y="413430"/>
                  </a:lnTo>
                  <a:cubicBezTo>
                    <a:pt x="55725" y="415767"/>
                    <a:pt x="59494" y="416870"/>
                    <a:pt x="63215" y="416870"/>
                  </a:cubicBezTo>
                  <a:cubicBezTo>
                    <a:pt x="70123" y="416870"/>
                    <a:pt x="76861" y="413067"/>
                    <a:pt x="80179" y="406295"/>
                  </a:cubicBezTo>
                  <a:lnTo>
                    <a:pt x="192037" y="177433"/>
                  </a:lnTo>
                  <a:lnTo>
                    <a:pt x="11033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46"/>
            <p:cNvSpPr/>
            <p:nvPr/>
          </p:nvSpPr>
          <p:spPr>
            <a:xfrm>
              <a:off x="3423443" y="2466289"/>
              <a:ext cx="330895" cy="330895"/>
            </a:xfrm>
            <a:custGeom>
              <a:avLst/>
              <a:gdLst/>
              <a:ahLst/>
              <a:cxnLst/>
              <a:rect l="l" t="t" r="r" b="b"/>
              <a:pathLst>
                <a:path w="374952" h="374952" extrusionOk="0">
                  <a:moveTo>
                    <a:pt x="187476" y="1"/>
                  </a:moveTo>
                  <a:cubicBezTo>
                    <a:pt x="137761" y="1"/>
                    <a:pt x="90076" y="19752"/>
                    <a:pt x="54925" y="54925"/>
                  </a:cubicBezTo>
                  <a:cubicBezTo>
                    <a:pt x="19752" y="90077"/>
                    <a:pt x="0" y="137762"/>
                    <a:pt x="0" y="187476"/>
                  </a:cubicBezTo>
                  <a:cubicBezTo>
                    <a:pt x="0" y="237212"/>
                    <a:pt x="19752" y="284897"/>
                    <a:pt x="54925" y="320048"/>
                  </a:cubicBezTo>
                  <a:cubicBezTo>
                    <a:pt x="90076" y="355221"/>
                    <a:pt x="137761" y="374952"/>
                    <a:pt x="187476" y="374952"/>
                  </a:cubicBezTo>
                  <a:cubicBezTo>
                    <a:pt x="237211" y="374952"/>
                    <a:pt x="284896" y="355221"/>
                    <a:pt x="320048" y="320048"/>
                  </a:cubicBezTo>
                  <a:cubicBezTo>
                    <a:pt x="355200" y="284897"/>
                    <a:pt x="374952" y="237212"/>
                    <a:pt x="374952" y="187476"/>
                  </a:cubicBezTo>
                  <a:cubicBezTo>
                    <a:pt x="374952" y="137762"/>
                    <a:pt x="355200" y="90077"/>
                    <a:pt x="320048" y="54925"/>
                  </a:cubicBezTo>
                  <a:cubicBezTo>
                    <a:pt x="284896" y="19752"/>
                    <a:pt x="237211" y="1"/>
                    <a:pt x="1874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46"/>
            <p:cNvSpPr/>
            <p:nvPr/>
          </p:nvSpPr>
          <p:spPr>
            <a:xfrm>
              <a:off x="3422059" y="2674907"/>
              <a:ext cx="444" cy="1829"/>
            </a:xfrm>
            <a:custGeom>
              <a:avLst/>
              <a:gdLst/>
              <a:ahLst/>
              <a:cxnLst/>
              <a:rect l="l" t="t" r="r" b="b"/>
              <a:pathLst>
                <a:path w="503" h="2073" extrusionOk="0">
                  <a:moveTo>
                    <a:pt x="502" y="1"/>
                  </a:moveTo>
                  <a:cubicBezTo>
                    <a:pt x="188" y="545"/>
                    <a:pt x="0" y="1235"/>
                    <a:pt x="126" y="2072"/>
                  </a:cubicBezTo>
                  <a:cubicBezTo>
                    <a:pt x="293" y="1570"/>
                    <a:pt x="398" y="838"/>
                    <a:pt x="502" y="1"/>
                  </a:cubicBezTo>
                  <a:close/>
                </a:path>
              </a:pathLst>
            </a:custGeom>
            <a:solidFill>
              <a:srgbClr val="D87E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46"/>
            <p:cNvSpPr/>
            <p:nvPr/>
          </p:nvSpPr>
          <p:spPr>
            <a:xfrm>
              <a:off x="3463143" y="2253898"/>
              <a:ext cx="314904" cy="243464"/>
            </a:xfrm>
            <a:custGeom>
              <a:avLst/>
              <a:gdLst/>
              <a:ahLst/>
              <a:cxnLst/>
              <a:rect l="l" t="t" r="r" b="b"/>
              <a:pathLst>
                <a:path w="356832" h="275880" extrusionOk="0">
                  <a:moveTo>
                    <a:pt x="104921" y="1"/>
                  </a:moveTo>
                  <a:cubicBezTo>
                    <a:pt x="101182" y="1"/>
                    <a:pt x="97525" y="2006"/>
                    <a:pt x="95684" y="5676"/>
                  </a:cubicBezTo>
                  <a:cubicBezTo>
                    <a:pt x="73254" y="50097"/>
                    <a:pt x="0" y="210456"/>
                    <a:pt x="81246" y="265339"/>
                  </a:cubicBezTo>
                  <a:cubicBezTo>
                    <a:pt x="91998" y="272607"/>
                    <a:pt x="103740" y="275879"/>
                    <a:pt x="116125" y="275879"/>
                  </a:cubicBezTo>
                  <a:cubicBezTo>
                    <a:pt x="207982" y="275879"/>
                    <a:pt x="335165" y="95866"/>
                    <a:pt x="355262" y="31371"/>
                  </a:cubicBezTo>
                  <a:cubicBezTo>
                    <a:pt x="356831" y="26307"/>
                    <a:pt x="354342" y="20930"/>
                    <a:pt x="349529" y="18754"/>
                  </a:cubicBezTo>
                  <a:lnTo>
                    <a:pt x="341913" y="15385"/>
                  </a:lnTo>
                  <a:cubicBezTo>
                    <a:pt x="340552" y="14774"/>
                    <a:pt x="339115" y="14480"/>
                    <a:pt x="337693" y="14480"/>
                  </a:cubicBezTo>
                  <a:cubicBezTo>
                    <a:pt x="334587" y="14480"/>
                    <a:pt x="331550" y="15879"/>
                    <a:pt x="329526" y="18419"/>
                  </a:cubicBezTo>
                  <a:cubicBezTo>
                    <a:pt x="304988" y="49479"/>
                    <a:pt x="195538" y="183886"/>
                    <a:pt x="137701" y="183886"/>
                  </a:cubicBezTo>
                  <a:cubicBezTo>
                    <a:pt x="133004" y="183886"/>
                    <a:pt x="128648" y="183000"/>
                    <a:pt x="124705" y="181100"/>
                  </a:cubicBezTo>
                  <a:cubicBezTo>
                    <a:pt x="73358" y="156389"/>
                    <a:pt x="105769" y="42209"/>
                    <a:pt x="114871" y="13502"/>
                  </a:cubicBezTo>
                  <a:cubicBezTo>
                    <a:pt x="116147" y="9506"/>
                    <a:pt x="114850" y="5132"/>
                    <a:pt x="111607" y="2433"/>
                  </a:cubicBezTo>
                  <a:cubicBezTo>
                    <a:pt x="109627" y="784"/>
                    <a:pt x="107258" y="1"/>
                    <a:pt x="104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46"/>
            <p:cNvSpPr/>
            <p:nvPr/>
          </p:nvSpPr>
          <p:spPr>
            <a:xfrm>
              <a:off x="4390903" y="2223237"/>
              <a:ext cx="159004" cy="232879"/>
            </a:xfrm>
            <a:custGeom>
              <a:avLst/>
              <a:gdLst/>
              <a:ahLst/>
              <a:cxnLst/>
              <a:rect l="l" t="t" r="r" b="b"/>
              <a:pathLst>
                <a:path w="180174" h="263885" extrusionOk="0">
                  <a:moveTo>
                    <a:pt x="113524" y="0"/>
                  </a:moveTo>
                  <a:cubicBezTo>
                    <a:pt x="67279" y="0"/>
                    <a:pt x="0" y="34750"/>
                    <a:pt x="0" y="34750"/>
                  </a:cubicBezTo>
                  <a:cubicBezTo>
                    <a:pt x="69571" y="92855"/>
                    <a:pt x="90955" y="263885"/>
                    <a:pt x="90955" y="263885"/>
                  </a:cubicBezTo>
                  <a:cubicBezTo>
                    <a:pt x="90955" y="263885"/>
                    <a:pt x="180173" y="49794"/>
                    <a:pt x="148056" y="12341"/>
                  </a:cubicBezTo>
                  <a:cubicBezTo>
                    <a:pt x="140410" y="3404"/>
                    <a:pt x="127997" y="0"/>
                    <a:pt x="1135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46"/>
            <p:cNvSpPr/>
            <p:nvPr/>
          </p:nvSpPr>
          <p:spPr>
            <a:xfrm>
              <a:off x="2132660" y="3389775"/>
              <a:ext cx="448960" cy="238817"/>
            </a:xfrm>
            <a:custGeom>
              <a:avLst/>
              <a:gdLst/>
              <a:ahLst/>
              <a:cxnLst/>
              <a:rect l="l" t="t" r="r" b="b"/>
              <a:pathLst>
                <a:path w="508737" h="270614" extrusionOk="0">
                  <a:moveTo>
                    <a:pt x="210653" y="0"/>
                  </a:moveTo>
                  <a:cubicBezTo>
                    <a:pt x="209444" y="0"/>
                    <a:pt x="208227" y="116"/>
                    <a:pt x="207018" y="344"/>
                  </a:cubicBezTo>
                  <a:lnTo>
                    <a:pt x="27389" y="36835"/>
                  </a:lnTo>
                  <a:cubicBezTo>
                    <a:pt x="20338" y="38279"/>
                    <a:pt x="14751" y="43719"/>
                    <a:pt x="13182" y="50749"/>
                  </a:cubicBezTo>
                  <a:lnTo>
                    <a:pt x="2260" y="99355"/>
                  </a:lnTo>
                  <a:cubicBezTo>
                    <a:pt x="0" y="109314"/>
                    <a:pt x="6382" y="119190"/>
                    <a:pt x="16404" y="121262"/>
                  </a:cubicBezTo>
                  <a:lnTo>
                    <a:pt x="204173" y="160033"/>
                  </a:lnTo>
                  <a:cubicBezTo>
                    <a:pt x="208880" y="160996"/>
                    <a:pt x="213002" y="163799"/>
                    <a:pt x="215681" y="167796"/>
                  </a:cubicBezTo>
                  <a:lnTo>
                    <a:pt x="278786" y="262475"/>
                  </a:lnTo>
                  <a:cubicBezTo>
                    <a:pt x="282336" y="267788"/>
                    <a:pt x="288141" y="270613"/>
                    <a:pt x="294025" y="270613"/>
                  </a:cubicBezTo>
                  <a:cubicBezTo>
                    <a:pt x="297990" y="270613"/>
                    <a:pt x="301990" y="269330"/>
                    <a:pt x="305359" y="266660"/>
                  </a:cubicBezTo>
                  <a:lnTo>
                    <a:pt x="497166" y="114838"/>
                  </a:lnTo>
                  <a:cubicBezTo>
                    <a:pt x="508737" y="105653"/>
                    <a:pt x="505222" y="87219"/>
                    <a:pt x="491035" y="82971"/>
                  </a:cubicBezTo>
                  <a:lnTo>
                    <a:pt x="215911" y="763"/>
                  </a:lnTo>
                  <a:cubicBezTo>
                    <a:pt x="214203" y="251"/>
                    <a:pt x="212435" y="0"/>
                    <a:pt x="2106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46"/>
            <p:cNvSpPr/>
            <p:nvPr/>
          </p:nvSpPr>
          <p:spPr>
            <a:xfrm>
              <a:off x="3029417" y="2422212"/>
              <a:ext cx="919618" cy="803436"/>
            </a:xfrm>
            <a:custGeom>
              <a:avLst/>
              <a:gdLst/>
              <a:ahLst/>
              <a:cxnLst/>
              <a:rect l="l" t="t" r="r" b="b"/>
              <a:pathLst>
                <a:path w="1042060" h="910409" extrusionOk="0">
                  <a:moveTo>
                    <a:pt x="0" y="1"/>
                  </a:moveTo>
                  <a:lnTo>
                    <a:pt x="0" y="1"/>
                  </a:lnTo>
                  <a:cubicBezTo>
                    <a:pt x="46304" y="150588"/>
                    <a:pt x="90349" y="283621"/>
                    <a:pt x="207102" y="397215"/>
                  </a:cubicBezTo>
                  <a:lnTo>
                    <a:pt x="238571" y="429416"/>
                  </a:lnTo>
                  <a:cubicBezTo>
                    <a:pt x="356267" y="545480"/>
                    <a:pt x="485993" y="651541"/>
                    <a:pt x="631852" y="730507"/>
                  </a:cubicBezTo>
                  <a:cubicBezTo>
                    <a:pt x="684307" y="757331"/>
                    <a:pt x="740131" y="783988"/>
                    <a:pt x="792943" y="810017"/>
                  </a:cubicBezTo>
                  <a:cubicBezTo>
                    <a:pt x="805643" y="816189"/>
                    <a:pt x="841276" y="833075"/>
                    <a:pt x="853349" y="838954"/>
                  </a:cubicBezTo>
                  <a:cubicBezTo>
                    <a:pt x="915869" y="863853"/>
                    <a:pt x="978682" y="887978"/>
                    <a:pt x="1042059" y="910408"/>
                  </a:cubicBezTo>
                  <a:cubicBezTo>
                    <a:pt x="983264" y="877935"/>
                    <a:pt x="923611" y="847512"/>
                    <a:pt x="863999" y="817194"/>
                  </a:cubicBezTo>
                  <a:cubicBezTo>
                    <a:pt x="807443" y="783800"/>
                    <a:pt x="746660" y="749171"/>
                    <a:pt x="689538" y="716739"/>
                  </a:cubicBezTo>
                  <a:cubicBezTo>
                    <a:pt x="598604" y="668908"/>
                    <a:pt x="515600" y="607434"/>
                    <a:pt x="434835" y="544036"/>
                  </a:cubicBezTo>
                  <a:cubicBezTo>
                    <a:pt x="366122" y="490011"/>
                    <a:pt x="298371" y="429458"/>
                    <a:pt x="235140" y="369052"/>
                  </a:cubicBezTo>
                  <a:cubicBezTo>
                    <a:pt x="214656" y="349718"/>
                    <a:pt x="192602" y="327665"/>
                    <a:pt x="174441" y="306323"/>
                  </a:cubicBezTo>
                  <a:cubicBezTo>
                    <a:pt x="96291" y="217502"/>
                    <a:pt x="52812" y="105142"/>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46"/>
            <p:cNvSpPr/>
            <p:nvPr/>
          </p:nvSpPr>
          <p:spPr>
            <a:xfrm>
              <a:off x="2972710" y="2166586"/>
              <a:ext cx="326076" cy="283528"/>
            </a:xfrm>
            <a:custGeom>
              <a:avLst/>
              <a:gdLst/>
              <a:ahLst/>
              <a:cxnLst/>
              <a:rect l="l" t="t" r="r" b="b"/>
              <a:pathLst>
                <a:path w="369491" h="321278" extrusionOk="0">
                  <a:moveTo>
                    <a:pt x="175859" y="0"/>
                  </a:moveTo>
                  <a:cubicBezTo>
                    <a:pt x="128972" y="0"/>
                    <a:pt x="83605" y="4968"/>
                    <a:pt x="53000" y="19873"/>
                  </a:cubicBezTo>
                  <a:cubicBezTo>
                    <a:pt x="53000" y="19873"/>
                    <a:pt x="1" y="132316"/>
                    <a:pt x="73317" y="321278"/>
                  </a:cubicBezTo>
                  <a:cubicBezTo>
                    <a:pt x="73317" y="321278"/>
                    <a:pt x="217837" y="49124"/>
                    <a:pt x="369491" y="19873"/>
                  </a:cubicBezTo>
                  <a:cubicBezTo>
                    <a:pt x="369491" y="19873"/>
                    <a:pt x="269634" y="0"/>
                    <a:pt x="1758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46"/>
            <p:cNvSpPr/>
            <p:nvPr/>
          </p:nvSpPr>
          <p:spPr>
            <a:xfrm>
              <a:off x="2564761" y="3036569"/>
              <a:ext cx="2922784" cy="707213"/>
            </a:xfrm>
            <a:custGeom>
              <a:avLst/>
              <a:gdLst/>
              <a:ahLst/>
              <a:cxnLst/>
              <a:rect l="l" t="t" r="r" b="b"/>
              <a:pathLst>
                <a:path w="3311937" h="801374" extrusionOk="0">
                  <a:moveTo>
                    <a:pt x="2247908" y="0"/>
                  </a:moveTo>
                  <a:cubicBezTo>
                    <a:pt x="2246024" y="0"/>
                    <a:pt x="2244128" y="157"/>
                    <a:pt x="2242238" y="477"/>
                  </a:cubicBezTo>
                  <a:lnTo>
                    <a:pt x="2022582" y="37595"/>
                  </a:lnTo>
                  <a:cubicBezTo>
                    <a:pt x="2020742" y="37902"/>
                    <a:pt x="2018903" y="38069"/>
                    <a:pt x="2017077" y="38069"/>
                  </a:cubicBezTo>
                  <a:cubicBezTo>
                    <a:pt x="2016784" y="38069"/>
                    <a:pt x="2016492" y="38064"/>
                    <a:pt x="2016200" y="38056"/>
                  </a:cubicBezTo>
                  <a:lnTo>
                    <a:pt x="1766811" y="32574"/>
                  </a:lnTo>
                  <a:cubicBezTo>
                    <a:pt x="1766533" y="32567"/>
                    <a:pt x="1766254" y="32563"/>
                    <a:pt x="1765975" y="32563"/>
                  </a:cubicBezTo>
                  <a:cubicBezTo>
                    <a:pt x="1759589" y="32563"/>
                    <a:pt x="1753332" y="34396"/>
                    <a:pt x="1747959" y="37804"/>
                  </a:cubicBezTo>
                  <a:lnTo>
                    <a:pt x="1605511" y="127839"/>
                  </a:lnTo>
                  <a:cubicBezTo>
                    <a:pt x="1599940" y="131365"/>
                    <a:pt x="1593655" y="133090"/>
                    <a:pt x="1587408" y="133090"/>
                  </a:cubicBezTo>
                  <a:cubicBezTo>
                    <a:pt x="1578829" y="133090"/>
                    <a:pt x="1570321" y="129837"/>
                    <a:pt x="1563832" y="123529"/>
                  </a:cubicBezTo>
                  <a:lnTo>
                    <a:pt x="1517486" y="78647"/>
                  </a:lnTo>
                  <a:cubicBezTo>
                    <a:pt x="1513510" y="74797"/>
                    <a:pt x="1508635" y="71973"/>
                    <a:pt x="1503299" y="70445"/>
                  </a:cubicBezTo>
                  <a:lnTo>
                    <a:pt x="1396903" y="39709"/>
                  </a:lnTo>
                  <a:cubicBezTo>
                    <a:pt x="1393861" y="38824"/>
                    <a:pt x="1390714" y="38388"/>
                    <a:pt x="1387552" y="38388"/>
                  </a:cubicBezTo>
                  <a:cubicBezTo>
                    <a:pt x="1386973" y="38388"/>
                    <a:pt x="1386393" y="38403"/>
                    <a:pt x="1385813" y="38432"/>
                  </a:cubicBezTo>
                  <a:lnTo>
                    <a:pt x="592390" y="77936"/>
                  </a:lnTo>
                  <a:cubicBezTo>
                    <a:pt x="584313" y="78334"/>
                    <a:pt x="576655" y="81619"/>
                    <a:pt x="570755" y="87205"/>
                  </a:cubicBezTo>
                  <a:lnTo>
                    <a:pt x="362670" y="284347"/>
                  </a:lnTo>
                  <a:cubicBezTo>
                    <a:pt x="361163" y="285791"/>
                    <a:pt x="359782" y="287381"/>
                    <a:pt x="358527" y="289076"/>
                  </a:cubicBezTo>
                  <a:lnTo>
                    <a:pt x="137092" y="595042"/>
                  </a:lnTo>
                  <a:cubicBezTo>
                    <a:pt x="132782" y="601005"/>
                    <a:pt x="126630" y="605399"/>
                    <a:pt x="119600" y="607575"/>
                  </a:cubicBezTo>
                  <a:lnTo>
                    <a:pt x="32600" y="634358"/>
                  </a:lnTo>
                  <a:cubicBezTo>
                    <a:pt x="4834" y="642895"/>
                    <a:pt x="1" y="680180"/>
                    <a:pt x="24649" y="695538"/>
                  </a:cubicBezTo>
                  <a:lnTo>
                    <a:pt x="120353" y="755129"/>
                  </a:lnTo>
                  <a:cubicBezTo>
                    <a:pt x="125763" y="758504"/>
                    <a:pt x="131970" y="760259"/>
                    <a:pt x="138263" y="760259"/>
                  </a:cubicBezTo>
                  <a:cubicBezTo>
                    <a:pt x="140124" y="760259"/>
                    <a:pt x="141993" y="760105"/>
                    <a:pt x="143850" y="759795"/>
                  </a:cubicBezTo>
                  <a:lnTo>
                    <a:pt x="388468" y="719077"/>
                  </a:lnTo>
                  <a:cubicBezTo>
                    <a:pt x="390310" y="718776"/>
                    <a:pt x="392176" y="718607"/>
                    <a:pt x="394039" y="718607"/>
                  </a:cubicBezTo>
                  <a:cubicBezTo>
                    <a:pt x="394631" y="718607"/>
                    <a:pt x="395222" y="718624"/>
                    <a:pt x="395813" y="718659"/>
                  </a:cubicBezTo>
                  <a:lnTo>
                    <a:pt x="855504" y="742930"/>
                  </a:lnTo>
                  <a:lnTo>
                    <a:pt x="1656963" y="761887"/>
                  </a:lnTo>
                  <a:lnTo>
                    <a:pt x="2283520" y="801307"/>
                  </a:lnTo>
                  <a:cubicBezTo>
                    <a:pt x="2284220" y="801351"/>
                    <a:pt x="2284919" y="801373"/>
                    <a:pt x="2285617" y="801373"/>
                  </a:cubicBezTo>
                  <a:cubicBezTo>
                    <a:pt x="2288549" y="801373"/>
                    <a:pt x="2291456" y="800988"/>
                    <a:pt x="2294296" y="800261"/>
                  </a:cubicBezTo>
                  <a:lnTo>
                    <a:pt x="2785938" y="670556"/>
                  </a:lnTo>
                  <a:cubicBezTo>
                    <a:pt x="2788512" y="669865"/>
                    <a:pt x="2791148" y="669509"/>
                    <a:pt x="2793784" y="669447"/>
                  </a:cubicBezTo>
                  <a:lnTo>
                    <a:pt x="3267265" y="658252"/>
                  </a:lnTo>
                  <a:cubicBezTo>
                    <a:pt x="3297918" y="657499"/>
                    <a:pt x="3311937" y="619711"/>
                    <a:pt x="3289193" y="599185"/>
                  </a:cubicBezTo>
                  <a:lnTo>
                    <a:pt x="2747606" y="110430"/>
                  </a:lnTo>
                  <a:cubicBezTo>
                    <a:pt x="2741371" y="104802"/>
                    <a:pt x="2733273" y="101684"/>
                    <a:pt x="2724904" y="101684"/>
                  </a:cubicBezTo>
                  <a:lnTo>
                    <a:pt x="2384100" y="101684"/>
                  </a:lnTo>
                  <a:cubicBezTo>
                    <a:pt x="2375563" y="101684"/>
                    <a:pt x="2367319" y="98483"/>
                    <a:pt x="2361063" y="92645"/>
                  </a:cubicBezTo>
                  <a:lnTo>
                    <a:pt x="2270945" y="9055"/>
                  </a:lnTo>
                  <a:cubicBezTo>
                    <a:pt x="2264628" y="3183"/>
                    <a:pt x="2256391" y="0"/>
                    <a:pt x="22479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46"/>
            <p:cNvSpPr/>
            <p:nvPr/>
          </p:nvSpPr>
          <p:spPr>
            <a:xfrm>
              <a:off x="4555760" y="3032170"/>
              <a:ext cx="493424" cy="467888"/>
            </a:xfrm>
            <a:custGeom>
              <a:avLst/>
              <a:gdLst/>
              <a:ahLst/>
              <a:cxnLst/>
              <a:rect l="l" t="t" r="r" b="b"/>
              <a:pathLst>
                <a:path w="559121" h="530185" extrusionOk="0">
                  <a:moveTo>
                    <a:pt x="5189" y="1"/>
                  </a:moveTo>
                  <a:lnTo>
                    <a:pt x="0" y="5483"/>
                  </a:lnTo>
                  <a:lnTo>
                    <a:pt x="553932" y="530184"/>
                  </a:lnTo>
                  <a:lnTo>
                    <a:pt x="559121" y="524702"/>
                  </a:lnTo>
                  <a:lnTo>
                    <a:pt x="518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46"/>
            <p:cNvSpPr/>
            <p:nvPr/>
          </p:nvSpPr>
          <p:spPr>
            <a:xfrm>
              <a:off x="4111637" y="3064429"/>
              <a:ext cx="591400" cy="540344"/>
            </a:xfrm>
            <a:custGeom>
              <a:avLst/>
              <a:gdLst/>
              <a:ahLst/>
              <a:cxnLst/>
              <a:rect l="l" t="t" r="r" b="b"/>
              <a:pathLst>
                <a:path w="670142" h="612288" extrusionOk="0">
                  <a:moveTo>
                    <a:pt x="7386" y="0"/>
                  </a:moveTo>
                  <a:lnTo>
                    <a:pt x="0" y="1653"/>
                  </a:lnTo>
                  <a:lnTo>
                    <a:pt x="60240" y="272781"/>
                  </a:lnTo>
                  <a:lnTo>
                    <a:pt x="314796" y="311093"/>
                  </a:lnTo>
                  <a:lnTo>
                    <a:pt x="665204" y="612288"/>
                  </a:lnTo>
                  <a:lnTo>
                    <a:pt x="670142" y="606555"/>
                  </a:lnTo>
                  <a:lnTo>
                    <a:pt x="318918" y="304627"/>
                  </a:lnTo>
                  <a:lnTo>
                    <a:pt x="318102" y="303916"/>
                  </a:lnTo>
                  <a:lnTo>
                    <a:pt x="66496" y="266065"/>
                  </a:lnTo>
                  <a:lnTo>
                    <a:pt x="7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46"/>
            <p:cNvSpPr/>
            <p:nvPr/>
          </p:nvSpPr>
          <p:spPr>
            <a:xfrm>
              <a:off x="3958358" y="3161647"/>
              <a:ext cx="102464" cy="441612"/>
            </a:xfrm>
            <a:custGeom>
              <a:avLst/>
              <a:gdLst/>
              <a:ahLst/>
              <a:cxnLst/>
              <a:rect l="l" t="t" r="r" b="b"/>
              <a:pathLst>
                <a:path w="116106" h="500410" extrusionOk="0">
                  <a:moveTo>
                    <a:pt x="7533" y="0"/>
                  </a:moveTo>
                  <a:lnTo>
                    <a:pt x="1" y="795"/>
                  </a:lnTo>
                  <a:lnTo>
                    <a:pt x="25716" y="247317"/>
                  </a:lnTo>
                  <a:lnTo>
                    <a:pt x="108908" y="500409"/>
                  </a:lnTo>
                  <a:lnTo>
                    <a:pt x="116106" y="498066"/>
                  </a:lnTo>
                  <a:lnTo>
                    <a:pt x="33185" y="246125"/>
                  </a:lnTo>
                  <a:lnTo>
                    <a:pt x="75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46"/>
            <p:cNvSpPr/>
            <p:nvPr/>
          </p:nvSpPr>
          <p:spPr>
            <a:xfrm>
              <a:off x="3383743" y="3090667"/>
              <a:ext cx="485208" cy="491135"/>
            </a:xfrm>
            <a:custGeom>
              <a:avLst/>
              <a:gdLst/>
              <a:ahLst/>
              <a:cxnLst/>
              <a:rect l="l" t="t" r="r" b="b"/>
              <a:pathLst>
                <a:path w="549811" h="556527" extrusionOk="0">
                  <a:moveTo>
                    <a:pt x="542383" y="1"/>
                  </a:moveTo>
                  <a:lnTo>
                    <a:pt x="497313" y="217146"/>
                  </a:lnTo>
                  <a:lnTo>
                    <a:pt x="1" y="550250"/>
                  </a:lnTo>
                  <a:lnTo>
                    <a:pt x="4206" y="556527"/>
                  </a:lnTo>
                  <a:lnTo>
                    <a:pt x="504071" y="221686"/>
                  </a:lnTo>
                  <a:lnTo>
                    <a:pt x="549810" y="1528"/>
                  </a:lnTo>
                  <a:lnTo>
                    <a:pt x="542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46"/>
            <p:cNvSpPr/>
            <p:nvPr/>
          </p:nvSpPr>
          <p:spPr>
            <a:xfrm>
              <a:off x="3234453" y="3076916"/>
              <a:ext cx="86765" cy="207129"/>
            </a:xfrm>
            <a:custGeom>
              <a:avLst/>
              <a:gdLst/>
              <a:ahLst/>
              <a:cxnLst/>
              <a:rect l="l" t="t" r="r" b="b"/>
              <a:pathLst>
                <a:path w="98317" h="234707" extrusionOk="0">
                  <a:moveTo>
                    <a:pt x="47973" y="1"/>
                  </a:moveTo>
                  <a:cubicBezTo>
                    <a:pt x="44976" y="1"/>
                    <a:pt x="41794" y="364"/>
                    <a:pt x="38416" y="1124"/>
                  </a:cubicBezTo>
                  <a:cubicBezTo>
                    <a:pt x="12136" y="7067"/>
                    <a:pt x="0" y="206825"/>
                    <a:pt x="30653" y="227957"/>
                  </a:cubicBezTo>
                  <a:cubicBezTo>
                    <a:pt x="37447" y="232637"/>
                    <a:pt x="43761" y="234706"/>
                    <a:pt x="49574" y="234706"/>
                  </a:cubicBezTo>
                  <a:cubicBezTo>
                    <a:pt x="79886" y="234706"/>
                    <a:pt x="96563" y="178433"/>
                    <a:pt x="96563" y="142652"/>
                  </a:cubicBezTo>
                  <a:cubicBezTo>
                    <a:pt x="96582" y="102406"/>
                    <a:pt x="98317" y="1"/>
                    <a:pt x="479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46"/>
            <p:cNvSpPr/>
            <p:nvPr/>
          </p:nvSpPr>
          <p:spPr>
            <a:xfrm>
              <a:off x="3238497" y="3077082"/>
              <a:ext cx="85125" cy="210018"/>
            </a:xfrm>
            <a:custGeom>
              <a:avLst/>
              <a:gdLst/>
              <a:ahLst/>
              <a:cxnLst/>
              <a:rect l="l" t="t" r="r" b="b"/>
              <a:pathLst>
                <a:path w="96459" h="237981" extrusionOk="0">
                  <a:moveTo>
                    <a:pt x="42973" y="0"/>
                  </a:moveTo>
                  <a:cubicBezTo>
                    <a:pt x="40103" y="0"/>
                    <a:pt x="37061" y="302"/>
                    <a:pt x="33834" y="936"/>
                  </a:cubicBezTo>
                  <a:cubicBezTo>
                    <a:pt x="36754" y="441"/>
                    <a:pt x="39516" y="203"/>
                    <a:pt x="42130" y="203"/>
                  </a:cubicBezTo>
                  <a:cubicBezTo>
                    <a:pt x="87059" y="203"/>
                    <a:pt x="88116" y="70354"/>
                    <a:pt x="89658" y="104404"/>
                  </a:cubicBezTo>
                  <a:cubicBezTo>
                    <a:pt x="90244" y="137526"/>
                    <a:pt x="90077" y="172092"/>
                    <a:pt x="75744" y="202619"/>
                  </a:cubicBezTo>
                  <a:cubicBezTo>
                    <a:pt x="71141" y="212391"/>
                    <a:pt x="65052" y="221974"/>
                    <a:pt x="56515" y="227246"/>
                  </a:cubicBezTo>
                  <a:cubicBezTo>
                    <a:pt x="52962" y="229663"/>
                    <a:pt x="48827" y="230778"/>
                    <a:pt x="44636" y="230778"/>
                  </a:cubicBezTo>
                  <a:cubicBezTo>
                    <a:pt x="34314" y="230778"/>
                    <a:pt x="23658" y="224014"/>
                    <a:pt x="20547" y="213269"/>
                  </a:cubicBezTo>
                  <a:cubicBezTo>
                    <a:pt x="6047" y="165291"/>
                    <a:pt x="8788" y="112899"/>
                    <a:pt x="13120" y="63352"/>
                  </a:cubicBezTo>
                  <a:cubicBezTo>
                    <a:pt x="15379" y="46655"/>
                    <a:pt x="17786" y="29727"/>
                    <a:pt x="23874" y="13930"/>
                  </a:cubicBezTo>
                  <a:cubicBezTo>
                    <a:pt x="26050" y="8929"/>
                    <a:pt x="28436" y="3092"/>
                    <a:pt x="33834" y="936"/>
                  </a:cubicBezTo>
                  <a:lnTo>
                    <a:pt x="33834" y="936"/>
                  </a:lnTo>
                  <a:cubicBezTo>
                    <a:pt x="28373" y="3008"/>
                    <a:pt x="25862" y="8867"/>
                    <a:pt x="23623" y="13805"/>
                  </a:cubicBezTo>
                  <a:cubicBezTo>
                    <a:pt x="17262" y="29560"/>
                    <a:pt x="14563" y="46466"/>
                    <a:pt x="12032" y="63184"/>
                  </a:cubicBezTo>
                  <a:cubicBezTo>
                    <a:pt x="6110" y="113422"/>
                    <a:pt x="0" y="166212"/>
                    <a:pt x="14249" y="215676"/>
                  </a:cubicBezTo>
                  <a:cubicBezTo>
                    <a:pt x="17451" y="227476"/>
                    <a:pt x="29189" y="236620"/>
                    <a:pt x="41973" y="237938"/>
                  </a:cubicBezTo>
                  <a:cubicBezTo>
                    <a:pt x="42578" y="237967"/>
                    <a:pt x="43176" y="237980"/>
                    <a:pt x="43766" y="237980"/>
                  </a:cubicBezTo>
                  <a:cubicBezTo>
                    <a:pt x="75528" y="237980"/>
                    <a:pt x="86560" y="197611"/>
                    <a:pt x="92106" y="172468"/>
                  </a:cubicBezTo>
                  <a:cubicBezTo>
                    <a:pt x="96458" y="149913"/>
                    <a:pt x="94282" y="127001"/>
                    <a:pt x="93424" y="104278"/>
                  </a:cubicBezTo>
                  <a:cubicBezTo>
                    <a:pt x="90321" y="70675"/>
                    <a:pt x="86868" y="0"/>
                    <a:pt x="429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46"/>
            <p:cNvSpPr/>
            <p:nvPr/>
          </p:nvSpPr>
          <p:spPr>
            <a:xfrm>
              <a:off x="3162273" y="3076852"/>
              <a:ext cx="88984" cy="194956"/>
            </a:xfrm>
            <a:custGeom>
              <a:avLst/>
              <a:gdLst/>
              <a:ahLst/>
              <a:cxnLst/>
              <a:rect l="l" t="t" r="r" b="b"/>
              <a:pathLst>
                <a:path w="100832" h="220913" extrusionOk="0">
                  <a:moveTo>
                    <a:pt x="72343" y="0"/>
                  </a:moveTo>
                  <a:cubicBezTo>
                    <a:pt x="45269" y="0"/>
                    <a:pt x="7720" y="79666"/>
                    <a:pt x="3872" y="134983"/>
                  </a:cubicBezTo>
                  <a:cubicBezTo>
                    <a:pt x="1" y="191205"/>
                    <a:pt x="9688" y="212526"/>
                    <a:pt x="31030" y="220289"/>
                  </a:cubicBezTo>
                  <a:cubicBezTo>
                    <a:pt x="32175" y="220706"/>
                    <a:pt x="33385" y="220913"/>
                    <a:pt x="34653" y="220913"/>
                  </a:cubicBezTo>
                  <a:cubicBezTo>
                    <a:pt x="57004" y="220913"/>
                    <a:pt x="96974" y="156787"/>
                    <a:pt x="99785" y="57566"/>
                  </a:cubicBezTo>
                  <a:cubicBezTo>
                    <a:pt x="99785" y="57566"/>
                    <a:pt x="100832" y="2830"/>
                    <a:pt x="73694" y="68"/>
                  </a:cubicBezTo>
                  <a:cubicBezTo>
                    <a:pt x="73247" y="22"/>
                    <a:pt x="72796" y="0"/>
                    <a:pt x="72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46"/>
            <p:cNvSpPr/>
            <p:nvPr/>
          </p:nvSpPr>
          <p:spPr>
            <a:xfrm>
              <a:off x="3144361" y="3076283"/>
              <a:ext cx="107079" cy="198124"/>
            </a:xfrm>
            <a:custGeom>
              <a:avLst/>
              <a:gdLst/>
              <a:ahLst/>
              <a:cxnLst/>
              <a:rect l="l" t="t" r="r" b="b"/>
              <a:pathLst>
                <a:path w="121336" h="224503" extrusionOk="0">
                  <a:moveTo>
                    <a:pt x="92931" y="0"/>
                  </a:moveTo>
                  <a:cubicBezTo>
                    <a:pt x="86441" y="0"/>
                    <a:pt x="78789" y="3905"/>
                    <a:pt x="69969" y="13454"/>
                  </a:cubicBezTo>
                  <a:cubicBezTo>
                    <a:pt x="31805" y="56954"/>
                    <a:pt x="1" y="159480"/>
                    <a:pt x="32579" y="211622"/>
                  </a:cubicBezTo>
                  <a:cubicBezTo>
                    <a:pt x="37924" y="218233"/>
                    <a:pt x="46678" y="224502"/>
                    <a:pt x="55306" y="224502"/>
                  </a:cubicBezTo>
                  <a:cubicBezTo>
                    <a:pt x="58365" y="224502"/>
                    <a:pt x="61409" y="223714"/>
                    <a:pt x="64278" y="221874"/>
                  </a:cubicBezTo>
                  <a:cubicBezTo>
                    <a:pt x="107109" y="190008"/>
                    <a:pt x="118303" y="108510"/>
                    <a:pt x="120081" y="58210"/>
                  </a:cubicBezTo>
                  <a:lnTo>
                    <a:pt x="120081" y="58210"/>
                  </a:lnTo>
                  <a:cubicBezTo>
                    <a:pt x="118408" y="100580"/>
                    <a:pt x="110331" y="143599"/>
                    <a:pt x="90663" y="181366"/>
                  </a:cubicBezTo>
                  <a:cubicBezTo>
                    <a:pt x="84624" y="192235"/>
                    <a:pt x="69769" y="218178"/>
                    <a:pt x="55234" y="218178"/>
                  </a:cubicBezTo>
                  <a:cubicBezTo>
                    <a:pt x="53149" y="218178"/>
                    <a:pt x="51070" y="217644"/>
                    <a:pt x="49025" y="216455"/>
                  </a:cubicBezTo>
                  <a:cubicBezTo>
                    <a:pt x="20987" y="201076"/>
                    <a:pt x="27599" y="159417"/>
                    <a:pt x="27997" y="132175"/>
                  </a:cubicBezTo>
                  <a:cubicBezTo>
                    <a:pt x="31177" y="100810"/>
                    <a:pt x="40802" y="69990"/>
                    <a:pt x="54758" y="41680"/>
                  </a:cubicBezTo>
                  <a:cubicBezTo>
                    <a:pt x="62081" y="27891"/>
                    <a:pt x="70158" y="13412"/>
                    <a:pt x="83256" y="4457"/>
                  </a:cubicBezTo>
                  <a:cubicBezTo>
                    <a:pt x="87161" y="2495"/>
                    <a:pt x="90676" y="1616"/>
                    <a:pt x="93835" y="1616"/>
                  </a:cubicBezTo>
                  <a:cubicBezTo>
                    <a:pt x="114870" y="1616"/>
                    <a:pt x="120172" y="40564"/>
                    <a:pt x="120081" y="58210"/>
                  </a:cubicBezTo>
                  <a:cubicBezTo>
                    <a:pt x="121336" y="34867"/>
                    <a:pt x="112324" y="0"/>
                    <a:pt x="929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46"/>
            <p:cNvSpPr/>
            <p:nvPr/>
          </p:nvSpPr>
          <p:spPr>
            <a:xfrm>
              <a:off x="3054492" y="3070317"/>
              <a:ext cx="151082" cy="213996"/>
            </a:xfrm>
            <a:custGeom>
              <a:avLst/>
              <a:gdLst/>
              <a:ahLst/>
              <a:cxnLst/>
              <a:rect l="l" t="t" r="r" b="b"/>
              <a:pathLst>
                <a:path w="171198" h="242488" extrusionOk="0">
                  <a:moveTo>
                    <a:pt x="136441" y="1"/>
                  </a:moveTo>
                  <a:cubicBezTo>
                    <a:pt x="130257" y="1"/>
                    <a:pt x="122069" y="1858"/>
                    <a:pt x="111419" y="7431"/>
                  </a:cubicBezTo>
                  <a:cubicBezTo>
                    <a:pt x="79489" y="24149"/>
                    <a:pt x="30026" y="84241"/>
                    <a:pt x="15003" y="154022"/>
                  </a:cubicBezTo>
                  <a:cubicBezTo>
                    <a:pt x="1" y="223823"/>
                    <a:pt x="13580" y="237319"/>
                    <a:pt x="34880" y="242215"/>
                  </a:cubicBezTo>
                  <a:cubicBezTo>
                    <a:pt x="35681" y="242399"/>
                    <a:pt x="36482" y="242488"/>
                    <a:pt x="37283" y="242488"/>
                  </a:cubicBezTo>
                  <a:cubicBezTo>
                    <a:pt x="57797" y="242488"/>
                    <a:pt x="78126" y="183760"/>
                    <a:pt x="93048" y="150151"/>
                  </a:cubicBezTo>
                  <a:cubicBezTo>
                    <a:pt x="108573" y="115250"/>
                    <a:pt x="155358" y="44214"/>
                    <a:pt x="163289" y="33481"/>
                  </a:cubicBezTo>
                  <a:cubicBezTo>
                    <a:pt x="171198" y="22705"/>
                    <a:pt x="153161" y="7431"/>
                    <a:pt x="153161" y="7431"/>
                  </a:cubicBezTo>
                  <a:cubicBezTo>
                    <a:pt x="153161" y="7431"/>
                    <a:pt x="148809" y="1"/>
                    <a:pt x="1364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46"/>
            <p:cNvSpPr/>
            <p:nvPr/>
          </p:nvSpPr>
          <p:spPr>
            <a:xfrm>
              <a:off x="3048214" y="3069685"/>
              <a:ext cx="155219" cy="217746"/>
            </a:xfrm>
            <a:custGeom>
              <a:avLst/>
              <a:gdLst/>
              <a:ahLst/>
              <a:cxnLst/>
              <a:rect l="l" t="t" r="r" b="b"/>
              <a:pathLst>
                <a:path w="175885" h="246738" extrusionOk="0">
                  <a:moveTo>
                    <a:pt x="141937" y="0"/>
                  </a:moveTo>
                  <a:cubicBezTo>
                    <a:pt x="124573" y="0"/>
                    <a:pt x="104187" y="14969"/>
                    <a:pt x="92922" y="25032"/>
                  </a:cubicBezTo>
                  <a:cubicBezTo>
                    <a:pt x="55741" y="60058"/>
                    <a:pt x="29126" y="106425"/>
                    <a:pt x="18288" y="156432"/>
                  </a:cubicBezTo>
                  <a:cubicBezTo>
                    <a:pt x="13496" y="184889"/>
                    <a:pt x="1" y="233327"/>
                    <a:pt x="36722" y="245337"/>
                  </a:cubicBezTo>
                  <a:cubicBezTo>
                    <a:pt x="38908" y="246295"/>
                    <a:pt x="41245" y="246737"/>
                    <a:pt x="43580" y="246737"/>
                  </a:cubicBezTo>
                  <a:cubicBezTo>
                    <a:pt x="48844" y="246737"/>
                    <a:pt x="54102" y="244491"/>
                    <a:pt x="57624" y="240838"/>
                  </a:cubicBezTo>
                  <a:cubicBezTo>
                    <a:pt x="84009" y="211775"/>
                    <a:pt x="91834" y="172188"/>
                    <a:pt x="109347" y="138668"/>
                  </a:cubicBezTo>
                  <a:cubicBezTo>
                    <a:pt x="126609" y="105149"/>
                    <a:pt x="146759" y="72822"/>
                    <a:pt x="166950" y="40892"/>
                  </a:cubicBezTo>
                  <a:cubicBezTo>
                    <a:pt x="168645" y="38109"/>
                    <a:pt x="170507" y="35871"/>
                    <a:pt x="172118" y="32774"/>
                  </a:cubicBezTo>
                  <a:cubicBezTo>
                    <a:pt x="175884" y="23003"/>
                    <a:pt x="166866" y="14026"/>
                    <a:pt x="160275" y="8147"/>
                  </a:cubicBezTo>
                  <a:lnTo>
                    <a:pt x="160275" y="8147"/>
                  </a:lnTo>
                  <a:cubicBezTo>
                    <a:pt x="166239" y="14236"/>
                    <a:pt x="174420" y="23149"/>
                    <a:pt x="170675" y="32125"/>
                  </a:cubicBezTo>
                  <a:cubicBezTo>
                    <a:pt x="169273" y="34573"/>
                    <a:pt x="167013" y="37189"/>
                    <a:pt x="165297" y="39762"/>
                  </a:cubicBezTo>
                  <a:cubicBezTo>
                    <a:pt x="143348" y="70855"/>
                    <a:pt x="122592" y="102575"/>
                    <a:pt x="104200" y="136011"/>
                  </a:cubicBezTo>
                  <a:cubicBezTo>
                    <a:pt x="86038" y="168171"/>
                    <a:pt x="77920" y="208030"/>
                    <a:pt x="52812" y="235440"/>
                  </a:cubicBezTo>
                  <a:cubicBezTo>
                    <a:pt x="50070" y="238114"/>
                    <a:pt x="47214" y="239397"/>
                    <a:pt x="44134" y="239397"/>
                  </a:cubicBezTo>
                  <a:cubicBezTo>
                    <a:pt x="42467" y="239397"/>
                    <a:pt x="40734" y="239021"/>
                    <a:pt x="38919" y="238286"/>
                  </a:cubicBezTo>
                  <a:cubicBezTo>
                    <a:pt x="8265" y="228556"/>
                    <a:pt x="21447" y="181708"/>
                    <a:pt x="25004" y="157855"/>
                  </a:cubicBezTo>
                  <a:cubicBezTo>
                    <a:pt x="35403" y="109187"/>
                    <a:pt x="60135" y="62967"/>
                    <a:pt x="95433" y="27731"/>
                  </a:cubicBezTo>
                  <a:cubicBezTo>
                    <a:pt x="106308" y="17150"/>
                    <a:pt x="126168" y="1164"/>
                    <a:pt x="143422" y="1164"/>
                  </a:cubicBezTo>
                  <a:cubicBezTo>
                    <a:pt x="149540" y="1164"/>
                    <a:pt x="155330" y="3174"/>
                    <a:pt x="160275" y="8147"/>
                  </a:cubicBezTo>
                  <a:cubicBezTo>
                    <a:pt x="155121" y="2313"/>
                    <a:pt x="148762" y="0"/>
                    <a:pt x="1419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7" name="Google Shape;2167;p46"/>
            <p:cNvGrpSpPr/>
            <p:nvPr/>
          </p:nvGrpSpPr>
          <p:grpSpPr>
            <a:xfrm>
              <a:off x="4248999" y="1968665"/>
              <a:ext cx="236869" cy="197917"/>
              <a:chOff x="14940050" y="-22203725"/>
              <a:chExt cx="6710175" cy="5606725"/>
            </a:xfrm>
          </p:grpSpPr>
          <p:sp>
            <p:nvSpPr>
              <p:cNvPr id="2168" name="Google Shape;2168;p46"/>
              <p:cNvSpPr/>
              <p:nvPr/>
            </p:nvSpPr>
            <p:spPr>
              <a:xfrm>
                <a:off x="18960000" y="-21754200"/>
                <a:ext cx="2690225" cy="5157200"/>
              </a:xfrm>
              <a:custGeom>
                <a:avLst/>
                <a:gdLst/>
                <a:ahLst/>
                <a:cxnLst/>
                <a:rect l="l" t="t" r="r" b="b"/>
                <a:pathLst>
                  <a:path w="107609" h="206288" extrusionOk="0">
                    <a:moveTo>
                      <a:pt x="49160" y="0"/>
                    </a:moveTo>
                    <a:cubicBezTo>
                      <a:pt x="48707" y="0"/>
                      <a:pt x="48250" y="14"/>
                      <a:pt x="47790" y="43"/>
                    </a:cubicBezTo>
                    <a:cubicBezTo>
                      <a:pt x="105" y="2994"/>
                      <a:pt x="0" y="206287"/>
                      <a:pt x="0" y="206287"/>
                    </a:cubicBezTo>
                    <a:lnTo>
                      <a:pt x="0" y="206287"/>
                    </a:lnTo>
                    <a:cubicBezTo>
                      <a:pt x="107608" y="150878"/>
                      <a:pt x="95718" y="0"/>
                      <a:pt x="491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46"/>
              <p:cNvSpPr/>
              <p:nvPr/>
            </p:nvSpPr>
            <p:spPr>
              <a:xfrm>
                <a:off x="14940050" y="-22203725"/>
                <a:ext cx="3685525" cy="5441425"/>
              </a:xfrm>
              <a:custGeom>
                <a:avLst/>
                <a:gdLst/>
                <a:ahLst/>
                <a:cxnLst/>
                <a:rect l="l" t="t" r="r" b="b"/>
                <a:pathLst>
                  <a:path w="147421" h="217657" extrusionOk="0">
                    <a:moveTo>
                      <a:pt x="55231" y="0"/>
                    </a:moveTo>
                    <a:cubicBezTo>
                      <a:pt x="49966" y="0"/>
                      <a:pt x="44910" y="1942"/>
                      <a:pt x="40236" y="6098"/>
                    </a:cubicBezTo>
                    <a:cubicBezTo>
                      <a:pt x="0" y="41835"/>
                      <a:pt x="135585" y="217657"/>
                      <a:pt x="135585" y="217657"/>
                    </a:cubicBezTo>
                    <a:cubicBezTo>
                      <a:pt x="147420" y="112326"/>
                      <a:pt x="95272" y="0"/>
                      <a:pt x="552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6" name="Google Shape;2127;p45"/>
          <p:cNvSpPr txBox="1">
            <a:spLocks noGrp="1"/>
          </p:cNvSpPr>
          <p:nvPr>
            <p:ph type="subTitle" idx="1"/>
          </p:nvPr>
        </p:nvSpPr>
        <p:spPr>
          <a:xfrm>
            <a:off x="483563" y="1413089"/>
            <a:ext cx="2926003" cy="975300"/>
          </a:xfrm>
          <a:prstGeom prst="rect">
            <a:avLst/>
          </a:prstGeom>
        </p:spPr>
        <p:txBody>
          <a:bodyPr spcFirstLastPara="1" wrap="square" lIns="91425" tIns="91425" rIns="91425" bIns="91425" anchor="t" anchorCtr="0">
            <a:noAutofit/>
          </a:bodyPr>
          <a:lstStyle/>
          <a:p>
            <a:pPr marL="0" lvl="0" indent="0" algn="l"/>
            <a:r>
              <a:rPr lang="en" sz="1200" dirty="0" smtClean="0"/>
              <a:t>We hope you enjoyed this fun, entertaining (hopefully!) presentation heavily influenced by the film Groundhog Day (1993), the holiday celebrated on February 2, and the cute but fiesty rodent known by some (according to Wikipedia) as </a:t>
            </a:r>
            <a:r>
              <a:rPr lang="en-US" sz="1200" dirty="0" err="1"/>
              <a:t>huck</a:t>
            </a:r>
            <a:r>
              <a:rPr lang="en-US" sz="1200" dirty="0"/>
              <a:t>, wood-shock, </a:t>
            </a:r>
            <a:r>
              <a:rPr lang="en-US" sz="1200" dirty="0" err="1"/>
              <a:t>groundpig</a:t>
            </a:r>
            <a:r>
              <a:rPr lang="en-US" sz="1200" dirty="0"/>
              <a:t>, </a:t>
            </a:r>
            <a:r>
              <a:rPr lang="en-US" sz="1200" dirty="0" err="1" smtClean="0"/>
              <a:t>whistlepig</a:t>
            </a:r>
            <a:r>
              <a:rPr lang="en-US" sz="1200" dirty="0" smtClean="0"/>
              <a:t>, whistler</a:t>
            </a:r>
            <a:r>
              <a:rPr lang="en-US" sz="1200" dirty="0"/>
              <a:t>, </a:t>
            </a:r>
            <a:r>
              <a:rPr lang="en-US" sz="1200" dirty="0" err="1"/>
              <a:t>thickwood</a:t>
            </a:r>
            <a:r>
              <a:rPr lang="en-US" sz="1200" dirty="0"/>
              <a:t> badger, Canada marmot, </a:t>
            </a:r>
            <a:r>
              <a:rPr lang="en-US" sz="1200" dirty="0" err="1"/>
              <a:t>monax</a:t>
            </a:r>
            <a:r>
              <a:rPr lang="en-US" sz="1200" dirty="0"/>
              <a:t>, </a:t>
            </a:r>
            <a:r>
              <a:rPr lang="en-US" sz="1200" dirty="0" err="1"/>
              <a:t>moonack</a:t>
            </a:r>
            <a:r>
              <a:rPr lang="en-US" sz="1200" dirty="0"/>
              <a:t>, </a:t>
            </a:r>
            <a:r>
              <a:rPr lang="en-US" sz="1200" dirty="0" err="1"/>
              <a:t>weenusk</a:t>
            </a:r>
            <a:r>
              <a:rPr lang="en-US" sz="1200" dirty="0"/>
              <a:t>, red monk</a:t>
            </a:r>
            <a:r>
              <a:rPr lang="en-US" sz="1200" dirty="0" smtClean="0"/>
              <a:t>, </a:t>
            </a:r>
            <a:r>
              <a:rPr lang="en-US" sz="1200" dirty="0"/>
              <a:t>land </a:t>
            </a:r>
            <a:r>
              <a:rPr lang="en-US" sz="1200" dirty="0" smtClean="0"/>
              <a:t>beaver, and</a:t>
            </a:r>
            <a:r>
              <a:rPr lang="en-US" sz="1200" dirty="0"/>
              <a:t>, among French Canadians in eastern Canada, </a:t>
            </a:r>
            <a:r>
              <a:rPr lang="en-US" sz="1200" i="1" dirty="0" err="1"/>
              <a:t>siffleux</a:t>
            </a:r>
            <a:r>
              <a:rPr lang="en" sz="1200" dirty="0" smtClean="0"/>
              <a:t>. </a:t>
            </a:r>
            <a:endParaRPr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65"/>
        <p:cNvGrpSpPr/>
        <p:nvPr/>
      </p:nvGrpSpPr>
      <p:grpSpPr>
        <a:xfrm>
          <a:off x="0" y="0"/>
          <a:ext cx="0" cy="0"/>
          <a:chOff x="0" y="0"/>
          <a:chExt cx="0" cy="0"/>
        </a:xfrm>
      </p:grpSpPr>
      <p:sp>
        <p:nvSpPr>
          <p:cNvPr id="1966"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T</a:t>
            </a:r>
            <a:r>
              <a:rPr lang="en-US" dirty="0" smtClean="0"/>
              <a:t>he Interview</a:t>
            </a:r>
            <a:endParaRPr dirty="0"/>
          </a:p>
        </p:txBody>
      </p:sp>
      <p:sp>
        <p:nvSpPr>
          <p:cNvPr id="1968" name="Google Shape;1968;p42"/>
          <p:cNvSpPr/>
          <p:nvPr/>
        </p:nvSpPr>
        <p:spPr>
          <a:xfrm>
            <a:off x="540256"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2"/>
          <p:cNvSpPr/>
          <p:nvPr/>
        </p:nvSpPr>
        <p:spPr>
          <a:xfrm>
            <a:off x="716635"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2"/>
          <p:cNvSpPr/>
          <p:nvPr/>
        </p:nvSpPr>
        <p:spPr>
          <a:xfrm>
            <a:off x="7696844" y="919525"/>
            <a:ext cx="906900" cy="906900"/>
          </a:xfrm>
          <a:prstGeom prst="star12">
            <a:avLst>
              <a:gd name="adj" fmla="val 375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2"/>
          <p:cNvSpPr/>
          <p:nvPr/>
        </p:nvSpPr>
        <p:spPr>
          <a:xfrm>
            <a:off x="7873223" y="1096383"/>
            <a:ext cx="554142" cy="553200"/>
          </a:xfrm>
          <a:custGeom>
            <a:avLst/>
            <a:gdLst/>
            <a:ahLst/>
            <a:cxnLst/>
            <a:rect l="l" t="t" r="r" b="b"/>
            <a:pathLst>
              <a:path w="16901" h="16871" extrusionOk="0">
                <a:moveTo>
                  <a:pt x="8451" y="1"/>
                </a:moveTo>
                <a:cubicBezTo>
                  <a:pt x="3800" y="1"/>
                  <a:pt x="1" y="3770"/>
                  <a:pt x="1" y="8451"/>
                </a:cubicBezTo>
                <a:cubicBezTo>
                  <a:pt x="1" y="13101"/>
                  <a:pt x="3800" y="16870"/>
                  <a:pt x="8451" y="16870"/>
                </a:cubicBezTo>
                <a:cubicBezTo>
                  <a:pt x="13101" y="16870"/>
                  <a:pt x="16901" y="13101"/>
                  <a:pt x="16901" y="8451"/>
                </a:cubicBezTo>
                <a:cubicBezTo>
                  <a:pt x="16901" y="3770"/>
                  <a:pt x="13101" y="1"/>
                  <a:pt x="8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2"/>
          <p:cNvSpPr txBox="1">
            <a:spLocks noGrp="1"/>
          </p:cNvSpPr>
          <p:nvPr>
            <p:ph type="subTitle" idx="4294967295"/>
          </p:nvPr>
        </p:nvSpPr>
        <p:spPr>
          <a:xfrm>
            <a:off x="1201423" y="4109737"/>
            <a:ext cx="2305500"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“Ugh, another client interview?”</a:t>
            </a:r>
            <a:endParaRPr sz="2000" dirty="0"/>
          </a:p>
        </p:txBody>
      </p:sp>
      <p:sp>
        <p:nvSpPr>
          <p:cNvPr id="1973" name="Google Shape;1973;p42"/>
          <p:cNvSpPr txBox="1">
            <a:spLocks noGrp="1"/>
          </p:cNvSpPr>
          <p:nvPr>
            <p:ph type="subTitle" idx="4294967295"/>
          </p:nvPr>
        </p:nvSpPr>
        <p:spPr>
          <a:xfrm>
            <a:off x="5493025" y="4006045"/>
            <a:ext cx="2842591" cy="48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000" dirty="0" smtClean="0"/>
              <a:t>“Can’t wait for some</a:t>
            </a:r>
            <a:br>
              <a:rPr lang="en" sz="2000" dirty="0" smtClean="0"/>
            </a:br>
            <a:r>
              <a:rPr lang="en" sz="2000" dirty="0" smtClean="0"/>
              <a:t>LEGAL ADVICE!”</a:t>
            </a:r>
            <a:endParaRPr sz="2000" dirty="0"/>
          </a:p>
        </p:txBody>
      </p:sp>
      <p:sp>
        <p:nvSpPr>
          <p:cNvPr id="1975" name="Google Shape;1975;p42"/>
          <p:cNvSpPr txBox="1">
            <a:spLocks noGrp="1"/>
          </p:cNvSpPr>
          <p:nvPr>
            <p:ph type="title" idx="4294967295"/>
          </p:nvPr>
        </p:nvSpPr>
        <p:spPr>
          <a:xfrm>
            <a:off x="5890850" y="1826425"/>
            <a:ext cx="1806000" cy="527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Chuck</a:t>
            </a:r>
            <a:endParaRPr sz="3000" dirty="0"/>
          </a:p>
        </p:txBody>
      </p:sp>
      <p:sp>
        <p:nvSpPr>
          <p:cNvPr id="1976" name="Google Shape;1976;p42"/>
          <p:cNvSpPr/>
          <p:nvPr/>
        </p:nvSpPr>
        <p:spPr>
          <a:xfrm>
            <a:off x="3994178" y="165017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7" name="Google Shape;1977;p42"/>
          <p:cNvGrpSpPr/>
          <p:nvPr/>
        </p:nvGrpSpPr>
        <p:grpSpPr>
          <a:xfrm>
            <a:off x="4076894" y="1460288"/>
            <a:ext cx="917897" cy="242316"/>
            <a:chOff x="4203187" y="1524925"/>
            <a:chExt cx="669900" cy="301500"/>
          </a:xfrm>
        </p:grpSpPr>
        <p:sp>
          <p:nvSpPr>
            <p:cNvPr id="1978"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83" name="Google Shape;1983;p42"/>
          <p:cNvSpPr txBox="1">
            <a:spLocks noGrp="1"/>
          </p:cNvSpPr>
          <p:nvPr>
            <p:ph type="title" idx="4294967295"/>
          </p:nvPr>
        </p:nvSpPr>
        <p:spPr>
          <a:xfrm>
            <a:off x="4136275" y="1788175"/>
            <a:ext cx="8037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FEB</a:t>
            </a:r>
            <a:endParaRPr dirty="0"/>
          </a:p>
          <a:p>
            <a:pPr marL="0" lvl="0" indent="0" algn="ctr" rtl="0">
              <a:spcBef>
                <a:spcPts val="0"/>
              </a:spcBef>
              <a:spcAft>
                <a:spcPts val="0"/>
              </a:spcAft>
              <a:buNone/>
            </a:pPr>
            <a:r>
              <a:rPr lang="en" dirty="0"/>
              <a:t>7</a:t>
            </a:r>
            <a:endParaRPr sz="3000" dirty="0"/>
          </a:p>
        </p:txBody>
      </p:sp>
      <p:grpSp>
        <p:nvGrpSpPr>
          <p:cNvPr id="1984" name="Google Shape;1984;p42"/>
          <p:cNvGrpSpPr/>
          <p:nvPr/>
        </p:nvGrpSpPr>
        <p:grpSpPr>
          <a:xfrm>
            <a:off x="6136985" y="2457641"/>
            <a:ext cx="1732829" cy="1647299"/>
            <a:chOff x="4185775" y="1159326"/>
            <a:chExt cx="2673294" cy="2541344"/>
          </a:xfrm>
        </p:grpSpPr>
        <p:sp>
          <p:nvSpPr>
            <p:cNvPr id="1985" name="Google Shape;1985;p42"/>
            <p:cNvSpPr/>
            <p:nvPr/>
          </p:nvSpPr>
          <p:spPr>
            <a:xfrm>
              <a:off x="4189747" y="2518602"/>
              <a:ext cx="558238" cy="539582"/>
            </a:xfrm>
            <a:custGeom>
              <a:avLst/>
              <a:gdLst/>
              <a:ahLst/>
              <a:cxnLst/>
              <a:rect l="l" t="t" r="r" b="b"/>
              <a:pathLst>
                <a:path w="387665" h="374710" extrusionOk="0">
                  <a:moveTo>
                    <a:pt x="313426" y="0"/>
                  </a:moveTo>
                  <a:cubicBezTo>
                    <a:pt x="313426" y="0"/>
                    <a:pt x="1" y="238882"/>
                    <a:pt x="102447" y="349887"/>
                  </a:cubicBezTo>
                  <a:cubicBezTo>
                    <a:pt x="118565" y="367352"/>
                    <a:pt x="136671" y="374710"/>
                    <a:pt x="155741" y="374710"/>
                  </a:cubicBezTo>
                  <a:cubicBezTo>
                    <a:pt x="257880" y="374710"/>
                    <a:pt x="387664" y="163617"/>
                    <a:pt x="387664" y="163617"/>
                  </a:cubicBezTo>
                  <a:lnTo>
                    <a:pt x="31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2"/>
            <p:cNvSpPr/>
            <p:nvPr/>
          </p:nvSpPr>
          <p:spPr>
            <a:xfrm>
              <a:off x="4274930" y="2518602"/>
              <a:ext cx="473082" cy="548482"/>
            </a:xfrm>
            <a:custGeom>
              <a:avLst/>
              <a:gdLst/>
              <a:ahLst/>
              <a:cxnLst/>
              <a:rect l="l" t="t" r="r" b="b"/>
              <a:pathLst>
                <a:path w="328529" h="380890" extrusionOk="0">
                  <a:moveTo>
                    <a:pt x="254271" y="0"/>
                  </a:moveTo>
                  <a:cubicBezTo>
                    <a:pt x="169781" y="63244"/>
                    <a:pt x="45974" y="166945"/>
                    <a:pt x="19060" y="272073"/>
                  </a:cubicBezTo>
                  <a:cubicBezTo>
                    <a:pt x="9625" y="308593"/>
                    <a:pt x="23510" y="348936"/>
                    <a:pt x="56302" y="369136"/>
                  </a:cubicBezTo>
                  <a:cubicBezTo>
                    <a:pt x="68410" y="377466"/>
                    <a:pt x="81898" y="380889"/>
                    <a:pt x="95597" y="380889"/>
                  </a:cubicBezTo>
                  <a:cubicBezTo>
                    <a:pt x="118249" y="380889"/>
                    <a:pt x="141479" y="371530"/>
                    <a:pt x="160004" y="359512"/>
                  </a:cubicBezTo>
                  <a:cubicBezTo>
                    <a:pt x="204380" y="331266"/>
                    <a:pt x="239302" y="290828"/>
                    <a:pt x="271067" y="249819"/>
                  </a:cubicBezTo>
                  <a:cubicBezTo>
                    <a:pt x="291780" y="222087"/>
                    <a:pt x="311372" y="193574"/>
                    <a:pt x="328528" y="163617"/>
                  </a:cubicBezTo>
                  <a:lnTo>
                    <a:pt x="328528" y="163617"/>
                  </a:lnTo>
                  <a:cubicBezTo>
                    <a:pt x="280558" y="230722"/>
                    <a:pt x="191483" y="351523"/>
                    <a:pt x="108305" y="367329"/>
                  </a:cubicBezTo>
                  <a:cubicBezTo>
                    <a:pt x="104636" y="368048"/>
                    <a:pt x="100975" y="368391"/>
                    <a:pt x="97353" y="368391"/>
                  </a:cubicBezTo>
                  <a:cubicBezTo>
                    <a:pt x="69352" y="368391"/>
                    <a:pt x="43639" y="347891"/>
                    <a:pt x="33972" y="322022"/>
                  </a:cubicBezTo>
                  <a:cubicBezTo>
                    <a:pt x="1" y="223114"/>
                    <a:pt x="185168" y="60239"/>
                    <a:pt x="2542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42"/>
            <p:cNvSpPr/>
            <p:nvPr/>
          </p:nvSpPr>
          <p:spPr>
            <a:xfrm>
              <a:off x="5725230" y="3279165"/>
              <a:ext cx="1097029" cy="358818"/>
            </a:xfrm>
            <a:custGeom>
              <a:avLst/>
              <a:gdLst/>
              <a:ahLst/>
              <a:cxnLst/>
              <a:rect l="l" t="t" r="r" b="b"/>
              <a:pathLst>
                <a:path w="761826" h="249179" extrusionOk="0">
                  <a:moveTo>
                    <a:pt x="406345" y="0"/>
                  </a:moveTo>
                  <a:cubicBezTo>
                    <a:pt x="222062" y="0"/>
                    <a:pt x="17158" y="60353"/>
                    <a:pt x="17158" y="60353"/>
                  </a:cubicBezTo>
                  <a:lnTo>
                    <a:pt x="1" y="105793"/>
                  </a:lnTo>
                  <a:cubicBezTo>
                    <a:pt x="1" y="105793"/>
                    <a:pt x="213008" y="230222"/>
                    <a:pt x="282979" y="230222"/>
                  </a:cubicBezTo>
                  <a:cubicBezTo>
                    <a:pt x="293770" y="230222"/>
                    <a:pt x="301159" y="227263"/>
                    <a:pt x="303840" y="220431"/>
                  </a:cubicBezTo>
                  <a:cubicBezTo>
                    <a:pt x="312351" y="198712"/>
                    <a:pt x="331615" y="188833"/>
                    <a:pt x="362289" y="188833"/>
                  </a:cubicBezTo>
                  <a:cubicBezTo>
                    <a:pt x="403794" y="188833"/>
                    <a:pt x="466191" y="206921"/>
                    <a:pt x="551111" y="238235"/>
                  </a:cubicBezTo>
                  <a:cubicBezTo>
                    <a:pt x="571565" y="245782"/>
                    <a:pt x="590887" y="249179"/>
                    <a:pt x="608508" y="249179"/>
                  </a:cubicBezTo>
                  <a:cubicBezTo>
                    <a:pt x="718068" y="249179"/>
                    <a:pt x="761826" y="117863"/>
                    <a:pt x="602885" y="36558"/>
                  </a:cubicBezTo>
                  <a:cubicBezTo>
                    <a:pt x="550234" y="9624"/>
                    <a:pt x="479934" y="0"/>
                    <a:pt x="40634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42"/>
            <p:cNvSpPr/>
            <p:nvPr/>
          </p:nvSpPr>
          <p:spPr>
            <a:xfrm>
              <a:off x="5725230" y="3195899"/>
              <a:ext cx="1133839" cy="504770"/>
            </a:xfrm>
            <a:custGeom>
              <a:avLst/>
              <a:gdLst/>
              <a:ahLst/>
              <a:cxnLst/>
              <a:rect l="l" t="t" r="r" b="b"/>
              <a:pathLst>
                <a:path w="787388" h="350535" fill="none" extrusionOk="0">
                  <a:moveTo>
                    <a:pt x="17158" y="118177"/>
                  </a:moveTo>
                  <a:cubicBezTo>
                    <a:pt x="17158" y="118177"/>
                    <a:pt x="418383" y="1"/>
                    <a:pt x="602885" y="94382"/>
                  </a:cubicBezTo>
                  <a:cubicBezTo>
                    <a:pt x="787387" y="188763"/>
                    <a:pt x="698750" y="350534"/>
                    <a:pt x="551111" y="296059"/>
                  </a:cubicBezTo>
                  <a:cubicBezTo>
                    <a:pt x="403433" y="241602"/>
                    <a:pt x="323869" y="227147"/>
                    <a:pt x="303840" y="278255"/>
                  </a:cubicBezTo>
                  <a:cubicBezTo>
                    <a:pt x="283773" y="329383"/>
                    <a:pt x="1" y="163617"/>
                    <a:pt x="1" y="163617"/>
                  </a:cubicBezTo>
                </a:path>
              </a:pathLst>
            </a:custGeom>
            <a:no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42"/>
            <p:cNvSpPr/>
            <p:nvPr/>
          </p:nvSpPr>
          <p:spPr>
            <a:xfrm>
              <a:off x="4185775" y="3267401"/>
              <a:ext cx="477272" cy="201933"/>
            </a:xfrm>
            <a:custGeom>
              <a:avLst/>
              <a:gdLst/>
              <a:ahLst/>
              <a:cxnLst/>
              <a:rect l="l" t="t" r="r" b="b"/>
              <a:pathLst>
                <a:path w="331439" h="140231" extrusionOk="0">
                  <a:moveTo>
                    <a:pt x="123382" y="1"/>
                  </a:moveTo>
                  <a:cubicBezTo>
                    <a:pt x="79078" y="1"/>
                    <a:pt x="41073" y="4151"/>
                    <a:pt x="26059" y="16501"/>
                  </a:cubicBezTo>
                  <a:cubicBezTo>
                    <a:pt x="3919" y="34685"/>
                    <a:pt x="1" y="63958"/>
                    <a:pt x="1846" y="89350"/>
                  </a:cubicBezTo>
                  <a:cubicBezTo>
                    <a:pt x="3900" y="117482"/>
                    <a:pt x="27239" y="139299"/>
                    <a:pt x="55466" y="139375"/>
                  </a:cubicBezTo>
                  <a:lnTo>
                    <a:pt x="331077" y="140231"/>
                  </a:lnTo>
                  <a:lnTo>
                    <a:pt x="331439" y="17433"/>
                  </a:lnTo>
                  <a:cubicBezTo>
                    <a:pt x="331439" y="17433"/>
                    <a:pt x="214182" y="1"/>
                    <a:pt x="12338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42"/>
            <p:cNvSpPr/>
            <p:nvPr/>
          </p:nvSpPr>
          <p:spPr>
            <a:xfrm>
              <a:off x="4185775" y="3236929"/>
              <a:ext cx="477272" cy="232404"/>
            </a:xfrm>
            <a:custGeom>
              <a:avLst/>
              <a:gdLst/>
              <a:ahLst/>
              <a:cxnLst/>
              <a:rect l="l" t="t" r="r" b="b"/>
              <a:pathLst>
                <a:path w="331439" h="161392" fill="none" extrusionOk="0">
                  <a:moveTo>
                    <a:pt x="331439" y="38594"/>
                  </a:moveTo>
                  <a:cubicBezTo>
                    <a:pt x="331439" y="38594"/>
                    <a:pt x="71843" y="1"/>
                    <a:pt x="26059" y="37662"/>
                  </a:cubicBezTo>
                  <a:cubicBezTo>
                    <a:pt x="3919" y="55846"/>
                    <a:pt x="1" y="85119"/>
                    <a:pt x="1846" y="110511"/>
                  </a:cubicBezTo>
                  <a:cubicBezTo>
                    <a:pt x="3900" y="138643"/>
                    <a:pt x="27239" y="160460"/>
                    <a:pt x="55466" y="160536"/>
                  </a:cubicBezTo>
                  <a:lnTo>
                    <a:pt x="331077" y="161392"/>
                  </a:ln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42"/>
            <p:cNvSpPr/>
            <p:nvPr/>
          </p:nvSpPr>
          <p:spPr>
            <a:xfrm>
              <a:off x="4338941" y="1269177"/>
              <a:ext cx="1835624" cy="2303991"/>
            </a:xfrm>
            <a:custGeom>
              <a:avLst/>
              <a:gdLst/>
              <a:ahLst/>
              <a:cxnLst/>
              <a:rect l="l" t="t" r="r" b="b"/>
              <a:pathLst>
                <a:path w="1274739" h="1599994" extrusionOk="0">
                  <a:moveTo>
                    <a:pt x="585691" y="0"/>
                  </a:moveTo>
                  <a:cubicBezTo>
                    <a:pt x="430949" y="0"/>
                    <a:pt x="284080" y="32882"/>
                    <a:pt x="198350" y="102298"/>
                  </a:cubicBezTo>
                  <a:cubicBezTo>
                    <a:pt x="0" y="262891"/>
                    <a:pt x="102275" y="1292105"/>
                    <a:pt x="130369" y="1542532"/>
                  </a:cubicBezTo>
                  <a:cubicBezTo>
                    <a:pt x="133869" y="1573821"/>
                    <a:pt x="160308" y="1597483"/>
                    <a:pt x="191787" y="1597578"/>
                  </a:cubicBezTo>
                  <a:lnTo>
                    <a:pt x="979003" y="1599994"/>
                  </a:lnTo>
                  <a:cubicBezTo>
                    <a:pt x="979003" y="1599994"/>
                    <a:pt x="1274739" y="506585"/>
                    <a:pt x="1175279" y="248435"/>
                  </a:cubicBezTo>
                  <a:cubicBezTo>
                    <a:pt x="1113531" y="88155"/>
                    <a:pt x="839059" y="0"/>
                    <a:pt x="585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42"/>
            <p:cNvSpPr/>
            <p:nvPr/>
          </p:nvSpPr>
          <p:spPr>
            <a:xfrm>
              <a:off x="5600607" y="1221721"/>
              <a:ext cx="395924" cy="315036"/>
            </a:xfrm>
            <a:custGeom>
              <a:avLst/>
              <a:gdLst/>
              <a:ahLst/>
              <a:cxnLst/>
              <a:rect l="l" t="t" r="r" b="b"/>
              <a:pathLst>
                <a:path w="274947" h="218775" extrusionOk="0">
                  <a:moveTo>
                    <a:pt x="120026" y="0"/>
                  </a:moveTo>
                  <a:cubicBezTo>
                    <a:pt x="48554" y="0"/>
                    <a:pt x="0" y="74673"/>
                    <a:pt x="0" y="74673"/>
                  </a:cubicBezTo>
                  <a:lnTo>
                    <a:pt x="219501" y="218775"/>
                  </a:lnTo>
                  <a:cubicBezTo>
                    <a:pt x="219501" y="218775"/>
                    <a:pt x="274946" y="69366"/>
                    <a:pt x="174706" y="14758"/>
                  </a:cubicBezTo>
                  <a:cubicBezTo>
                    <a:pt x="155409" y="4245"/>
                    <a:pt x="137066" y="0"/>
                    <a:pt x="12002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42"/>
            <p:cNvSpPr/>
            <p:nvPr/>
          </p:nvSpPr>
          <p:spPr>
            <a:xfrm>
              <a:off x="5665657" y="1291938"/>
              <a:ext cx="243498" cy="193736"/>
            </a:xfrm>
            <a:custGeom>
              <a:avLst/>
              <a:gdLst/>
              <a:ahLst/>
              <a:cxnLst/>
              <a:rect l="l" t="t" r="r" b="b"/>
              <a:pathLst>
                <a:path w="169096" h="134539" extrusionOk="0">
                  <a:moveTo>
                    <a:pt x="73816" y="1"/>
                  </a:moveTo>
                  <a:cubicBezTo>
                    <a:pt x="29854" y="1"/>
                    <a:pt x="1" y="45940"/>
                    <a:pt x="1" y="45940"/>
                  </a:cubicBezTo>
                  <a:lnTo>
                    <a:pt x="134991" y="134539"/>
                  </a:lnTo>
                  <a:cubicBezTo>
                    <a:pt x="134991" y="134539"/>
                    <a:pt x="169096" y="42668"/>
                    <a:pt x="107449" y="9078"/>
                  </a:cubicBezTo>
                  <a:cubicBezTo>
                    <a:pt x="95579" y="2612"/>
                    <a:pt x="84297" y="1"/>
                    <a:pt x="738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42"/>
            <p:cNvSpPr/>
            <p:nvPr/>
          </p:nvSpPr>
          <p:spPr>
            <a:xfrm>
              <a:off x="5420928" y="1159326"/>
              <a:ext cx="211726" cy="172665"/>
            </a:xfrm>
            <a:custGeom>
              <a:avLst/>
              <a:gdLst/>
              <a:ahLst/>
              <a:cxnLst/>
              <a:rect l="l" t="t" r="r" b="b"/>
              <a:pathLst>
                <a:path w="147032" h="119906" extrusionOk="0">
                  <a:moveTo>
                    <a:pt x="72720" y="0"/>
                  </a:moveTo>
                  <a:cubicBezTo>
                    <a:pt x="70044" y="0"/>
                    <a:pt x="67279" y="258"/>
                    <a:pt x="64424" y="797"/>
                  </a:cubicBezTo>
                  <a:cubicBezTo>
                    <a:pt x="0" y="12970"/>
                    <a:pt x="147031" y="119905"/>
                    <a:pt x="147031" y="119905"/>
                  </a:cubicBezTo>
                  <a:cubicBezTo>
                    <a:pt x="147031" y="119905"/>
                    <a:pt x="130441" y="0"/>
                    <a:pt x="727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42"/>
            <p:cNvSpPr/>
            <p:nvPr/>
          </p:nvSpPr>
          <p:spPr>
            <a:xfrm>
              <a:off x="5394333" y="1245281"/>
              <a:ext cx="197784" cy="78903"/>
            </a:xfrm>
            <a:custGeom>
              <a:avLst/>
              <a:gdLst/>
              <a:ahLst/>
              <a:cxnLst/>
              <a:rect l="l" t="t" r="r" b="b"/>
              <a:pathLst>
                <a:path w="137350" h="54794" extrusionOk="0">
                  <a:moveTo>
                    <a:pt x="41289" y="1"/>
                  </a:moveTo>
                  <a:cubicBezTo>
                    <a:pt x="35215" y="1"/>
                    <a:pt x="29984" y="1701"/>
                    <a:pt x="26078" y="5701"/>
                  </a:cubicBezTo>
                  <a:cubicBezTo>
                    <a:pt x="0" y="32406"/>
                    <a:pt x="137350" y="54793"/>
                    <a:pt x="137350" y="54793"/>
                  </a:cubicBezTo>
                  <a:cubicBezTo>
                    <a:pt x="137350" y="54793"/>
                    <a:pt x="75764" y="1"/>
                    <a:pt x="4128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42"/>
            <p:cNvSpPr/>
            <p:nvPr/>
          </p:nvSpPr>
          <p:spPr>
            <a:xfrm>
              <a:off x="4552308" y="1176391"/>
              <a:ext cx="403839" cy="305339"/>
            </a:xfrm>
            <a:custGeom>
              <a:avLst/>
              <a:gdLst/>
              <a:ahLst/>
              <a:cxnLst/>
              <a:rect l="l" t="t" r="r" b="b"/>
              <a:pathLst>
                <a:path w="280444" h="212041" extrusionOk="0">
                  <a:moveTo>
                    <a:pt x="153388" y="0"/>
                  </a:moveTo>
                  <a:cubicBezTo>
                    <a:pt x="140857" y="0"/>
                    <a:pt x="127351" y="1885"/>
                    <a:pt x="112851" y="6198"/>
                  </a:cubicBezTo>
                  <a:cubicBezTo>
                    <a:pt x="1" y="39770"/>
                    <a:pt x="13201" y="212041"/>
                    <a:pt x="13201" y="212041"/>
                  </a:cubicBezTo>
                  <a:lnTo>
                    <a:pt x="13201" y="212041"/>
                  </a:lnTo>
                  <a:lnTo>
                    <a:pt x="280444" y="90859"/>
                  </a:lnTo>
                  <a:cubicBezTo>
                    <a:pt x="280444" y="90859"/>
                    <a:pt x="240391" y="0"/>
                    <a:pt x="1533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42"/>
            <p:cNvSpPr/>
            <p:nvPr/>
          </p:nvSpPr>
          <p:spPr>
            <a:xfrm>
              <a:off x="4602733" y="1249603"/>
              <a:ext cx="307208" cy="232236"/>
            </a:xfrm>
            <a:custGeom>
              <a:avLst/>
              <a:gdLst/>
              <a:ahLst/>
              <a:cxnLst/>
              <a:rect l="l" t="t" r="r" b="b"/>
              <a:pathLst>
                <a:path w="213339" h="161275" extrusionOk="0">
                  <a:moveTo>
                    <a:pt x="116678" y="0"/>
                  </a:moveTo>
                  <a:cubicBezTo>
                    <a:pt x="107145" y="0"/>
                    <a:pt x="96872" y="1434"/>
                    <a:pt x="85842" y="4715"/>
                  </a:cubicBezTo>
                  <a:cubicBezTo>
                    <a:pt x="1" y="30260"/>
                    <a:pt x="10044" y="161275"/>
                    <a:pt x="10044" y="161275"/>
                  </a:cubicBezTo>
                  <a:lnTo>
                    <a:pt x="213339" y="69119"/>
                  </a:lnTo>
                  <a:cubicBezTo>
                    <a:pt x="213339" y="69119"/>
                    <a:pt x="182863" y="0"/>
                    <a:pt x="116678" y="0"/>
                  </a:cubicBezTo>
                  <a:close/>
                </a:path>
              </a:pathLst>
            </a:custGeom>
            <a:solidFill>
              <a:srgbClr val="CC72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42"/>
            <p:cNvSpPr/>
            <p:nvPr/>
          </p:nvSpPr>
          <p:spPr>
            <a:xfrm>
              <a:off x="4372555" y="1330241"/>
              <a:ext cx="210432" cy="176990"/>
            </a:xfrm>
            <a:custGeom>
              <a:avLst/>
              <a:gdLst/>
              <a:ahLst/>
              <a:cxnLst/>
              <a:rect l="l" t="t" r="r" b="b"/>
              <a:pathLst>
                <a:path w="146133" h="122910" extrusionOk="0">
                  <a:moveTo>
                    <a:pt x="61553" y="1"/>
                  </a:moveTo>
                  <a:cubicBezTo>
                    <a:pt x="56451" y="1"/>
                    <a:pt x="51329" y="1733"/>
                    <a:pt x="46255" y="5608"/>
                  </a:cubicBezTo>
                  <a:cubicBezTo>
                    <a:pt x="1" y="40915"/>
                    <a:pt x="130324" y="88679"/>
                    <a:pt x="145047" y="119808"/>
                  </a:cubicBezTo>
                  <a:lnTo>
                    <a:pt x="145047" y="119808"/>
                  </a:lnTo>
                  <a:cubicBezTo>
                    <a:pt x="138238" y="100723"/>
                    <a:pt x="100463" y="1"/>
                    <a:pt x="61553" y="1"/>
                  </a:cubicBezTo>
                  <a:close/>
                  <a:moveTo>
                    <a:pt x="145047" y="119808"/>
                  </a:moveTo>
                  <a:cubicBezTo>
                    <a:pt x="145760" y="121806"/>
                    <a:pt x="146133" y="122909"/>
                    <a:pt x="146133" y="122909"/>
                  </a:cubicBezTo>
                  <a:cubicBezTo>
                    <a:pt x="145911" y="121895"/>
                    <a:pt x="145545" y="120861"/>
                    <a:pt x="145047" y="11980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42"/>
            <p:cNvSpPr/>
            <p:nvPr/>
          </p:nvSpPr>
          <p:spPr>
            <a:xfrm>
              <a:off x="4487186" y="1494608"/>
              <a:ext cx="86077" cy="32809"/>
            </a:xfrm>
            <a:custGeom>
              <a:avLst/>
              <a:gdLst/>
              <a:ahLst/>
              <a:cxnLst/>
              <a:rect l="l" t="t" r="r" b="b"/>
              <a:pathLst>
                <a:path w="59776" h="22784" extrusionOk="0">
                  <a:moveTo>
                    <a:pt x="23571" y="1"/>
                  </a:moveTo>
                  <a:cubicBezTo>
                    <a:pt x="15344" y="1"/>
                    <a:pt x="7876" y="2843"/>
                    <a:pt x="3949" y="11352"/>
                  </a:cubicBezTo>
                  <a:cubicBezTo>
                    <a:pt x="1" y="19930"/>
                    <a:pt x="4955" y="22784"/>
                    <a:pt x="13293" y="22784"/>
                  </a:cubicBezTo>
                  <a:cubicBezTo>
                    <a:pt x="29857" y="22784"/>
                    <a:pt x="59776" y="11523"/>
                    <a:pt x="59776" y="11523"/>
                  </a:cubicBezTo>
                  <a:cubicBezTo>
                    <a:pt x="59776" y="11523"/>
                    <a:pt x="40135" y="1"/>
                    <a:pt x="2357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42"/>
            <p:cNvSpPr/>
            <p:nvPr/>
          </p:nvSpPr>
          <p:spPr>
            <a:xfrm>
              <a:off x="4456553" y="2545772"/>
              <a:ext cx="719290" cy="1025617"/>
            </a:xfrm>
            <a:custGeom>
              <a:avLst/>
              <a:gdLst/>
              <a:ahLst/>
              <a:cxnLst/>
              <a:rect l="l" t="t" r="r" b="b"/>
              <a:pathLst>
                <a:path w="499507" h="712234" extrusionOk="0">
                  <a:moveTo>
                    <a:pt x="1" y="1"/>
                  </a:moveTo>
                  <a:lnTo>
                    <a:pt x="1" y="1"/>
                  </a:lnTo>
                  <a:cubicBezTo>
                    <a:pt x="8693" y="276163"/>
                    <a:pt x="36083" y="543957"/>
                    <a:pt x="48675" y="655989"/>
                  </a:cubicBezTo>
                  <a:cubicBezTo>
                    <a:pt x="52194" y="687297"/>
                    <a:pt x="78595" y="710959"/>
                    <a:pt x="110112" y="711054"/>
                  </a:cubicBezTo>
                  <a:lnTo>
                    <a:pt x="498023" y="712233"/>
                  </a:lnTo>
                  <a:lnTo>
                    <a:pt x="498689" y="495834"/>
                  </a:lnTo>
                  <a:cubicBezTo>
                    <a:pt x="499507" y="222829"/>
                    <a:pt x="278903" y="857"/>
                    <a:pt x="5897" y="20"/>
                  </a:cubicBez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42"/>
            <p:cNvSpPr/>
            <p:nvPr/>
          </p:nvSpPr>
          <p:spPr>
            <a:xfrm>
              <a:off x="5796719" y="1878444"/>
              <a:ext cx="357879" cy="1274623"/>
            </a:xfrm>
            <a:custGeom>
              <a:avLst/>
              <a:gdLst/>
              <a:ahLst/>
              <a:cxnLst/>
              <a:rect l="l" t="t" r="r" b="b"/>
              <a:pathLst>
                <a:path w="248527" h="885155" extrusionOk="0">
                  <a:moveTo>
                    <a:pt x="183247" y="1"/>
                  </a:moveTo>
                  <a:lnTo>
                    <a:pt x="106314" y="334827"/>
                  </a:lnTo>
                  <a:lnTo>
                    <a:pt x="106314" y="334827"/>
                  </a:lnTo>
                  <a:cubicBezTo>
                    <a:pt x="100161" y="314919"/>
                    <a:pt x="96704" y="300897"/>
                    <a:pt x="96702" y="300890"/>
                  </a:cubicBezTo>
                  <a:lnTo>
                    <a:pt x="96702" y="300890"/>
                  </a:lnTo>
                  <a:cubicBezTo>
                    <a:pt x="96704" y="300898"/>
                    <a:pt x="99874" y="316357"/>
                    <a:pt x="104776" y="341518"/>
                  </a:cubicBezTo>
                  <a:lnTo>
                    <a:pt x="104776" y="341518"/>
                  </a:lnTo>
                  <a:lnTo>
                    <a:pt x="106314" y="334827"/>
                  </a:lnTo>
                  <a:lnTo>
                    <a:pt x="106314" y="334827"/>
                  </a:lnTo>
                  <a:cubicBezTo>
                    <a:pt x="121382" y="383584"/>
                    <a:pt x="152613" y="467651"/>
                    <a:pt x="188836" y="467651"/>
                  </a:cubicBezTo>
                  <a:cubicBezTo>
                    <a:pt x="190807" y="467651"/>
                    <a:pt x="192793" y="467402"/>
                    <a:pt x="194793" y="466884"/>
                  </a:cubicBezTo>
                  <a:cubicBezTo>
                    <a:pt x="248526" y="452942"/>
                    <a:pt x="183247" y="1"/>
                    <a:pt x="183247" y="1"/>
                  </a:cubicBezTo>
                  <a:close/>
                  <a:moveTo>
                    <a:pt x="104776" y="341518"/>
                  </a:moveTo>
                  <a:lnTo>
                    <a:pt x="0" y="797522"/>
                  </a:lnTo>
                  <a:cubicBezTo>
                    <a:pt x="31499" y="861972"/>
                    <a:pt x="58520" y="885155"/>
                    <a:pt x="76397" y="885155"/>
                  </a:cubicBezTo>
                  <a:cubicBezTo>
                    <a:pt x="96702" y="885155"/>
                    <a:pt x="105211" y="855246"/>
                    <a:pt x="95085" y="821926"/>
                  </a:cubicBezTo>
                  <a:cubicBezTo>
                    <a:pt x="76027" y="759273"/>
                    <a:pt x="70872" y="524949"/>
                    <a:pt x="70872" y="524936"/>
                  </a:cubicBezTo>
                  <a:lnTo>
                    <a:pt x="70872" y="524936"/>
                  </a:lnTo>
                  <a:cubicBezTo>
                    <a:pt x="70875" y="524948"/>
                    <a:pt x="123555" y="748122"/>
                    <a:pt x="148263" y="748122"/>
                  </a:cubicBezTo>
                  <a:cubicBezTo>
                    <a:pt x="150898" y="748122"/>
                    <a:pt x="153214" y="745584"/>
                    <a:pt x="155115" y="739966"/>
                  </a:cubicBezTo>
                  <a:cubicBezTo>
                    <a:pt x="170835" y="693414"/>
                    <a:pt x="124206" y="441251"/>
                    <a:pt x="104776" y="34151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42"/>
            <p:cNvSpPr/>
            <p:nvPr/>
          </p:nvSpPr>
          <p:spPr>
            <a:xfrm>
              <a:off x="4416537" y="1570719"/>
              <a:ext cx="1433511" cy="2008670"/>
            </a:xfrm>
            <a:custGeom>
              <a:avLst/>
              <a:gdLst/>
              <a:ahLst/>
              <a:cxnLst/>
              <a:rect l="l" t="t" r="r" b="b"/>
              <a:pathLst>
                <a:path w="995494" h="1394910" extrusionOk="0">
                  <a:moveTo>
                    <a:pt x="80116" y="0"/>
                  </a:moveTo>
                  <a:lnTo>
                    <a:pt x="80116" y="0"/>
                  </a:lnTo>
                  <a:cubicBezTo>
                    <a:pt x="64804" y="43615"/>
                    <a:pt x="54590" y="88922"/>
                    <a:pt x="47077" y="134553"/>
                  </a:cubicBezTo>
                  <a:cubicBezTo>
                    <a:pt x="0" y="455300"/>
                    <a:pt x="23206" y="781697"/>
                    <a:pt x="47400" y="1103509"/>
                  </a:cubicBezTo>
                  <a:cubicBezTo>
                    <a:pt x="52821" y="1170196"/>
                    <a:pt x="60201" y="1243635"/>
                    <a:pt x="67429" y="1310569"/>
                  </a:cubicBezTo>
                  <a:cubicBezTo>
                    <a:pt x="69084" y="1321202"/>
                    <a:pt x="69122" y="1335487"/>
                    <a:pt x="72565" y="1345986"/>
                  </a:cubicBezTo>
                  <a:cubicBezTo>
                    <a:pt x="80972" y="1375347"/>
                    <a:pt x="109762" y="1394743"/>
                    <a:pt x="139651" y="1394743"/>
                  </a:cubicBezTo>
                  <a:cubicBezTo>
                    <a:pt x="141613" y="1394743"/>
                    <a:pt x="143581" y="1394659"/>
                    <a:pt x="145548" y="1394489"/>
                  </a:cubicBezTo>
                  <a:lnTo>
                    <a:pt x="162895" y="1394527"/>
                  </a:lnTo>
                  <a:cubicBezTo>
                    <a:pt x="207270" y="1394584"/>
                    <a:pt x="324819" y="1394679"/>
                    <a:pt x="370754" y="1394755"/>
                  </a:cubicBezTo>
                  <a:cubicBezTo>
                    <a:pt x="395560" y="1394864"/>
                    <a:pt x="422515" y="1394910"/>
                    <a:pt x="450943" y="1394910"/>
                  </a:cubicBezTo>
                  <a:cubicBezTo>
                    <a:pt x="601128" y="1394910"/>
                    <a:pt x="792419" y="1393630"/>
                    <a:pt x="925117" y="1393614"/>
                  </a:cubicBezTo>
                  <a:lnTo>
                    <a:pt x="927475" y="1393614"/>
                  </a:lnTo>
                  <a:lnTo>
                    <a:pt x="928046" y="1391370"/>
                  </a:lnTo>
                  <a:cubicBezTo>
                    <a:pt x="952069" y="1297464"/>
                    <a:pt x="974571" y="1203273"/>
                    <a:pt x="995494" y="1108626"/>
                  </a:cubicBezTo>
                  <a:lnTo>
                    <a:pt x="995494" y="1108626"/>
                  </a:lnTo>
                  <a:cubicBezTo>
                    <a:pt x="972097" y="1201853"/>
                    <a:pt x="948457" y="1294987"/>
                    <a:pt x="922829" y="1387563"/>
                  </a:cubicBezTo>
                  <a:lnTo>
                    <a:pt x="922829" y="1387563"/>
                  </a:lnTo>
                  <a:lnTo>
                    <a:pt x="647964" y="1384979"/>
                  </a:lnTo>
                  <a:cubicBezTo>
                    <a:pt x="524538" y="1383704"/>
                    <a:pt x="355671" y="1382867"/>
                    <a:pt x="232226" y="1382316"/>
                  </a:cubicBezTo>
                  <a:cubicBezTo>
                    <a:pt x="231503" y="1382320"/>
                    <a:pt x="230601" y="1382322"/>
                    <a:pt x="229540" y="1382322"/>
                  </a:cubicBezTo>
                  <a:cubicBezTo>
                    <a:pt x="214206" y="1382322"/>
                    <a:pt x="165752" y="1381883"/>
                    <a:pt x="149479" y="1381883"/>
                  </a:cubicBezTo>
                  <a:cubicBezTo>
                    <a:pt x="147838" y="1381883"/>
                    <a:pt x="146524" y="1381887"/>
                    <a:pt x="145605" y="1381897"/>
                  </a:cubicBezTo>
                  <a:cubicBezTo>
                    <a:pt x="143687" y="1382083"/>
                    <a:pt x="141781" y="1382175"/>
                    <a:pt x="139892" y="1382175"/>
                  </a:cubicBezTo>
                  <a:cubicBezTo>
                    <a:pt x="109173" y="1382175"/>
                    <a:pt x="82984" y="1358056"/>
                    <a:pt x="82304" y="1326376"/>
                  </a:cubicBezTo>
                  <a:lnTo>
                    <a:pt x="80439" y="1309162"/>
                  </a:lnTo>
                  <a:cubicBezTo>
                    <a:pt x="53430" y="1056870"/>
                    <a:pt x="34124" y="803114"/>
                    <a:pt x="29977" y="549453"/>
                  </a:cubicBezTo>
                  <a:cubicBezTo>
                    <a:pt x="28627" y="411134"/>
                    <a:pt x="30928" y="272226"/>
                    <a:pt x="50234" y="135048"/>
                  </a:cubicBezTo>
                  <a:cubicBezTo>
                    <a:pt x="56968" y="89436"/>
                    <a:pt x="65984" y="44014"/>
                    <a:pt x="801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42"/>
            <p:cNvSpPr/>
            <p:nvPr/>
          </p:nvSpPr>
          <p:spPr>
            <a:xfrm>
              <a:off x="5796746" y="3026931"/>
              <a:ext cx="156156" cy="135023"/>
            </a:xfrm>
            <a:custGeom>
              <a:avLst/>
              <a:gdLst/>
              <a:ahLst/>
              <a:cxnLst/>
              <a:rect l="l" t="t" r="r" b="b"/>
              <a:pathLst>
                <a:path w="108442" h="93766" extrusionOk="0">
                  <a:moveTo>
                    <a:pt x="0" y="0"/>
                  </a:moveTo>
                  <a:cubicBezTo>
                    <a:pt x="4717" y="15826"/>
                    <a:pt x="11261" y="31023"/>
                    <a:pt x="19497" y="45460"/>
                  </a:cubicBezTo>
                  <a:cubicBezTo>
                    <a:pt x="30053" y="63073"/>
                    <a:pt x="43444" y="82703"/>
                    <a:pt x="63891" y="91395"/>
                  </a:cubicBezTo>
                  <a:cubicBezTo>
                    <a:pt x="68579" y="93023"/>
                    <a:pt x="72798" y="93766"/>
                    <a:pt x="76571" y="93766"/>
                  </a:cubicBezTo>
                  <a:cubicBezTo>
                    <a:pt x="106404" y="93766"/>
                    <a:pt x="108441" y="47330"/>
                    <a:pt x="95085" y="24366"/>
                  </a:cubicBezTo>
                  <a:lnTo>
                    <a:pt x="95085" y="24366"/>
                  </a:lnTo>
                  <a:cubicBezTo>
                    <a:pt x="98475" y="43492"/>
                    <a:pt x="95718" y="81245"/>
                    <a:pt x="76541" y="81245"/>
                  </a:cubicBezTo>
                  <a:cubicBezTo>
                    <a:pt x="71936" y="81245"/>
                    <a:pt x="66385" y="79068"/>
                    <a:pt x="59745" y="73934"/>
                  </a:cubicBezTo>
                  <a:cubicBezTo>
                    <a:pt x="34808" y="54077"/>
                    <a:pt x="19021" y="2554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42"/>
            <p:cNvSpPr/>
            <p:nvPr/>
          </p:nvSpPr>
          <p:spPr>
            <a:xfrm>
              <a:off x="5929889" y="2515725"/>
              <a:ext cx="138979" cy="448435"/>
            </a:xfrm>
            <a:custGeom>
              <a:avLst/>
              <a:gdLst/>
              <a:ahLst/>
              <a:cxnLst/>
              <a:rect l="l" t="t" r="r" b="b"/>
              <a:pathLst>
                <a:path w="96513" h="311413" extrusionOk="0">
                  <a:moveTo>
                    <a:pt x="31138" y="1"/>
                  </a:moveTo>
                  <a:lnTo>
                    <a:pt x="31138" y="1"/>
                  </a:lnTo>
                  <a:cubicBezTo>
                    <a:pt x="39145" y="76826"/>
                    <a:pt x="51167" y="153042"/>
                    <a:pt x="57405" y="229886"/>
                  </a:cubicBezTo>
                  <a:cubicBezTo>
                    <a:pt x="58851" y="248888"/>
                    <a:pt x="60144" y="268289"/>
                    <a:pt x="58376" y="286397"/>
                  </a:cubicBezTo>
                  <a:cubicBezTo>
                    <a:pt x="57909" y="290779"/>
                    <a:pt x="57151" y="295398"/>
                    <a:pt x="55239" y="299073"/>
                  </a:cubicBezTo>
                  <a:lnTo>
                    <a:pt x="55239" y="299073"/>
                  </a:lnTo>
                  <a:cubicBezTo>
                    <a:pt x="49642" y="293884"/>
                    <a:pt x="44286" y="282585"/>
                    <a:pt x="40496" y="274490"/>
                  </a:cubicBezTo>
                  <a:cubicBezTo>
                    <a:pt x="24975" y="239491"/>
                    <a:pt x="12935" y="202515"/>
                    <a:pt x="1" y="166337"/>
                  </a:cubicBezTo>
                  <a:lnTo>
                    <a:pt x="1" y="166337"/>
                  </a:lnTo>
                  <a:cubicBezTo>
                    <a:pt x="4969" y="186829"/>
                    <a:pt x="28777" y="311412"/>
                    <a:pt x="56132" y="311412"/>
                  </a:cubicBezTo>
                  <a:cubicBezTo>
                    <a:pt x="57368" y="311412"/>
                    <a:pt x="58611" y="311158"/>
                    <a:pt x="59859" y="310629"/>
                  </a:cubicBezTo>
                  <a:cubicBezTo>
                    <a:pt x="96512" y="291627"/>
                    <a:pt x="42170" y="41885"/>
                    <a:pt x="311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42"/>
            <p:cNvSpPr/>
            <p:nvPr/>
          </p:nvSpPr>
          <p:spPr>
            <a:xfrm>
              <a:off x="5993406" y="1878444"/>
              <a:ext cx="126215" cy="678488"/>
            </a:xfrm>
            <a:custGeom>
              <a:avLst/>
              <a:gdLst/>
              <a:ahLst/>
              <a:cxnLst/>
              <a:rect l="l" t="t" r="r" b="b"/>
              <a:pathLst>
                <a:path w="87649" h="471172" extrusionOk="0">
                  <a:moveTo>
                    <a:pt x="46659" y="1"/>
                  </a:moveTo>
                  <a:cubicBezTo>
                    <a:pt x="53506" y="81847"/>
                    <a:pt x="64577" y="197341"/>
                    <a:pt x="69541" y="278236"/>
                  </a:cubicBezTo>
                  <a:cubicBezTo>
                    <a:pt x="72394" y="324286"/>
                    <a:pt x="75038" y="370868"/>
                    <a:pt x="71995" y="416860"/>
                  </a:cubicBezTo>
                  <a:cubicBezTo>
                    <a:pt x="69998" y="431981"/>
                    <a:pt x="70074" y="451687"/>
                    <a:pt x="58927" y="462415"/>
                  </a:cubicBezTo>
                  <a:cubicBezTo>
                    <a:pt x="56277" y="463495"/>
                    <a:pt x="53663" y="463978"/>
                    <a:pt x="51102" y="463978"/>
                  </a:cubicBezTo>
                  <a:cubicBezTo>
                    <a:pt x="38556" y="463978"/>
                    <a:pt x="27284" y="452382"/>
                    <a:pt x="19212" y="442557"/>
                  </a:cubicBezTo>
                  <a:cubicBezTo>
                    <a:pt x="12041" y="433560"/>
                    <a:pt x="5878" y="423650"/>
                    <a:pt x="1" y="413588"/>
                  </a:cubicBezTo>
                  <a:lnTo>
                    <a:pt x="1" y="413588"/>
                  </a:lnTo>
                  <a:cubicBezTo>
                    <a:pt x="6963" y="429699"/>
                    <a:pt x="15122" y="445809"/>
                    <a:pt x="27562" y="458572"/>
                  </a:cubicBezTo>
                  <a:cubicBezTo>
                    <a:pt x="33971" y="465229"/>
                    <a:pt x="43220" y="471171"/>
                    <a:pt x="52924" y="471171"/>
                  </a:cubicBezTo>
                  <a:cubicBezTo>
                    <a:pt x="54422" y="471171"/>
                    <a:pt x="55932" y="471029"/>
                    <a:pt x="57444" y="470727"/>
                  </a:cubicBezTo>
                  <a:cubicBezTo>
                    <a:pt x="77606" y="466257"/>
                    <a:pt x="79489" y="434093"/>
                    <a:pt x="82380" y="417887"/>
                  </a:cubicBezTo>
                  <a:cubicBezTo>
                    <a:pt x="87649" y="370849"/>
                    <a:pt x="85500" y="324000"/>
                    <a:pt x="82913" y="277380"/>
                  </a:cubicBezTo>
                  <a:cubicBezTo>
                    <a:pt x="76522" y="184217"/>
                    <a:pt x="64596" y="91624"/>
                    <a:pt x="466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42"/>
            <p:cNvSpPr/>
            <p:nvPr/>
          </p:nvSpPr>
          <p:spPr>
            <a:xfrm>
              <a:off x="4327738" y="1882553"/>
              <a:ext cx="148236" cy="456621"/>
            </a:xfrm>
            <a:custGeom>
              <a:avLst/>
              <a:gdLst/>
              <a:ahLst/>
              <a:cxnLst/>
              <a:rect l="l" t="t" r="r" b="b"/>
              <a:pathLst>
                <a:path w="102942" h="317098" extrusionOk="0">
                  <a:moveTo>
                    <a:pt x="99746" y="1"/>
                  </a:moveTo>
                  <a:cubicBezTo>
                    <a:pt x="99746" y="1"/>
                    <a:pt x="1" y="257846"/>
                    <a:pt x="20239" y="300890"/>
                  </a:cubicBezTo>
                  <a:cubicBezTo>
                    <a:pt x="25832" y="312791"/>
                    <a:pt x="34650" y="317098"/>
                    <a:pt x="44484" y="317098"/>
                  </a:cubicBezTo>
                  <a:cubicBezTo>
                    <a:pt x="70232" y="317098"/>
                    <a:pt x="102942" y="287576"/>
                    <a:pt x="102942" y="287576"/>
                  </a:cubicBezTo>
                  <a:lnTo>
                    <a:pt x="9974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42"/>
            <p:cNvSpPr/>
            <p:nvPr/>
          </p:nvSpPr>
          <p:spPr>
            <a:xfrm>
              <a:off x="4327739" y="1882553"/>
              <a:ext cx="143634" cy="433283"/>
            </a:xfrm>
            <a:custGeom>
              <a:avLst/>
              <a:gdLst/>
              <a:ahLst/>
              <a:cxnLst/>
              <a:rect l="l" t="t" r="r" b="b"/>
              <a:pathLst>
                <a:path w="99746" h="300891" extrusionOk="0">
                  <a:moveTo>
                    <a:pt x="99745" y="1"/>
                  </a:moveTo>
                  <a:lnTo>
                    <a:pt x="99745" y="1"/>
                  </a:lnTo>
                  <a:cubicBezTo>
                    <a:pt x="99743" y="7"/>
                    <a:pt x="0" y="257847"/>
                    <a:pt x="20238" y="300890"/>
                  </a:cubicBezTo>
                  <a:lnTo>
                    <a:pt x="997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42"/>
            <p:cNvSpPr/>
            <p:nvPr/>
          </p:nvSpPr>
          <p:spPr>
            <a:xfrm>
              <a:off x="4766307" y="2066285"/>
              <a:ext cx="405674" cy="453282"/>
            </a:xfrm>
            <a:custGeom>
              <a:avLst/>
              <a:gdLst/>
              <a:ahLst/>
              <a:cxnLst/>
              <a:rect l="l" t="t" r="r" b="b"/>
              <a:pathLst>
                <a:path w="281718" h="314779" extrusionOk="0">
                  <a:moveTo>
                    <a:pt x="20410" y="0"/>
                  </a:moveTo>
                  <a:lnTo>
                    <a:pt x="6011" y="172785"/>
                  </a:lnTo>
                  <a:cubicBezTo>
                    <a:pt x="0" y="244930"/>
                    <a:pt x="53620" y="308308"/>
                    <a:pt x="125766" y="314318"/>
                  </a:cubicBezTo>
                  <a:cubicBezTo>
                    <a:pt x="129469" y="314627"/>
                    <a:pt x="133148" y="314778"/>
                    <a:pt x="136798" y="314778"/>
                  </a:cubicBezTo>
                  <a:cubicBezTo>
                    <a:pt x="204266" y="314778"/>
                    <a:pt x="261599" y="263025"/>
                    <a:pt x="267319" y="194563"/>
                  </a:cubicBezTo>
                  <a:lnTo>
                    <a:pt x="281718" y="21779"/>
                  </a:lnTo>
                  <a:lnTo>
                    <a:pt x="2041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42"/>
            <p:cNvSpPr/>
            <p:nvPr/>
          </p:nvSpPr>
          <p:spPr>
            <a:xfrm>
              <a:off x="4766307" y="2066285"/>
              <a:ext cx="405674" cy="461274"/>
            </a:xfrm>
            <a:custGeom>
              <a:avLst/>
              <a:gdLst/>
              <a:ahLst/>
              <a:cxnLst/>
              <a:rect l="l" t="t" r="r" b="b"/>
              <a:pathLst>
                <a:path w="281718" h="320329" fill="none" extrusionOk="0">
                  <a:moveTo>
                    <a:pt x="125766" y="314318"/>
                  </a:moveTo>
                  <a:lnTo>
                    <a:pt x="125766" y="314318"/>
                  </a:lnTo>
                  <a:cubicBezTo>
                    <a:pt x="53620" y="308308"/>
                    <a:pt x="0" y="244930"/>
                    <a:pt x="6011" y="172785"/>
                  </a:cubicBezTo>
                  <a:lnTo>
                    <a:pt x="20410" y="0"/>
                  </a:lnTo>
                  <a:lnTo>
                    <a:pt x="281718" y="21779"/>
                  </a:lnTo>
                  <a:lnTo>
                    <a:pt x="267319" y="194563"/>
                  </a:lnTo>
                  <a:cubicBezTo>
                    <a:pt x="261290" y="266728"/>
                    <a:pt x="197912" y="320329"/>
                    <a:pt x="125766" y="314318"/>
                  </a:cubicBezTo>
                  <a:close/>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2"/>
            <p:cNvSpPr/>
            <p:nvPr/>
          </p:nvSpPr>
          <p:spPr>
            <a:xfrm>
              <a:off x="4775099" y="2066312"/>
              <a:ext cx="396881" cy="333582"/>
            </a:xfrm>
            <a:custGeom>
              <a:avLst/>
              <a:gdLst/>
              <a:ahLst/>
              <a:cxnLst/>
              <a:rect l="l" t="t" r="r" b="b"/>
              <a:pathLst>
                <a:path w="275612" h="231654" extrusionOk="0">
                  <a:moveTo>
                    <a:pt x="14323" y="0"/>
                  </a:moveTo>
                  <a:lnTo>
                    <a:pt x="0" y="171834"/>
                  </a:lnTo>
                  <a:cubicBezTo>
                    <a:pt x="23548" y="168144"/>
                    <a:pt x="46753" y="163122"/>
                    <a:pt x="68837" y="155038"/>
                  </a:cubicBezTo>
                  <a:cubicBezTo>
                    <a:pt x="79651" y="151076"/>
                    <a:pt x="90854" y="149165"/>
                    <a:pt x="101986" y="149165"/>
                  </a:cubicBezTo>
                  <a:cubicBezTo>
                    <a:pt x="126018" y="149165"/>
                    <a:pt x="149716" y="158072"/>
                    <a:pt x="168449" y="174478"/>
                  </a:cubicBezTo>
                  <a:cubicBezTo>
                    <a:pt x="193708" y="196580"/>
                    <a:pt x="222430" y="215505"/>
                    <a:pt x="252578" y="231654"/>
                  </a:cubicBezTo>
                  <a:cubicBezTo>
                    <a:pt x="257124" y="220051"/>
                    <a:pt x="260110" y="207612"/>
                    <a:pt x="261213" y="194563"/>
                  </a:cubicBezTo>
                  <a:lnTo>
                    <a:pt x="275612" y="21779"/>
                  </a:lnTo>
                  <a:lnTo>
                    <a:pt x="1432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42"/>
            <p:cNvSpPr/>
            <p:nvPr/>
          </p:nvSpPr>
          <p:spPr>
            <a:xfrm>
              <a:off x="4947410" y="2051384"/>
              <a:ext cx="38976" cy="467520"/>
            </a:xfrm>
            <a:custGeom>
              <a:avLst/>
              <a:gdLst/>
              <a:ahLst/>
              <a:cxnLst/>
              <a:rect l="l" t="t" r="r" b="b"/>
              <a:pathLst>
                <a:path w="27067" h="324667" fill="none" extrusionOk="0">
                  <a:moveTo>
                    <a:pt x="0" y="324666"/>
                  </a:moveTo>
                  <a:lnTo>
                    <a:pt x="27067" y="1"/>
                  </a:lnTo>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42"/>
            <p:cNvSpPr/>
            <p:nvPr/>
          </p:nvSpPr>
          <p:spPr>
            <a:xfrm>
              <a:off x="4984523" y="2059544"/>
              <a:ext cx="304109" cy="244020"/>
            </a:xfrm>
            <a:custGeom>
              <a:avLst/>
              <a:gdLst/>
              <a:ahLst/>
              <a:cxnLst/>
              <a:rect l="l" t="t" r="r" b="b"/>
              <a:pathLst>
                <a:path w="211187" h="169458" extrusionOk="0">
                  <a:moveTo>
                    <a:pt x="62225" y="0"/>
                  </a:moveTo>
                  <a:cubicBezTo>
                    <a:pt x="43837" y="0"/>
                    <a:pt x="23187" y="2922"/>
                    <a:pt x="0" y="9531"/>
                  </a:cubicBezTo>
                  <a:cubicBezTo>
                    <a:pt x="0" y="9531"/>
                    <a:pt x="23472" y="146690"/>
                    <a:pt x="211170" y="169458"/>
                  </a:cubicBezTo>
                  <a:cubicBezTo>
                    <a:pt x="211187" y="169441"/>
                    <a:pt x="202271" y="0"/>
                    <a:pt x="6222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42"/>
            <p:cNvSpPr/>
            <p:nvPr/>
          </p:nvSpPr>
          <p:spPr>
            <a:xfrm>
              <a:off x="4646531" y="2041703"/>
              <a:ext cx="337994" cy="208930"/>
            </a:xfrm>
            <a:custGeom>
              <a:avLst/>
              <a:gdLst/>
              <a:ahLst/>
              <a:cxnLst/>
              <a:rect l="l" t="t" r="r" b="b"/>
              <a:pathLst>
                <a:path w="234718" h="145090" extrusionOk="0">
                  <a:moveTo>
                    <a:pt x="149129" y="0"/>
                  </a:moveTo>
                  <a:cubicBezTo>
                    <a:pt x="32182" y="0"/>
                    <a:pt x="0" y="144681"/>
                    <a:pt x="0" y="144681"/>
                  </a:cubicBezTo>
                  <a:cubicBezTo>
                    <a:pt x="6009" y="144956"/>
                    <a:pt x="11874" y="145089"/>
                    <a:pt x="17596" y="145089"/>
                  </a:cubicBezTo>
                  <a:cubicBezTo>
                    <a:pt x="191748" y="145089"/>
                    <a:pt x="234717" y="21921"/>
                    <a:pt x="234717" y="21921"/>
                  </a:cubicBezTo>
                  <a:cubicBezTo>
                    <a:pt x="202107" y="6408"/>
                    <a:pt x="173741" y="0"/>
                    <a:pt x="1491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42"/>
            <p:cNvSpPr/>
            <p:nvPr/>
          </p:nvSpPr>
          <p:spPr>
            <a:xfrm>
              <a:off x="4984523" y="2073269"/>
              <a:ext cx="304112" cy="230240"/>
            </a:xfrm>
            <a:custGeom>
              <a:avLst/>
              <a:gdLst/>
              <a:ahLst/>
              <a:cxnLst/>
              <a:rect l="l" t="t" r="r" b="b"/>
              <a:pathLst>
                <a:path w="211189" h="159889" extrusionOk="0">
                  <a:moveTo>
                    <a:pt x="0" y="0"/>
                  </a:moveTo>
                  <a:lnTo>
                    <a:pt x="0" y="0"/>
                  </a:lnTo>
                  <a:cubicBezTo>
                    <a:pt x="5497" y="48028"/>
                    <a:pt x="36977" y="90577"/>
                    <a:pt x="75627" y="118462"/>
                  </a:cubicBezTo>
                  <a:cubicBezTo>
                    <a:pt x="105623" y="138966"/>
                    <a:pt x="140070" y="151482"/>
                    <a:pt x="175696" y="157169"/>
                  </a:cubicBezTo>
                  <a:cubicBezTo>
                    <a:pt x="187527" y="158500"/>
                    <a:pt x="199415" y="159375"/>
                    <a:pt x="211189" y="159889"/>
                  </a:cubicBezTo>
                  <a:cubicBezTo>
                    <a:pt x="199776" y="156446"/>
                    <a:pt x="188345" y="153859"/>
                    <a:pt x="177084" y="150759"/>
                  </a:cubicBezTo>
                  <a:cubicBezTo>
                    <a:pt x="98395" y="128314"/>
                    <a:pt x="28437" y="79735"/>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5" name="Google Shape;2015;p42"/>
            <p:cNvSpPr/>
            <p:nvPr/>
          </p:nvSpPr>
          <p:spPr>
            <a:xfrm>
              <a:off x="4646531" y="2073269"/>
              <a:ext cx="337994" cy="181362"/>
            </a:xfrm>
            <a:custGeom>
              <a:avLst/>
              <a:gdLst/>
              <a:ahLst/>
              <a:cxnLst/>
              <a:rect l="l" t="t" r="r" b="b"/>
              <a:pathLst>
                <a:path w="234718" h="125946" extrusionOk="0">
                  <a:moveTo>
                    <a:pt x="234717" y="0"/>
                  </a:moveTo>
                  <a:lnTo>
                    <a:pt x="234717" y="0"/>
                  </a:lnTo>
                  <a:cubicBezTo>
                    <a:pt x="193518" y="73896"/>
                    <a:pt x="116446" y="110264"/>
                    <a:pt x="35132" y="119413"/>
                  </a:cubicBezTo>
                  <a:cubicBezTo>
                    <a:pt x="23529" y="120592"/>
                    <a:pt x="11831" y="121258"/>
                    <a:pt x="0" y="122779"/>
                  </a:cubicBezTo>
                  <a:cubicBezTo>
                    <a:pt x="11698" y="124206"/>
                    <a:pt x="23548" y="125309"/>
                    <a:pt x="35455" y="125937"/>
                  </a:cubicBezTo>
                  <a:cubicBezTo>
                    <a:pt x="36198" y="125943"/>
                    <a:pt x="36941" y="125946"/>
                    <a:pt x="37685" y="125946"/>
                  </a:cubicBezTo>
                  <a:cubicBezTo>
                    <a:pt x="73004" y="125946"/>
                    <a:pt x="108280" y="119288"/>
                    <a:pt x="140545" y="104329"/>
                  </a:cubicBezTo>
                  <a:cubicBezTo>
                    <a:pt x="183266" y="83216"/>
                    <a:pt x="221384" y="46487"/>
                    <a:pt x="234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6" name="Google Shape;2016;p42"/>
            <p:cNvSpPr/>
            <p:nvPr/>
          </p:nvSpPr>
          <p:spPr>
            <a:xfrm>
              <a:off x="4895724" y="1884150"/>
              <a:ext cx="221093" cy="198847"/>
            </a:xfrm>
            <a:custGeom>
              <a:avLst/>
              <a:gdLst/>
              <a:ahLst/>
              <a:cxnLst/>
              <a:rect l="l" t="t" r="r" b="b"/>
              <a:pathLst>
                <a:path w="153537" h="138088" extrusionOk="0">
                  <a:moveTo>
                    <a:pt x="57268" y="1"/>
                  </a:moveTo>
                  <a:cubicBezTo>
                    <a:pt x="38973" y="1"/>
                    <a:pt x="20220" y="4884"/>
                    <a:pt x="3139" y="18236"/>
                  </a:cubicBezTo>
                  <a:cubicBezTo>
                    <a:pt x="3139" y="18236"/>
                    <a:pt x="1" y="121424"/>
                    <a:pt x="59232" y="137230"/>
                  </a:cubicBezTo>
                  <a:cubicBezTo>
                    <a:pt x="61398" y="137806"/>
                    <a:pt x="63752" y="138088"/>
                    <a:pt x="66254" y="138088"/>
                  </a:cubicBezTo>
                  <a:cubicBezTo>
                    <a:pt x="96544" y="138088"/>
                    <a:pt x="148565" y="96774"/>
                    <a:pt x="153537" y="36229"/>
                  </a:cubicBezTo>
                  <a:cubicBezTo>
                    <a:pt x="153537" y="36229"/>
                    <a:pt x="107101" y="1"/>
                    <a:pt x="57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42"/>
            <p:cNvSpPr/>
            <p:nvPr/>
          </p:nvSpPr>
          <p:spPr>
            <a:xfrm>
              <a:off x="4725277" y="2615042"/>
              <a:ext cx="558264" cy="539582"/>
            </a:xfrm>
            <a:custGeom>
              <a:avLst/>
              <a:gdLst/>
              <a:ahLst/>
              <a:cxnLst/>
              <a:rect l="l" t="t" r="r" b="b"/>
              <a:pathLst>
                <a:path w="387683" h="374710" extrusionOk="0">
                  <a:moveTo>
                    <a:pt x="313445" y="0"/>
                  </a:moveTo>
                  <a:cubicBezTo>
                    <a:pt x="313445" y="0"/>
                    <a:pt x="0" y="238882"/>
                    <a:pt x="102465" y="349887"/>
                  </a:cubicBezTo>
                  <a:cubicBezTo>
                    <a:pt x="118583" y="367352"/>
                    <a:pt x="136689" y="374710"/>
                    <a:pt x="155759" y="374710"/>
                  </a:cubicBezTo>
                  <a:cubicBezTo>
                    <a:pt x="257898" y="374710"/>
                    <a:pt x="387683" y="163617"/>
                    <a:pt x="387683" y="163617"/>
                  </a:cubicBezTo>
                  <a:lnTo>
                    <a:pt x="3134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42"/>
            <p:cNvSpPr/>
            <p:nvPr/>
          </p:nvSpPr>
          <p:spPr>
            <a:xfrm>
              <a:off x="4810431" y="2615042"/>
              <a:ext cx="473109" cy="548482"/>
            </a:xfrm>
            <a:custGeom>
              <a:avLst/>
              <a:gdLst/>
              <a:ahLst/>
              <a:cxnLst/>
              <a:rect l="l" t="t" r="r" b="b"/>
              <a:pathLst>
                <a:path w="328548" h="380890" extrusionOk="0">
                  <a:moveTo>
                    <a:pt x="254310" y="0"/>
                  </a:moveTo>
                  <a:cubicBezTo>
                    <a:pt x="169781" y="63244"/>
                    <a:pt x="46012" y="166964"/>
                    <a:pt x="19098" y="272073"/>
                  </a:cubicBezTo>
                  <a:cubicBezTo>
                    <a:pt x="9626" y="308593"/>
                    <a:pt x="23511" y="348936"/>
                    <a:pt x="56303" y="369136"/>
                  </a:cubicBezTo>
                  <a:cubicBezTo>
                    <a:pt x="68410" y="377466"/>
                    <a:pt x="81898" y="380890"/>
                    <a:pt x="95599" y="380890"/>
                  </a:cubicBezTo>
                  <a:cubicBezTo>
                    <a:pt x="118252" y="380890"/>
                    <a:pt x="141486" y="371530"/>
                    <a:pt x="160023" y="359512"/>
                  </a:cubicBezTo>
                  <a:cubicBezTo>
                    <a:pt x="204380" y="331266"/>
                    <a:pt x="239283" y="290828"/>
                    <a:pt x="271067" y="249819"/>
                  </a:cubicBezTo>
                  <a:cubicBezTo>
                    <a:pt x="291781" y="222087"/>
                    <a:pt x="311372" y="193594"/>
                    <a:pt x="328548" y="163636"/>
                  </a:cubicBezTo>
                  <a:lnTo>
                    <a:pt x="328548" y="163636"/>
                  </a:lnTo>
                  <a:cubicBezTo>
                    <a:pt x="280539" y="230722"/>
                    <a:pt x="191503" y="351523"/>
                    <a:pt x="108306" y="367348"/>
                  </a:cubicBezTo>
                  <a:cubicBezTo>
                    <a:pt x="104639" y="368067"/>
                    <a:pt x="100980" y="368410"/>
                    <a:pt x="97360" y="368410"/>
                  </a:cubicBezTo>
                  <a:cubicBezTo>
                    <a:pt x="69357" y="368410"/>
                    <a:pt x="43640" y="347893"/>
                    <a:pt x="33972" y="322022"/>
                  </a:cubicBezTo>
                  <a:cubicBezTo>
                    <a:pt x="1" y="223114"/>
                    <a:pt x="185169" y="60220"/>
                    <a:pt x="2543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42"/>
            <p:cNvSpPr/>
            <p:nvPr/>
          </p:nvSpPr>
          <p:spPr>
            <a:xfrm>
              <a:off x="4804571" y="3369812"/>
              <a:ext cx="477272" cy="201933"/>
            </a:xfrm>
            <a:custGeom>
              <a:avLst/>
              <a:gdLst/>
              <a:ahLst/>
              <a:cxnLst/>
              <a:rect l="l" t="t" r="r" b="b"/>
              <a:pathLst>
                <a:path w="331439" h="140231" extrusionOk="0">
                  <a:moveTo>
                    <a:pt x="123390" y="0"/>
                  </a:moveTo>
                  <a:cubicBezTo>
                    <a:pt x="79086" y="0"/>
                    <a:pt x="41079" y="4151"/>
                    <a:pt x="26059" y="16500"/>
                  </a:cubicBezTo>
                  <a:cubicBezTo>
                    <a:pt x="3938" y="34684"/>
                    <a:pt x="1" y="63957"/>
                    <a:pt x="1827" y="89350"/>
                  </a:cubicBezTo>
                  <a:cubicBezTo>
                    <a:pt x="3881" y="117482"/>
                    <a:pt x="27219" y="139299"/>
                    <a:pt x="55446" y="139375"/>
                  </a:cubicBezTo>
                  <a:lnTo>
                    <a:pt x="331058" y="140231"/>
                  </a:lnTo>
                  <a:lnTo>
                    <a:pt x="331439" y="17433"/>
                  </a:lnTo>
                  <a:cubicBezTo>
                    <a:pt x="331439" y="17433"/>
                    <a:pt x="214191" y="0"/>
                    <a:pt x="1233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42"/>
            <p:cNvSpPr/>
            <p:nvPr/>
          </p:nvSpPr>
          <p:spPr>
            <a:xfrm>
              <a:off x="4781810" y="3361302"/>
              <a:ext cx="500033" cy="218586"/>
            </a:xfrm>
            <a:custGeom>
              <a:avLst/>
              <a:gdLst/>
              <a:ahLst/>
              <a:cxnLst/>
              <a:rect l="l" t="t" r="r" b="b"/>
              <a:pathLst>
                <a:path w="347245" h="151796" extrusionOk="0">
                  <a:moveTo>
                    <a:pt x="134792" y="1"/>
                  </a:moveTo>
                  <a:cubicBezTo>
                    <a:pt x="98700" y="1"/>
                    <a:pt x="66301" y="3605"/>
                    <a:pt x="43957" y="13357"/>
                  </a:cubicBezTo>
                  <a:cubicBezTo>
                    <a:pt x="8826" y="33937"/>
                    <a:pt x="0" y="95279"/>
                    <a:pt x="22711" y="127196"/>
                  </a:cubicBezTo>
                  <a:cubicBezTo>
                    <a:pt x="34250" y="143319"/>
                    <a:pt x="53844" y="151795"/>
                    <a:pt x="73294" y="151795"/>
                  </a:cubicBezTo>
                  <a:cubicBezTo>
                    <a:pt x="75230" y="151795"/>
                    <a:pt x="77164" y="151711"/>
                    <a:pt x="79089" y="151542"/>
                  </a:cubicBezTo>
                  <a:cubicBezTo>
                    <a:pt x="86526" y="151485"/>
                    <a:pt x="106308" y="151352"/>
                    <a:pt x="114011" y="151295"/>
                  </a:cubicBezTo>
                  <a:cubicBezTo>
                    <a:pt x="191160" y="150649"/>
                    <a:pt x="269830" y="149260"/>
                    <a:pt x="346845" y="146160"/>
                  </a:cubicBezTo>
                  <a:cubicBezTo>
                    <a:pt x="284761" y="143383"/>
                    <a:pt x="222696" y="141461"/>
                    <a:pt x="160612" y="140377"/>
                  </a:cubicBezTo>
                  <a:lnTo>
                    <a:pt x="67924" y="138818"/>
                  </a:lnTo>
                  <a:cubicBezTo>
                    <a:pt x="54210" y="137867"/>
                    <a:pt x="41294" y="130429"/>
                    <a:pt x="33211" y="119435"/>
                  </a:cubicBezTo>
                  <a:cubicBezTo>
                    <a:pt x="24537" y="107795"/>
                    <a:pt x="23320" y="93681"/>
                    <a:pt x="24043" y="79264"/>
                  </a:cubicBezTo>
                  <a:cubicBezTo>
                    <a:pt x="24518" y="49534"/>
                    <a:pt x="39354" y="21935"/>
                    <a:pt x="70396" y="17598"/>
                  </a:cubicBezTo>
                  <a:cubicBezTo>
                    <a:pt x="98425" y="11731"/>
                    <a:pt x="128170" y="11415"/>
                    <a:pt x="157579" y="11415"/>
                  </a:cubicBezTo>
                  <a:cubicBezTo>
                    <a:pt x="158965" y="11415"/>
                    <a:pt x="160350" y="11416"/>
                    <a:pt x="161734" y="11416"/>
                  </a:cubicBezTo>
                  <a:cubicBezTo>
                    <a:pt x="223628" y="12406"/>
                    <a:pt x="285560" y="17408"/>
                    <a:pt x="347245" y="23343"/>
                  </a:cubicBezTo>
                  <a:cubicBezTo>
                    <a:pt x="296819" y="14902"/>
                    <a:pt x="208173" y="1"/>
                    <a:pt x="13479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2"/>
            <p:cNvSpPr/>
            <p:nvPr/>
          </p:nvSpPr>
          <p:spPr>
            <a:xfrm>
              <a:off x="4468002" y="1863162"/>
              <a:ext cx="357085" cy="357110"/>
            </a:xfrm>
            <a:custGeom>
              <a:avLst/>
              <a:gdLst/>
              <a:ahLst/>
              <a:cxnLst/>
              <a:rect l="l" t="t" r="r" b="b"/>
              <a:pathLst>
                <a:path w="247976" h="247993" extrusionOk="0">
                  <a:moveTo>
                    <a:pt x="123978" y="0"/>
                  </a:moveTo>
                  <a:cubicBezTo>
                    <a:pt x="91091" y="0"/>
                    <a:pt x="59555" y="13067"/>
                    <a:pt x="36311" y="36330"/>
                  </a:cubicBezTo>
                  <a:cubicBezTo>
                    <a:pt x="13049" y="59573"/>
                    <a:pt x="0" y="91109"/>
                    <a:pt x="0" y="123996"/>
                  </a:cubicBezTo>
                  <a:cubicBezTo>
                    <a:pt x="0" y="156883"/>
                    <a:pt x="13049" y="188420"/>
                    <a:pt x="36311" y="211663"/>
                  </a:cubicBezTo>
                  <a:cubicBezTo>
                    <a:pt x="59555" y="234926"/>
                    <a:pt x="91091" y="247993"/>
                    <a:pt x="123978" y="247993"/>
                  </a:cubicBezTo>
                  <a:cubicBezTo>
                    <a:pt x="156865" y="247993"/>
                    <a:pt x="188402" y="234926"/>
                    <a:pt x="211664" y="211663"/>
                  </a:cubicBezTo>
                  <a:cubicBezTo>
                    <a:pt x="234908" y="188420"/>
                    <a:pt x="247975" y="156883"/>
                    <a:pt x="247975" y="123996"/>
                  </a:cubicBezTo>
                  <a:cubicBezTo>
                    <a:pt x="247975" y="91109"/>
                    <a:pt x="234908" y="59573"/>
                    <a:pt x="211664" y="36330"/>
                  </a:cubicBezTo>
                  <a:cubicBezTo>
                    <a:pt x="188402" y="13067"/>
                    <a:pt x="156865" y="0"/>
                    <a:pt x="1239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2"/>
            <p:cNvSpPr/>
            <p:nvPr/>
          </p:nvSpPr>
          <p:spPr>
            <a:xfrm>
              <a:off x="5380308" y="1281344"/>
              <a:ext cx="630053" cy="302360"/>
            </a:xfrm>
            <a:custGeom>
              <a:avLst/>
              <a:gdLst/>
              <a:ahLst/>
              <a:cxnLst/>
              <a:rect l="l" t="t" r="r" b="b"/>
              <a:pathLst>
                <a:path w="437537" h="209972" extrusionOk="0">
                  <a:moveTo>
                    <a:pt x="0" y="1"/>
                  </a:moveTo>
                  <a:lnTo>
                    <a:pt x="437537" y="209971"/>
                  </a:lnTo>
                  <a:cubicBezTo>
                    <a:pt x="371344" y="105452"/>
                    <a:pt x="166680" y="1282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2"/>
            <p:cNvSpPr/>
            <p:nvPr/>
          </p:nvSpPr>
          <p:spPr>
            <a:xfrm>
              <a:off x="5380281" y="1281344"/>
              <a:ext cx="630081" cy="302360"/>
            </a:xfrm>
            <a:custGeom>
              <a:avLst/>
              <a:gdLst/>
              <a:ahLst/>
              <a:cxnLst/>
              <a:rect l="l" t="t" r="r" b="b"/>
              <a:pathLst>
                <a:path w="437556" h="209972" extrusionOk="0">
                  <a:moveTo>
                    <a:pt x="0" y="1"/>
                  </a:moveTo>
                  <a:cubicBezTo>
                    <a:pt x="41219" y="5840"/>
                    <a:pt x="81581" y="15294"/>
                    <a:pt x="121201" y="26820"/>
                  </a:cubicBezTo>
                  <a:cubicBezTo>
                    <a:pt x="231750" y="60810"/>
                    <a:pt x="364744" y="117302"/>
                    <a:pt x="437556" y="209971"/>
                  </a:cubicBezTo>
                  <a:cubicBezTo>
                    <a:pt x="360065" y="80934"/>
                    <a:pt x="145129" y="2436"/>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2"/>
            <p:cNvSpPr/>
            <p:nvPr/>
          </p:nvSpPr>
          <p:spPr>
            <a:xfrm>
              <a:off x="4540230" y="1272525"/>
              <a:ext cx="540844" cy="275351"/>
            </a:xfrm>
            <a:custGeom>
              <a:avLst/>
              <a:gdLst/>
              <a:ahLst/>
              <a:cxnLst/>
              <a:rect l="l" t="t" r="r" b="b"/>
              <a:pathLst>
                <a:path w="375586" h="191216" extrusionOk="0">
                  <a:moveTo>
                    <a:pt x="375586" y="0"/>
                  </a:moveTo>
                  <a:cubicBezTo>
                    <a:pt x="375581" y="0"/>
                    <a:pt x="49759" y="17634"/>
                    <a:pt x="0" y="191216"/>
                  </a:cubicBezTo>
                  <a:lnTo>
                    <a:pt x="0" y="191216"/>
                  </a:lnTo>
                  <a:lnTo>
                    <a:pt x="3755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2"/>
            <p:cNvSpPr/>
            <p:nvPr/>
          </p:nvSpPr>
          <p:spPr>
            <a:xfrm>
              <a:off x="4540230" y="1272525"/>
              <a:ext cx="540844" cy="275351"/>
            </a:xfrm>
            <a:custGeom>
              <a:avLst/>
              <a:gdLst/>
              <a:ahLst/>
              <a:cxnLst/>
              <a:rect l="l" t="t" r="r" b="b"/>
              <a:pathLst>
                <a:path w="375586" h="191216" extrusionOk="0">
                  <a:moveTo>
                    <a:pt x="375586" y="0"/>
                  </a:moveTo>
                  <a:lnTo>
                    <a:pt x="375586" y="0"/>
                  </a:lnTo>
                  <a:cubicBezTo>
                    <a:pt x="247366" y="1179"/>
                    <a:pt x="34523" y="46886"/>
                    <a:pt x="0" y="191216"/>
                  </a:cubicBezTo>
                  <a:cubicBezTo>
                    <a:pt x="50919" y="58033"/>
                    <a:pt x="249839" y="20390"/>
                    <a:pt x="375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2"/>
            <p:cNvSpPr/>
            <p:nvPr/>
          </p:nvSpPr>
          <p:spPr>
            <a:xfrm>
              <a:off x="4327792" y="1853793"/>
              <a:ext cx="153167" cy="485408"/>
            </a:xfrm>
            <a:custGeom>
              <a:avLst/>
              <a:gdLst/>
              <a:ahLst/>
              <a:cxnLst/>
              <a:rect l="l" t="t" r="r" b="b"/>
              <a:pathLst>
                <a:path w="106366" h="337089" extrusionOk="0">
                  <a:moveTo>
                    <a:pt x="106365" y="1"/>
                  </a:moveTo>
                  <a:cubicBezTo>
                    <a:pt x="106364" y="5"/>
                    <a:pt x="1" y="277838"/>
                    <a:pt x="20220" y="320881"/>
                  </a:cubicBezTo>
                  <a:cubicBezTo>
                    <a:pt x="25813" y="332782"/>
                    <a:pt x="34632" y="337089"/>
                    <a:pt x="44465" y="337089"/>
                  </a:cubicBezTo>
                  <a:cubicBezTo>
                    <a:pt x="70213" y="337089"/>
                    <a:pt x="102923" y="307567"/>
                    <a:pt x="102923" y="307567"/>
                  </a:cubicBezTo>
                  <a:lnTo>
                    <a:pt x="1063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2"/>
            <p:cNvSpPr/>
            <p:nvPr/>
          </p:nvSpPr>
          <p:spPr>
            <a:xfrm>
              <a:off x="4343186" y="1853793"/>
              <a:ext cx="137773" cy="490702"/>
            </a:xfrm>
            <a:custGeom>
              <a:avLst/>
              <a:gdLst/>
              <a:ahLst/>
              <a:cxnLst/>
              <a:rect l="l" t="t" r="r" b="b"/>
              <a:pathLst>
                <a:path w="95676" h="340765" extrusionOk="0">
                  <a:moveTo>
                    <a:pt x="95675" y="1"/>
                  </a:moveTo>
                  <a:lnTo>
                    <a:pt x="95675" y="1"/>
                  </a:lnTo>
                  <a:cubicBezTo>
                    <a:pt x="65413" y="65680"/>
                    <a:pt x="40401" y="133508"/>
                    <a:pt x="20258" y="203010"/>
                  </a:cubicBezTo>
                  <a:cubicBezTo>
                    <a:pt x="11204" y="238407"/>
                    <a:pt x="1" y="274090"/>
                    <a:pt x="1903" y="311181"/>
                  </a:cubicBezTo>
                  <a:cubicBezTo>
                    <a:pt x="5312" y="332646"/>
                    <a:pt x="17623" y="340765"/>
                    <a:pt x="32189" y="340765"/>
                  </a:cubicBezTo>
                  <a:cubicBezTo>
                    <a:pt x="45089" y="340765"/>
                    <a:pt x="59757" y="334397"/>
                    <a:pt x="71576" y="325294"/>
                  </a:cubicBezTo>
                  <a:cubicBezTo>
                    <a:pt x="78994" y="319968"/>
                    <a:pt x="85899" y="314034"/>
                    <a:pt x="92233" y="307548"/>
                  </a:cubicBezTo>
                  <a:lnTo>
                    <a:pt x="92233" y="307548"/>
                  </a:lnTo>
                  <a:cubicBezTo>
                    <a:pt x="84948" y="312912"/>
                    <a:pt x="77339" y="317762"/>
                    <a:pt x="69522" y="322004"/>
                  </a:cubicBezTo>
                  <a:cubicBezTo>
                    <a:pt x="60150" y="327460"/>
                    <a:pt x="46958" y="332942"/>
                    <a:pt x="35552" y="332942"/>
                  </a:cubicBezTo>
                  <a:cubicBezTo>
                    <a:pt x="25406" y="332942"/>
                    <a:pt x="16672" y="328604"/>
                    <a:pt x="13296" y="316050"/>
                  </a:cubicBezTo>
                  <a:cubicBezTo>
                    <a:pt x="10329" y="279758"/>
                    <a:pt x="24328" y="242059"/>
                    <a:pt x="33059" y="206624"/>
                  </a:cubicBezTo>
                  <a:cubicBezTo>
                    <a:pt x="52536" y="137388"/>
                    <a:pt x="75323" y="69103"/>
                    <a:pt x="956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2"/>
            <p:cNvSpPr/>
            <p:nvPr/>
          </p:nvSpPr>
          <p:spPr>
            <a:xfrm>
              <a:off x="4798605" y="3024045"/>
              <a:ext cx="95943" cy="148965"/>
            </a:xfrm>
            <a:custGeom>
              <a:avLst/>
              <a:gdLst/>
              <a:ahLst/>
              <a:cxnLst/>
              <a:rect l="l" t="t" r="r" b="b"/>
              <a:pathLst>
                <a:path w="66627" h="103448" extrusionOk="0">
                  <a:moveTo>
                    <a:pt x="53231" y="0"/>
                  </a:moveTo>
                  <a:cubicBezTo>
                    <a:pt x="36588" y="0"/>
                    <a:pt x="1" y="31456"/>
                    <a:pt x="1937" y="72990"/>
                  </a:cubicBezTo>
                  <a:cubicBezTo>
                    <a:pt x="2991" y="95612"/>
                    <a:pt x="12796" y="103447"/>
                    <a:pt x="21358" y="103447"/>
                  </a:cubicBezTo>
                  <a:cubicBezTo>
                    <a:pt x="29952" y="103447"/>
                    <a:pt x="37295" y="95555"/>
                    <a:pt x="33283" y="86799"/>
                  </a:cubicBezTo>
                  <a:cubicBezTo>
                    <a:pt x="26969" y="73085"/>
                    <a:pt x="45780" y="38486"/>
                    <a:pt x="54130" y="24297"/>
                  </a:cubicBezTo>
                  <a:cubicBezTo>
                    <a:pt x="55975" y="21139"/>
                    <a:pt x="58201" y="18210"/>
                    <a:pt x="60502" y="15357"/>
                  </a:cubicBezTo>
                  <a:cubicBezTo>
                    <a:pt x="63431" y="11724"/>
                    <a:pt x="66627" y="5200"/>
                    <a:pt x="57212" y="787"/>
                  </a:cubicBezTo>
                  <a:cubicBezTo>
                    <a:pt x="56076" y="257"/>
                    <a:pt x="54735" y="0"/>
                    <a:pt x="532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2"/>
            <p:cNvSpPr/>
            <p:nvPr/>
          </p:nvSpPr>
          <p:spPr>
            <a:xfrm>
              <a:off x="4848571" y="3076052"/>
              <a:ext cx="84433" cy="156864"/>
            </a:xfrm>
            <a:custGeom>
              <a:avLst/>
              <a:gdLst/>
              <a:ahLst/>
              <a:cxnLst/>
              <a:rect l="l" t="t" r="r" b="b"/>
              <a:pathLst>
                <a:path w="58634" h="108933" extrusionOk="0">
                  <a:moveTo>
                    <a:pt x="47008" y="0"/>
                  </a:moveTo>
                  <a:cubicBezTo>
                    <a:pt x="31520" y="0"/>
                    <a:pt x="1" y="41884"/>
                    <a:pt x="12983" y="83874"/>
                  </a:cubicBezTo>
                  <a:cubicBezTo>
                    <a:pt x="18768" y="102566"/>
                    <a:pt x="28110" y="108932"/>
                    <a:pt x="35891" y="108932"/>
                  </a:cubicBezTo>
                  <a:cubicBezTo>
                    <a:pt x="46147" y="108932"/>
                    <a:pt x="53692" y="97870"/>
                    <a:pt x="46802" y="89390"/>
                  </a:cubicBezTo>
                  <a:cubicBezTo>
                    <a:pt x="37254" y="77674"/>
                    <a:pt x="46802" y="39480"/>
                    <a:pt x="51310" y="23655"/>
                  </a:cubicBezTo>
                  <a:cubicBezTo>
                    <a:pt x="52318" y="20136"/>
                    <a:pt x="53745" y="16769"/>
                    <a:pt x="55228" y="13402"/>
                  </a:cubicBezTo>
                  <a:cubicBezTo>
                    <a:pt x="57169" y="9123"/>
                    <a:pt x="58633" y="2028"/>
                    <a:pt x="48419" y="126"/>
                  </a:cubicBezTo>
                  <a:cubicBezTo>
                    <a:pt x="47966" y="42"/>
                    <a:pt x="47495" y="0"/>
                    <a:pt x="4700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2"/>
            <p:cNvSpPr/>
            <p:nvPr/>
          </p:nvSpPr>
          <p:spPr>
            <a:xfrm>
              <a:off x="4262200" y="2928295"/>
              <a:ext cx="95996" cy="148949"/>
            </a:xfrm>
            <a:custGeom>
              <a:avLst/>
              <a:gdLst/>
              <a:ahLst/>
              <a:cxnLst/>
              <a:rect l="l" t="t" r="r" b="b"/>
              <a:pathLst>
                <a:path w="66664" h="103437" extrusionOk="0">
                  <a:moveTo>
                    <a:pt x="53258" y="1"/>
                  </a:moveTo>
                  <a:cubicBezTo>
                    <a:pt x="36617" y="1"/>
                    <a:pt x="1" y="31444"/>
                    <a:pt x="1955" y="72986"/>
                  </a:cubicBezTo>
                  <a:cubicBezTo>
                    <a:pt x="3018" y="95602"/>
                    <a:pt x="12826" y="103436"/>
                    <a:pt x="21387" y="103436"/>
                  </a:cubicBezTo>
                  <a:cubicBezTo>
                    <a:pt x="29977" y="103436"/>
                    <a:pt x="37312" y="95550"/>
                    <a:pt x="33301" y="86795"/>
                  </a:cubicBezTo>
                  <a:cubicBezTo>
                    <a:pt x="27025" y="73081"/>
                    <a:pt x="45817" y="38483"/>
                    <a:pt x="54148" y="24293"/>
                  </a:cubicBezTo>
                  <a:cubicBezTo>
                    <a:pt x="56012" y="21136"/>
                    <a:pt x="58219" y="18207"/>
                    <a:pt x="60520" y="15353"/>
                  </a:cubicBezTo>
                  <a:cubicBezTo>
                    <a:pt x="63449" y="11682"/>
                    <a:pt x="66664" y="5177"/>
                    <a:pt x="57230" y="784"/>
                  </a:cubicBezTo>
                  <a:cubicBezTo>
                    <a:pt x="56097" y="256"/>
                    <a:pt x="54758" y="1"/>
                    <a:pt x="53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2"/>
            <p:cNvSpPr/>
            <p:nvPr/>
          </p:nvSpPr>
          <p:spPr>
            <a:xfrm>
              <a:off x="4312165" y="2980242"/>
              <a:ext cx="84433" cy="156879"/>
            </a:xfrm>
            <a:custGeom>
              <a:avLst/>
              <a:gdLst/>
              <a:ahLst/>
              <a:cxnLst/>
              <a:rect l="l" t="t" r="r" b="b"/>
              <a:pathLst>
                <a:path w="58634" h="108944" extrusionOk="0">
                  <a:moveTo>
                    <a:pt x="47010" y="1"/>
                  </a:moveTo>
                  <a:cubicBezTo>
                    <a:pt x="31537" y="1"/>
                    <a:pt x="1" y="41885"/>
                    <a:pt x="12983" y="83894"/>
                  </a:cubicBezTo>
                  <a:cubicBezTo>
                    <a:pt x="18768" y="102579"/>
                    <a:pt x="28112" y="108944"/>
                    <a:pt x="35893" y="108944"/>
                  </a:cubicBezTo>
                  <a:cubicBezTo>
                    <a:pt x="46148" y="108944"/>
                    <a:pt x="53691" y="97888"/>
                    <a:pt x="46802" y="89410"/>
                  </a:cubicBezTo>
                  <a:cubicBezTo>
                    <a:pt x="37254" y="77693"/>
                    <a:pt x="46802" y="39499"/>
                    <a:pt x="51310" y="23674"/>
                  </a:cubicBezTo>
                  <a:cubicBezTo>
                    <a:pt x="52318" y="20155"/>
                    <a:pt x="53745" y="16769"/>
                    <a:pt x="55247" y="13422"/>
                  </a:cubicBezTo>
                  <a:cubicBezTo>
                    <a:pt x="57169" y="9161"/>
                    <a:pt x="58633" y="2047"/>
                    <a:pt x="48419" y="126"/>
                  </a:cubicBezTo>
                  <a:cubicBezTo>
                    <a:pt x="47966" y="42"/>
                    <a:pt x="47496" y="1"/>
                    <a:pt x="47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2"/>
            <p:cNvSpPr/>
            <p:nvPr/>
          </p:nvSpPr>
          <p:spPr>
            <a:xfrm>
              <a:off x="5797842" y="2331031"/>
              <a:ext cx="95728" cy="227563"/>
            </a:xfrm>
            <a:custGeom>
              <a:avLst/>
              <a:gdLst/>
              <a:ahLst/>
              <a:cxnLst/>
              <a:rect l="l" t="t" r="r" b="b"/>
              <a:pathLst>
                <a:path w="66478" h="158030" extrusionOk="0">
                  <a:moveTo>
                    <a:pt x="47748" y="0"/>
                  </a:moveTo>
                  <a:cubicBezTo>
                    <a:pt x="46679" y="0"/>
                    <a:pt x="45641" y="880"/>
                    <a:pt x="45935" y="2305"/>
                  </a:cubicBezTo>
                  <a:cubicBezTo>
                    <a:pt x="48596" y="15041"/>
                    <a:pt x="60023" y="133652"/>
                    <a:pt x="34329" y="133652"/>
                  </a:cubicBezTo>
                  <a:cubicBezTo>
                    <a:pt x="32470" y="133652"/>
                    <a:pt x="30416" y="133031"/>
                    <a:pt x="28151" y="131704"/>
                  </a:cubicBezTo>
                  <a:cubicBezTo>
                    <a:pt x="19611" y="126682"/>
                    <a:pt x="20448" y="80271"/>
                    <a:pt x="20067" y="70362"/>
                  </a:cubicBezTo>
                  <a:cubicBezTo>
                    <a:pt x="19211" y="49077"/>
                    <a:pt x="21437" y="27755"/>
                    <a:pt x="20448" y="6547"/>
                  </a:cubicBezTo>
                  <a:cubicBezTo>
                    <a:pt x="20277" y="2873"/>
                    <a:pt x="17215" y="737"/>
                    <a:pt x="14229" y="737"/>
                  </a:cubicBezTo>
                  <a:cubicBezTo>
                    <a:pt x="11881" y="737"/>
                    <a:pt x="9581" y="2057"/>
                    <a:pt x="8769" y="4987"/>
                  </a:cubicBezTo>
                  <a:cubicBezTo>
                    <a:pt x="0" y="36752"/>
                    <a:pt x="3120" y="71940"/>
                    <a:pt x="8369" y="104123"/>
                  </a:cubicBezTo>
                  <a:cubicBezTo>
                    <a:pt x="10709" y="118408"/>
                    <a:pt x="13790" y="157001"/>
                    <a:pt x="35702" y="158009"/>
                  </a:cubicBezTo>
                  <a:cubicBezTo>
                    <a:pt x="35992" y="158023"/>
                    <a:pt x="36278" y="158029"/>
                    <a:pt x="36560" y="158029"/>
                  </a:cubicBezTo>
                  <a:cubicBezTo>
                    <a:pt x="57031" y="158029"/>
                    <a:pt x="58632" y="123736"/>
                    <a:pt x="60715" y="110115"/>
                  </a:cubicBezTo>
                  <a:cubicBezTo>
                    <a:pt x="66478" y="72530"/>
                    <a:pt x="62788" y="36847"/>
                    <a:pt x="49568" y="1335"/>
                  </a:cubicBezTo>
                  <a:cubicBezTo>
                    <a:pt x="49221" y="410"/>
                    <a:pt x="48477" y="0"/>
                    <a:pt x="477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2"/>
            <p:cNvSpPr/>
            <p:nvPr/>
          </p:nvSpPr>
          <p:spPr>
            <a:xfrm>
              <a:off x="5753853" y="2678960"/>
              <a:ext cx="124380" cy="219712"/>
            </a:xfrm>
            <a:custGeom>
              <a:avLst/>
              <a:gdLst/>
              <a:ahLst/>
              <a:cxnLst/>
              <a:rect l="l" t="t" r="r" b="b"/>
              <a:pathLst>
                <a:path w="86375" h="152578" extrusionOk="0">
                  <a:moveTo>
                    <a:pt x="48713" y="1"/>
                  </a:moveTo>
                  <a:cubicBezTo>
                    <a:pt x="47146" y="1"/>
                    <a:pt x="45497" y="1338"/>
                    <a:pt x="46164" y="3126"/>
                  </a:cubicBezTo>
                  <a:cubicBezTo>
                    <a:pt x="53202" y="21709"/>
                    <a:pt x="58433" y="40445"/>
                    <a:pt x="61856" y="60036"/>
                  </a:cubicBezTo>
                  <a:cubicBezTo>
                    <a:pt x="64025" y="72400"/>
                    <a:pt x="65927" y="84915"/>
                    <a:pt x="66726" y="97431"/>
                  </a:cubicBezTo>
                  <a:cubicBezTo>
                    <a:pt x="66992" y="101330"/>
                    <a:pt x="69560" y="123908"/>
                    <a:pt x="66954" y="127065"/>
                  </a:cubicBezTo>
                  <a:lnTo>
                    <a:pt x="46183" y="127275"/>
                  </a:lnTo>
                  <a:cubicBezTo>
                    <a:pt x="43121" y="122139"/>
                    <a:pt x="40363" y="116832"/>
                    <a:pt x="37947" y="111354"/>
                  </a:cubicBezTo>
                  <a:cubicBezTo>
                    <a:pt x="32678" y="99904"/>
                    <a:pt x="28589" y="87768"/>
                    <a:pt x="25489" y="75557"/>
                  </a:cubicBezTo>
                  <a:cubicBezTo>
                    <a:pt x="19801" y="53246"/>
                    <a:pt x="19915" y="31029"/>
                    <a:pt x="18032" y="8281"/>
                  </a:cubicBezTo>
                  <a:cubicBezTo>
                    <a:pt x="17726" y="4553"/>
                    <a:pt x="14141" y="2101"/>
                    <a:pt x="10901" y="2101"/>
                  </a:cubicBezTo>
                  <a:cubicBezTo>
                    <a:pt x="8503" y="2101"/>
                    <a:pt x="6295" y="3444"/>
                    <a:pt x="5745" y="6607"/>
                  </a:cubicBezTo>
                  <a:cubicBezTo>
                    <a:pt x="1" y="40083"/>
                    <a:pt x="7571" y="76851"/>
                    <a:pt x="19896" y="108121"/>
                  </a:cubicBezTo>
                  <a:cubicBezTo>
                    <a:pt x="26417" y="124638"/>
                    <a:pt x="37072" y="152578"/>
                    <a:pt x="58662" y="152578"/>
                  </a:cubicBezTo>
                  <a:cubicBezTo>
                    <a:pt x="59995" y="152578"/>
                    <a:pt x="61370" y="152471"/>
                    <a:pt x="62788" y="152249"/>
                  </a:cubicBezTo>
                  <a:cubicBezTo>
                    <a:pt x="86374" y="148559"/>
                    <a:pt x="82228" y="119666"/>
                    <a:pt x="81048" y="102338"/>
                  </a:cubicBezTo>
                  <a:cubicBezTo>
                    <a:pt x="78519" y="66104"/>
                    <a:pt x="67677" y="33122"/>
                    <a:pt x="50729" y="1167"/>
                  </a:cubicBezTo>
                  <a:cubicBezTo>
                    <a:pt x="50292" y="350"/>
                    <a:pt x="49513" y="1"/>
                    <a:pt x="48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2"/>
            <p:cNvSpPr/>
            <p:nvPr/>
          </p:nvSpPr>
          <p:spPr>
            <a:xfrm>
              <a:off x="5666945" y="2681908"/>
              <a:ext cx="112108" cy="181100"/>
            </a:xfrm>
            <a:custGeom>
              <a:avLst/>
              <a:gdLst/>
              <a:ahLst/>
              <a:cxnLst/>
              <a:rect l="l" t="t" r="r" b="b"/>
              <a:pathLst>
                <a:path w="77853" h="125764" extrusionOk="0">
                  <a:moveTo>
                    <a:pt x="37118" y="1"/>
                  </a:moveTo>
                  <a:cubicBezTo>
                    <a:pt x="34754" y="1"/>
                    <a:pt x="32414" y="1113"/>
                    <a:pt x="30890" y="3799"/>
                  </a:cubicBezTo>
                  <a:cubicBezTo>
                    <a:pt x="16282" y="29477"/>
                    <a:pt x="6468" y="56867"/>
                    <a:pt x="2720" y="86254"/>
                  </a:cubicBezTo>
                  <a:cubicBezTo>
                    <a:pt x="1123" y="98675"/>
                    <a:pt x="1" y="119388"/>
                    <a:pt x="14932" y="124771"/>
                  </a:cubicBezTo>
                  <a:cubicBezTo>
                    <a:pt x="16813" y="125452"/>
                    <a:pt x="18685" y="125764"/>
                    <a:pt x="20539" y="125764"/>
                  </a:cubicBezTo>
                  <a:cubicBezTo>
                    <a:pt x="35140" y="125764"/>
                    <a:pt x="48552" y="106437"/>
                    <a:pt x="55522" y="96411"/>
                  </a:cubicBezTo>
                  <a:cubicBezTo>
                    <a:pt x="68571" y="77600"/>
                    <a:pt x="77853" y="51104"/>
                    <a:pt x="74867" y="28108"/>
                  </a:cubicBezTo>
                  <a:cubicBezTo>
                    <a:pt x="74737" y="26935"/>
                    <a:pt x="73812" y="26237"/>
                    <a:pt x="72904" y="26237"/>
                  </a:cubicBezTo>
                  <a:cubicBezTo>
                    <a:pt x="72207" y="26237"/>
                    <a:pt x="71520" y="26649"/>
                    <a:pt x="71215" y="27575"/>
                  </a:cubicBezTo>
                  <a:cubicBezTo>
                    <a:pt x="65782" y="43836"/>
                    <a:pt x="50197" y="102860"/>
                    <a:pt x="26913" y="102860"/>
                  </a:cubicBezTo>
                  <a:cubicBezTo>
                    <a:pt x="25821" y="102860"/>
                    <a:pt x="24712" y="102730"/>
                    <a:pt x="23586" y="102460"/>
                  </a:cubicBezTo>
                  <a:cubicBezTo>
                    <a:pt x="22354" y="102696"/>
                    <a:pt x="21267" y="102814"/>
                    <a:pt x="20325" y="102814"/>
                  </a:cubicBezTo>
                  <a:cubicBezTo>
                    <a:pt x="16178" y="102814"/>
                    <a:pt x="14841" y="100527"/>
                    <a:pt x="16282" y="95955"/>
                  </a:cubicBezTo>
                  <a:cubicBezTo>
                    <a:pt x="16891" y="91466"/>
                    <a:pt x="17481" y="86958"/>
                    <a:pt x="18051" y="82450"/>
                  </a:cubicBezTo>
                  <a:cubicBezTo>
                    <a:pt x="19326" y="74784"/>
                    <a:pt x="21114" y="67138"/>
                    <a:pt x="23282" y="59682"/>
                  </a:cubicBezTo>
                  <a:cubicBezTo>
                    <a:pt x="28170" y="42696"/>
                    <a:pt x="35531" y="26909"/>
                    <a:pt x="44395" y="11693"/>
                  </a:cubicBezTo>
                  <a:cubicBezTo>
                    <a:pt x="47915" y="5669"/>
                    <a:pt x="42454" y="1"/>
                    <a:pt x="371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42"/>
            <p:cNvSpPr/>
            <p:nvPr/>
          </p:nvSpPr>
          <p:spPr>
            <a:xfrm>
              <a:off x="5684583" y="2393051"/>
              <a:ext cx="99170" cy="191000"/>
            </a:xfrm>
            <a:custGeom>
              <a:avLst/>
              <a:gdLst/>
              <a:ahLst/>
              <a:cxnLst/>
              <a:rect l="l" t="t" r="r" b="b"/>
              <a:pathLst>
                <a:path w="68868" h="132639" extrusionOk="0">
                  <a:moveTo>
                    <a:pt x="17610" y="0"/>
                  </a:moveTo>
                  <a:cubicBezTo>
                    <a:pt x="15560" y="0"/>
                    <a:pt x="13531" y="915"/>
                    <a:pt x="12555" y="2850"/>
                  </a:cubicBezTo>
                  <a:cubicBezTo>
                    <a:pt x="933" y="26036"/>
                    <a:pt x="3558" y="58448"/>
                    <a:pt x="3273" y="83935"/>
                  </a:cubicBezTo>
                  <a:cubicBezTo>
                    <a:pt x="3120" y="99437"/>
                    <a:pt x="1" y="126352"/>
                    <a:pt x="19821" y="131887"/>
                  </a:cubicBezTo>
                  <a:cubicBezTo>
                    <a:pt x="21660" y="132401"/>
                    <a:pt x="23379" y="132639"/>
                    <a:pt x="24989" y="132639"/>
                  </a:cubicBezTo>
                  <a:cubicBezTo>
                    <a:pt x="38518" y="132639"/>
                    <a:pt x="44374" y="115838"/>
                    <a:pt x="49303" y="104687"/>
                  </a:cubicBezTo>
                  <a:cubicBezTo>
                    <a:pt x="60107" y="80322"/>
                    <a:pt x="65623" y="55062"/>
                    <a:pt x="68742" y="28642"/>
                  </a:cubicBezTo>
                  <a:cubicBezTo>
                    <a:pt x="68868" y="27460"/>
                    <a:pt x="67900" y="26824"/>
                    <a:pt x="66911" y="26824"/>
                  </a:cubicBezTo>
                  <a:cubicBezTo>
                    <a:pt x="66103" y="26824"/>
                    <a:pt x="65281" y="27249"/>
                    <a:pt x="65033" y="28148"/>
                  </a:cubicBezTo>
                  <a:cubicBezTo>
                    <a:pt x="60392" y="44715"/>
                    <a:pt x="54496" y="60445"/>
                    <a:pt x="47857" y="76327"/>
                  </a:cubicBezTo>
                  <a:cubicBezTo>
                    <a:pt x="45042" y="83099"/>
                    <a:pt x="39964" y="99399"/>
                    <a:pt x="34600" y="105904"/>
                  </a:cubicBezTo>
                  <a:cubicBezTo>
                    <a:pt x="33868" y="110958"/>
                    <a:pt x="32306" y="113479"/>
                    <a:pt x="29913" y="113479"/>
                  </a:cubicBezTo>
                  <a:cubicBezTo>
                    <a:pt x="28389" y="113479"/>
                    <a:pt x="26527" y="112455"/>
                    <a:pt x="24329" y="110412"/>
                  </a:cubicBezTo>
                  <a:cubicBezTo>
                    <a:pt x="18337" y="109861"/>
                    <a:pt x="16207" y="106855"/>
                    <a:pt x="17995" y="101358"/>
                  </a:cubicBezTo>
                  <a:cubicBezTo>
                    <a:pt x="13753" y="87930"/>
                    <a:pt x="19592" y="63203"/>
                    <a:pt x="20943" y="49146"/>
                  </a:cubicBezTo>
                  <a:cubicBezTo>
                    <a:pt x="22427" y="33930"/>
                    <a:pt x="26250" y="19379"/>
                    <a:pt x="23416" y="4276"/>
                  </a:cubicBezTo>
                  <a:cubicBezTo>
                    <a:pt x="22892" y="1500"/>
                    <a:pt x="20234" y="0"/>
                    <a:pt x="176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42"/>
            <p:cNvSpPr/>
            <p:nvPr/>
          </p:nvSpPr>
          <p:spPr>
            <a:xfrm>
              <a:off x="5429967" y="2807647"/>
              <a:ext cx="96551" cy="180573"/>
            </a:xfrm>
            <a:custGeom>
              <a:avLst/>
              <a:gdLst/>
              <a:ahLst/>
              <a:cxnLst/>
              <a:rect l="l" t="t" r="r" b="b"/>
              <a:pathLst>
                <a:path w="67049" h="125398" extrusionOk="0">
                  <a:moveTo>
                    <a:pt x="61364" y="0"/>
                  </a:moveTo>
                  <a:cubicBezTo>
                    <a:pt x="59992" y="0"/>
                    <a:pt x="58632" y="904"/>
                    <a:pt x="58584" y="2720"/>
                  </a:cubicBezTo>
                  <a:cubicBezTo>
                    <a:pt x="57805" y="30643"/>
                    <a:pt x="58775" y="77719"/>
                    <a:pt x="36159" y="98566"/>
                  </a:cubicBezTo>
                  <a:cubicBezTo>
                    <a:pt x="32086" y="102323"/>
                    <a:pt x="28499" y="104063"/>
                    <a:pt x="25625" y="104063"/>
                  </a:cubicBezTo>
                  <a:cubicBezTo>
                    <a:pt x="20701" y="104063"/>
                    <a:pt x="17871" y="98956"/>
                    <a:pt x="18279" y="90140"/>
                  </a:cubicBezTo>
                  <a:cubicBezTo>
                    <a:pt x="18717" y="80591"/>
                    <a:pt x="20048" y="71214"/>
                    <a:pt x="22236" y="61913"/>
                  </a:cubicBezTo>
                  <a:cubicBezTo>
                    <a:pt x="26572" y="43501"/>
                    <a:pt x="35341" y="28037"/>
                    <a:pt x="43025" y="10975"/>
                  </a:cubicBezTo>
                  <a:cubicBezTo>
                    <a:pt x="43011" y="10973"/>
                    <a:pt x="42997" y="10971"/>
                    <a:pt x="42983" y="10969"/>
                  </a:cubicBezTo>
                  <a:lnTo>
                    <a:pt x="42983" y="10969"/>
                  </a:lnTo>
                  <a:lnTo>
                    <a:pt x="43006" y="10937"/>
                  </a:lnTo>
                  <a:cubicBezTo>
                    <a:pt x="46223" y="6506"/>
                    <a:pt x="41489" y="1096"/>
                    <a:pt x="36960" y="1096"/>
                  </a:cubicBezTo>
                  <a:cubicBezTo>
                    <a:pt x="35463" y="1096"/>
                    <a:pt x="33988" y="1688"/>
                    <a:pt x="32830" y="3101"/>
                  </a:cubicBezTo>
                  <a:cubicBezTo>
                    <a:pt x="15883" y="23814"/>
                    <a:pt x="7609" y="52402"/>
                    <a:pt x="4984" y="78727"/>
                  </a:cubicBezTo>
                  <a:cubicBezTo>
                    <a:pt x="3652" y="92099"/>
                    <a:pt x="0" y="121885"/>
                    <a:pt x="19478" y="125157"/>
                  </a:cubicBezTo>
                  <a:cubicBezTo>
                    <a:pt x="20443" y="125320"/>
                    <a:pt x="21397" y="125398"/>
                    <a:pt x="22340" y="125398"/>
                  </a:cubicBezTo>
                  <a:cubicBezTo>
                    <a:pt x="39353" y="125398"/>
                    <a:pt x="52497" y="99932"/>
                    <a:pt x="57291" y="86830"/>
                  </a:cubicBezTo>
                  <a:cubicBezTo>
                    <a:pt x="67049" y="60182"/>
                    <a:pt x="65755" y="30509"/>
                    <a:pt x="64215" y="2701"/>
                  </a:cubicBezTo>
                  <a:cubicBezTo>
                    <a:pt x="64119" y="904"/>
                    <a:pt x="62736" y="0"/>
                    <a:pt x="613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42"/>
            <p:cNvSpPr/>
            <p:nvPr/>
          </p:nvSpPr>
          <p:spPr>
            <a:xfrm>
              <a:off x="5619455" y="3141638"/>
              <a:ext cx="150340" cy="213261"/>
            </a:xfrm>
            <a:custGeom>
              <a:avLst/>
              <a:gdLst/>
              <a:ahLst/>
              <a:cxnLst/>
              <a:rect l="l" t="t" r="r" b="b"/>
              <a:pathLst>
                <a:path w="104403" h="148098" extrusionOk="0">
                  <a:moveTo>
                    <a:pt x="44934" y="1"/>
                  </a:moveTo>
                  <a:cubicBezTo>
                    <a:pt x="43457" y="1"/>
                    <a:pt x="42082" y="1446"/>
                    <a:pt x="43023" y="3197"/>
                  </a:cubicBezTo>
                  <a:cubicBezTo>
                    <a:pt x="60027" y="34657"/>
                    <a:pt x="75054" y="70378"/>
                    <a:pt x="81635" y="105757"/>
                  </a:cubicBezTo>
                  <a:cubicBezTo>
                    <a:pt x="82871" y="110683"/>
                    <a:pt x="83499" y="115686"/>
                    <a:pt x="83575" y="120783"/>
                  </a:cubicBezTo>
                  <a:cubicBezTo>
                    <a:pt x="74692" y="121107"/>
                    <a:pt x="65771" y="121430"/>
                    <a:pt x="56870" y="121734"/>
                  </a:cubicBezTo>
                  <a:cubicBezTo>
                    <a:pt x="49604" y="118919"/>
                    <a:pt x="40264" y="102124"/>
                    <a:pt x="36156" y="95828"/>
                  </a:cubicBezTo>
                  <a:cubicBezTo>
                    <a:pt x="25048" y="78747"/>
                    <a:pt x="19437" y="60145"/>
                    <a:pt x="12779" y="41181"/>
                  </a:cubicBezTo>
                  <a:cubicBezTo>
                    <a:pt x="11777" y="38333"/>
                    <a:pt x="8881" y="36882"/>
                    <a:pt x="6146" y="36882"/>
                  </a:cubicBezTo>
                  <a:cubicBezTo>
                    <a:pt x="2964" y="36882"/>
                    <a:pt x="1" y="38846"/>
                    <a:pt x="492" y="42855"/>
                  </a:cubicBezTo>
                  <a:cubicBezTo>
                    <a:pt x="3358" y="66203"/>
                    <a:pt x="36112" y="148098"/>
                    <a:pt x="72158" y="148098"/>
                  </a:cubicBezTo>
                  <a:cubicBezTo>
                    <a:pt x="77255" y="148098"/>
                    <a:pt x="82417" y="146461"/>
                    <a:pt x="87569" y="142790"/>
                  </a:cubicBezTo>
                  <a:cubicBezTo>
                    <a:pt x="104403" y="130807"/>
                    <a:pt x="95710" y="105015"/>
                    <a:pt x="91164" y="89304"/>
                  </a:cubicBezTo>
                  <a:cubicBezTo>
                    <a:pt x="81730" y="56759"/>
                    <a:pt x="66722" y="28342"/>
                    <a:pt x="46808" y="1010"/>
                  </a:cubicBezTo>
                  <a:cubicBezTo>
                    <a:pt x="46301" y="301"/>
                    <a:pt x="45607" y="1"/>
                    <a:pt x="44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2"/>
            <p:cNvSpPr/>
            <p:nvPr/>
          </p:nvSpPr>
          <p:spPr>
            <a:xfrm>
              <a:off x="5181321" y="1917941"/>
              <a:ext cx="357084" cy="357084"/>
            </a:xfrm>
            <a:custGeom>
              <a:avLst/>
              <a:gdLst/>
              <a:ahLst/>
              <a:cxnLst/>
              <a:rect l="l" t="t" r="r" b="b"/>
              <a:pathLst>
                <a:path w="247975" h="247975" extrusionOk="0">
                  <a:moveTo>
                    <a:pt x="123997" y="1"/>
                  </a:moveTo>
                  <a:cubicBezTo>
                    <a:pt x="91110" y="1"/>
                    <a:pt x="59573" y="13068"/>
                    <a:pt x="36311" y="36311"/>
                  </a:cubicBezTo>
                  <a:cubicBezTo>
                    <a:pt x="13067" y="59574"/>
                    <a:pt x="0" y="91110"/>
                    <a:pt x="0" y="123997"/>
                  </a:cubicBezTo>
                  <a:cubicBezTo>
                    <a:pt x="0" y="156884"/>
                    <a:pt x="13067" y="188420"/>
                    <a:pt x="36311" y="211664"/>
                  </a:cubicBezTo>
                  <a:cubicBezTo>
                    <a:pt x="59573" y="234926"/>
                    <a:pt x="91110" y="247974"/>
                    <a:pt x="123997" y="247974"/>
                  </a:cubicBezTo>
                  <a:cubicBezTo>
                    <a:pt x="156865" y="247974"/>
                    <a:pt x="188421" y="234926"/>
                    <a:pt x="211664" y="211664"/>
                  </a:cubicBezTo>
                  <a:cubicBezTo>
                    <a:pt x="234907" y="188420"/>
                    <a:pt x="247975" y="156884"/>
                    <a:pt x="247975" y="123997"/>
                  </a:cubicBezTo>
                  <a:cubicBezTo>
                    <a:pt x="247975" y="91110"/>
                    <a:pt x="234907" y="59574"/>
                    <a:pt x="211664" y="36311"/>
                  </a:cubicBezTo>
                  <a:cubicBezTo>
                    <a:pt x="188421" y="13068"/>
                    <a:pt x="156865" y="1"/>
                    <a:pt x="1239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2"/>
            <p:cNvSpPr/>
            <p:nvPr/>
          </p:nvSpPr>
          <p:spPr>
            <a:xfrm>
              <a:off x="5237414" y="1804399"/>
              <a:ext cx="138348" cy="157092"/>
            </a:xfrm>
            <a:custGeom>
              <a:avLst/>
              <a:gdLst/>
              <a:ahLst/>
              <a:cxnLst/>
              <a:rect l="l" t="t" r="r" b="b"/>
              <a:pathLst>
                <a:path w="96075" h="109092" extrusionOk="0">
                  <a:moveTo>
                    <a:pt x="48149" y="0"/>
                  </a:moveTo>
                  <a:cubicBezTo>
                    <a:pt x="36631" y="0"/>
                    <a:pt x="24908" y="5290"/>
                    <a:pt x="18204" y="14577"/>
                  </a:cubicBezTo>
                  <a:cubicBezTo>
                    <a:pt x="1" y="40674"/>
                    <a:pt x="2493" y="72876"/>
                    <a:pt x="5555" y="102073"/>
                  </a:cubicBezTo>
                  <a:cubicBezTo>
                    <a:pt x="14515" y="79757"/>
                    <a:pt x="19281" y="19966"/>
                    <a:pt x="48095" y="19966"/>
                  </a:cubicBezTo>
                  <a:cubicBezTo>
                    <a:pt x="48579" y="19966"/>
                    <a:pt x="49071" y="19983"/>
                    <a:pt x="49569" y="20017"/>
                  </a:cubicBezTo>
                  <a:cubicBezTo>
                    <a:pt x="75704" y="24582"/>
                    <a:pt x="80193" y="86019"/>
                    <a:pt x="84206" y="109092"/>
                  </a:cubicBezTo>
                  <a:cubicBezTo>
                    <a:pt x="92841" y="77403"/>
                    <a:pt x="96075" y="32438"/>
                    <a:pt x="69484" y="7540"/>
                  </a:cubicBezTo>
                  <a:cubicBezTo>
                    <a:pt x="63518" y="2383"/>
                    <a:pt x="55879" y="0"/>
                    <a:pt x="481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2"/>
            <p:cNvSpPr/>
            <p:nvPr/>
          </p:nvSpPr>
          <p:spPr>
            <a:xfrm>
              <a:off x="4677810" y="1749027"/>
              <a:ext cx="140046" cy="136266"/>
            </a:xfrm>
            <a:custGeom>
              <a:avLst/>
              <a:gdLst/>
              <a:ahLst/>
              <a:cxnLst/>
              <a:rect l="l" t="t" r="r" b="b"/>
              <a:pathLst>
                <a:path w="97254" h="94629" extrusionOk="0">
                  <a:moveTo>
                    <a:pt x="51109" y="0"/>
                  </a:moveTo>
                  <a:cubicBezTo>
                    <a:pt x="6049" y="704"/>
                    <a:pt x="0" y="57101"/>
                    <a:pt x="5954" y="90863"/>
                  </a:cubicBezTo>
                  <a:cubicBezTo>
                    <a:pt x="15236" y="67759"/>
                    <a:pt x="20953" y="20185"/>
                    <a:pt x="50790" y="20185"/>
                  </a:cubicBezTo>
                  <a:cubicBezTo>
                    <a:pt x="51461" y="20185"/>
                    <a:pt x="52144" y="20209"/>
                    <a:pt x="52840" y="20258"/>
                  </a:cubicBezTo>
                  <a:cubicBezTo>
                    <a:pt x="63206" y="24975"/>
                    <a:pt x="68190" y="37129"/>
                    <a:pt x="73249" y="47552"/>
                  </a:cubicBezTo>
                  <a:cubicBezTo>
                    <a:pt x="79469" y="62046"/>
                    <a:pt x="83825" y="77700"/>
                    <a:pt x="86735" y="94629"/>
                  </a:cubicBezTo>
                  <a:cubicBezTo>
                    <a:pt x="97254" y="66174"/>
                    <a:pt x="89360" y="3139"/>
                    <a:pt x="511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2"/>
            <p:cNvSpPr/>
            <p:nvPr/>
          </p:nvSpPr>
          <p:spPr>
            <a:xfrm>
              <a:off x="5354947" y="1903626"/>
              <a:ext cx="88305" cy="43381"/>
            </a:xfrm>
            <a:custGeom>
              <a:avLst/>
              <a:gdLst/>
              <a:ahLst/>
              <a:cxnLst/>
              <a:rect l="l" t="t" r="r" b="b"/>
              <a:pathLst>
                <a:path w="61323" h="30126" extrusionOk="0">
                  <a:moveTo>
                    <a:pt x="25978" y="0"/>
                  </a:moveTo>
                  <a:cubicBezTo>
                    <a:pt x="17196" y="0"/>
                    <a:pt x="8779" y="2846"/>
                    <a:pt x="2928" y="10018"/>
                  </a:cubicBezTo>
                  <a:cubicBezTo>
                    <a:pt x="1" y="13617"/>
                    <a:pt x="2141" y="19088"/>
                    <a:pt x="6652" y="19088"/>
                  </a:cubicBezTo>
                  <a:cubicBezTo>
                    <a:pt x="7123" y="19088"/>
                    <a:pt x="7620" y="19028"/>
                    <a:pt x="8140" y="18900"/>
                  </a:cubicBezTo>
                  <a:cubicBezTo>
                    <a:pt x="12145" y="17904"/>
                    <a:pt x="16467" y="17152"/>
                    <a:pt x="20732" y="17152"/>
                  </a:cubicBezTo>
                  <a:cubicBezTo>
                    <a:pt x="24286" y="17152"/>
                    <a:pt x="27801" y="17674"/>
                    <a:pt x="31060" y="19014"/>
                  </a:cubicBezTo>
                  <a:cubicBezTo>
                    <a:pt x="38440" y="22058"/>
                    <a:pt x="42187" y="29343"/>
                    <a:pt x="50557" y="30104"/>
                  </a:cubicBezTo>
                  <a:cubicBezTo>
                    <a:pt x="50713" y="30118"/>
                    <a:pt x="50870" y="30125"/>
                    <a:pt x="51028" y="30125"/>
                  </a:cubicBezTo>
                  <a:cubicBezTo>
                    <a:pt x="54157" y="30125"/>
                    <a:pt x="57364" y="27311"/>
                    <a:pt x="58089" y="24359"/>
                  </a:cubicBezTo>
                  <a:cubicBezTo>
                    <a:pt x="61322" y="11159"/>
                    <a:pt x="45763" y="3113"/>
                    <a:pt x="34959" y="926"/>
                  </a:cubicBezTo>
                  <a:cubicBezTo>
                    <a:pt x="31981" y="328"/>
                    <a:pt x="28959" y="0"/>
                    <a:pt x="2597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2"/>
            <p:cNvSpPr/>
            <p:nvPr/>
          </p:nvSpPr>
          <p:spPr>
            <a:xfrm>
              <a:off x="5360464" y="1849316"/>
              <a:ext cx="78836" cy="38940"/>
            </a:xfrm>
            <a:custGeom>
              <a:avLst/>
              <a:gdLst/>
              <a:ahLst/>
              <a:cxnLst/>
              <a:rect l="l" t="t" r="r" b="b"/>
              <a:pathLst>
                <a:path w="54747" h="27042" extrusionOk="0">
                  <a:moveTo>
                    <a:pt x="34742" y="1"/>
                  </a:moveTo>
                  <a:cubicBezTo>
                    <a:pt x="19108" y="1"/>
                    <a:pt x="4249" y="8237"/>
                    <a:pt x="315" y="24679"/>
                  </a:cubicBezTo>
                  <a:cubicBezTo>
                    <a:pt x="0" y="25979"/>
                    <a:pt x="1052" y="27042"/>
                    <a:pt x="2178" y="27042"/>
                  </a:cubicBezTo>
                  <a:cubicBezTo>
                    <a:pt x="2617" y="27042"/>
                    <a:pt x="3068" y="26880"/>
                    <a:pt x="3453" y="26505"/>
                  </a:cubicBezTo>
                  <a:cubicBezTo>
                    <a:pt x="10727" y="19344"/>
                    <a:pt x="21010" y="14544"/>
                    <a:pt x="31212" y="14544"/>
                  </a:cubicBezTo>
                  <a:cubicBezTo>
                    <a:pt x="34776" y="14544"/>
                    <a:pt x="38330" y="15130"/>
                    <a:pt x="41742" y="16405"/>
                  </a:cubicBezTo>
                  <a:cubicBezTo>
                    <a:pt x="42649" y="16745"/>
                    <a:pt x="43511" y="16899"/>
                    <a:pt x="44321" y="16899"/>
                  </a:cubicBezTo>
                  <a:cubicBezTo>
                    <a:pt x="51814" y="16899"/>
                    <a:pt x="54747" y="3664"/>
                    <a:pt x="45889" y="1398"/>
                  </a:cubicBezTo>
                  <a:cubicBezTo>
                    <a:pt x="42220" y="466"/>
                    <a:pt x="38459" y="1"/>
                    <a:pt x="347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2"/>
            <p:cNvSpPr/>
            <p:nvPr/>
          </p:nvSpPr>
          <p:spPr>
            <a:xfrm>
              <a:off x="4602530" y="1826010"/>
              <a:ext cx="81465" cy="30397"/>
            </a:xfrm>
            <a:custGeom>
              <a:avLst/>
              <a:gdLst/>
              <a:ahLst/>
              <a:cxnLst/>
              <a:rect l="l" t="t" r="r" b="b"/>
              <a:pathLst>
                <a:path w="56573" h="21109" extrusionOk="0">
                  <a:moveTo>
                    <a:pt x="25752" y="0"/>
                  </a:moveTo>
                  <a:cubicBezTo>
                    <a:pt x="19603" y="0"/>
                    <a:pt x="13617" y="1039"/>
                    <a:pt x="8968" y="2823"/>
                  </a:cubicBezTo>
                  <a:cubicBezTo>
                    <a:pt x="0" y="6277"/>
                    <a:pt x="2541" y="19702"/>
                    <a:pt x="10462" y="19702"/>
                  </a:cubicBezTo>
                  <a:cubicBezTo>
                    <a:pt x="11395" y="19702"/>
                    <a:pt x="12403" y="19516"/>
                    <a:pt x="13476" y="19105"/>
                  </a:cubicBezTo>
                  <a:cubicBezTo>
                    <a:pt x="18566" y="17154"/>
                    <a:pt x="23929" y="16254"/>
                    <a:pt x="29340" y="16254"/>
                  </a:cubicBezTo>
                  <a:cubicBezTo>
                    <a:pt x="31632" y="16254"/>
                    <a:pt x="33932" y="16416"/>
                    <a:pt x="36225" y="16727"/>
                  </a:cubicBezTo>
                  <a:cubicBezTo>
                    <a:pt x="42825" y="17621"/>
                    <a:pt x="48569" y="20398"/>
                    <a:pt x="55264" y="21102"/>
                  </a:cubicBezTo>
                  <a:cubicBezTo>
                    <a:pt x="55306" y="21106"/>
                    <a:pt x="55347" y="21108"/>
                    <a:pt x="55387" y="21108"/>
                  </a:cubicBezTo>
                  <a:cubicBezTo>
                    <a:pt x="56213" y="21108"/>
                    <a:pt x="56572" y="20195"/>
                    <a:pt x="56482" y="19523"/>
                  </a:cubicBezTo>
                  <a:cubicBezTo>
                    <a:pt x="54553" y="5363"/>
                    <a:pt x="39728" y="0"/>
                    <a:pt x="257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2"/>
            <p:cNvSpPr/>
            <p:nvPr/>
          </p:nvSpPr>
          <p:spPr>
            <a:xfrm>
              <a:off x="4622278" y="1770151"/>
              <a:ext cx="74022" cy="56068"/>
            </a:xfrm>
            <a:custGeom>
              <a:avLst/>
              <a:gdLst/>
              <a:ahLst/>
              <a:cxnLst/>
              <a:rect l="l" t="t" r="r" b="b"/>
              <a:pathLst>
                <a:path w="51404" h="38936" extrusionOk="0">
                  <a:moveTo>
                    <a:pt x="12038" y="0"/>
                  </a:moveTo>
                  <a:cubicBezTo>
                    <a:pt x="3081" y="0"/>
                    <a:pt x="0" y="12544"/>
                    <a:pt x="9424" y="15841"/>
                  </a:cubicBezTo>
                  <a:cubicBezTo>
                    <a:pt x="16576" y="18333"/>
                    <a:pt x="23404" y="20273"/>
                    <a:pt x="29662" y="24762"/>
                  </a:cubicBezTo>
                  <a:cubicBezTo>
                    <a:pt x="35559" y="28965"/>
                    <a:pt x="38983" y="35508"/>
                    <a:pt x="45469" y="38590"/>
                  </a:cubicBezTo>
                  <a:cubicBezTo>
                    <a:pt x="45949" y="38816"/>
                    <a:pt x="46522" y="38936"/>
                    <a:pt x="47099" y="38936"/>
                  </a:cubicBezTo>
                  <a:cubicBezTo>
                    <a:pt x="48463" y="38936"/>
                    <a:pt x="49850" y="38263"/>
                    <a:pt x="50091" y="36726"/>
                  </a:cubicBezTo>
                  <a:cubicBezTo>
                    <a:pt x="51403" y="27824"/>
                    <a:pt x="44974" y="20577"/>
                    <a:pt x="38868" y="14566"/>
                  </a:cubicBezTo>
                  <a:cubicBezTo>
                    <a:pt x="32116" y="7928"/>
                    <a:pt x="23214" y="1746"/>
                    <a:pt x="13761" y="149"/>
                  </a:cubicBezTo>
                  <a:cubicBezTo>
                    <a:pt x="13165" y="48"/>
                    <a:pt x="12590" y="0"/>
                    <a:pt x="120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47" name="Google Shape;2047;p42"/>
          <p:cNvGrpSpPr/>
          <p:nvPr/>
        </p:nvGrpSpPr>
        <p:grpSpPr>
          <a:xfrm>
            <a:off x="1267392" y="2499230"/>
            <a:ext cx="1691713" cy="1608218"/>
            <a:chOff x="54458" y="1243782"/>
            <a:chExt cx="2769214" cy="2632539"/>
          </a:xfrm>
        </p:grpSpPr>
        <p:sp>
          <p:nvSpPr>
            <p:cNvPr id="2048" name="Google Shape;2048;p42"/>
            <p:cNvSpPr/>
            <p:nvPr/>
          </p:nvSpPr>
          <p:spPr>
            <a:xfrm>
              <a:off x="2241277" y="2651827"/>
              <a:ext cx="578287" cy="558949"/>
            </a:xfrm>
            <a:custGeom>
              <a:avLst/>
              <a:gdLst/>
              <a:ahLst/>
              <a:cxnLst/>
              <a:rect l="l" t="t" r="r" b="b"/>
              <a:pathLst>
                <a:path w="401588" h="388159" extrusionOk="0">
                  <a:moveTo>
                    <a:pt x="76902" y="0"/>
                  </a:moveTo>
                  <a:lnTo>
                    <a:pt x="0" y="169494"/>
                  </a:lnTo>
                  <a:cubicBezTo>
                    <a:pt x="0" y="169494"/>
                    <a:pt x="134427" y="388159"/>
                    <a:pt x="240236" y="388159"/>
                  </a:cubicBezTo>
                  <a:cubicBezTo>
                    <a:pt x="259993" y="388159"/>
                    <a:pt x="278751" y="380535"/>
                    <a:pt x="295451" y="362441"/>
                  </a:cubicBezTo>
                  <a:cubicBezTo>
                    <a:pt x="401587" y="247460"/>
                    <a:pt x="76902" y="0"/>
                    <a:pt x="769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2"/>
            <p:cNvSpPr/>
            <p:nvPr/>
          </p:nvSpPr>
          <p:spPr>
            <a:xfrm>
              <a:off x="2241304" y="2651827"/>
              <a:ext cx="489982" cy="568122"/>
            </a:xfrm>
            <a:custGeom>
              <a:avLst/>
              <a:gdLst/>
              <a:ahLst/>
              <a:cxnLst/>
              <a:rect l="l" t="t" r="r" b="b"/>
              <a:pathLst>
                <a:path w="340265" h="394529" extrusionOk="0">
                  <a:moveTo>
                    <a:pt x="76883" y="0"/>
                  </a:moveTo>
                  <a:lnTo>
                    <a:pt x="76883" y="0"/>
                  </a:lnTo>
                  <a:cubicBezTo>
                    <a:pt x="148819" y="62692"/>
                    <a:pt x="340264" y="231140"/>
                    <a:pt x="305114" y="333586"/>
                  </a:cubicBezTo>
                  <a:cubicBezTo>
                    <a:pt x="295125" y="360403"/>
                    <a:pt x="268488" y="381626"/>
                    <a:pt x="239470" y="381626"/>
                  </a:cubicBezTo>
                  <a:cubicBezTo>
                    <a:pt x="235722" y="381626"/>
                    <a:pt x="231933" y="381272"/>
                    <a:pt x="228136" y="380530"/>
                  </a:cubicBezTo>
                  <a:cubicBezTo>
                    <a:pt x="141972" y="364172"/>
                    <a:pt x="49607" y="238863"/>
                    <a:pt x="0" y="169494"/>
                  </a:cubicBezTo>
                  <a:lnTo>
                    <a:pt x="0" y="169494"/>
                  </a:lnTo>
                  <a:cubicBezTo>
                    <a:pt x="17766" y="200517"/>
                    <a:pt x="38080" y="230056"/>
                    <a:pt x="59517" y="258778"/>
                  </a:cubicBezTo>
                  <a:cubicBezTo>
                    <a:pt x="92423" y="301232"/>
                    <a:pt x="128581" y="343154"/>
                    <a:pt x="174536" y="372389"/>
                  </a:cubicBezTo>
                  <a:cubicBezTo>
                    <a:pt x="193741" y="384837"/>
                    <a:pt x="217808" y="394528"/>
                    <a:pt x="241276" y="394528"/>
                  </a:cubicBezTo>
                  <a:cubicBezTo>
                    <a:pt x="255460" y="394528"/>
                    <a:pt x="269425" y="390988"/>
                    <a:pt x="281965" y="382375"/>
                  </a:cubicBezTo>
                  <a:cubicBezTo>
                    <a:pt x="315974" y="361490"/>
                    <a:pt x="330297" y="319606"/>
                    <a:pt x="320539" y="281831"/>
                  </a:cubicBezTo>
                  <a:cubicBezTo>
                    <a:pt x="292712" y="173013"/>
                    <a:pt x="164264" y="65374"/>
                    <a:pt x="768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2"/>
            <p:cNvSpPr/>
            <p:nvPr/>
          </p:nvSpPr>
          <p:spPr>
            <a:xfrm>
              <a:off x="92576" y="3439699"/>
              <a:ext cx="1136422" cy="371700"/>
            </a:xfrm>
            <a:custGeom>
              <a:avLst/>
              <a:gdLst/>
              <a:ahLst/>
              <a:cxnLst/>
              <a:rect l="l" t="t" r="r" b="b"/>
              <a:pathLst>
                <a:path w="789182" h="258125" extrusionOk="0">
                  <a:moveTo>
                    <a:pt x="368229" y="1"/>
                  </a:moveTo>
                  <a:cubicBezTo>
                    <a:pt x="292001" y="1"/>
                    <a:pt x="219177" y="9970"/>
                    <a:pt x="164632" y="37869"/>
                  </a:cubicBezTo>
                  <a:cubicBezTo>
                    <a:pt x="1" y="122093"/>
                    <a:pt x="45322" y="258124"/>
                    <a:pt x="158823" y="258124"/>
                  </a:cubicBezTo>
                  <a:cubicBezTo>
                    <a:pt x="177073" y="258124"/>
                    <a:pt x="197085" y="254608"/>
                    <a:pt x="218271" y="246793"/>
                  </a:cubicBezTo>
                  <a:cubicBezTo>
                    <a:pt x="306248" y="214339"/>
                    <a:pt x="370882" y="195598"/>
                    <a:pt x="413880" y="195598"/>
                  </a:cubicBezTo>
                  <a:cubicBezTo>
                    <a:pt x="445651" y="195598"/>
                    <a:pt x="465609" y="205830"/>
                    <a:pt x="474444" y="228324"/>
                  </a:cubicBezTo>
                  <a:cubicBezTo>
                    <a:pt x="477219" y="235399"/>
                    <a:pt x="484870" y="238463"/>
                    <a:pt x="496045" y="238463"/>
                  </a:cubicBezTo>
                  <a:cubicBezTo>
                    <a:pt x="568516" y="238463"/>
                    <a:pt x="789181" y="109577"/>
                    <a:pt x="789181" y="109577"/>
                  </a:cubicBezTo>
                  <a:lnTo>
                    <a:pt x="771378" y="62520"/>
                  </a:lnTo>
                  <a:cubicBezTo>
                    <a:pt x="771378" y="62520"/>
                    <a:pt x="559127" y="1"/>
                    <a:pt x="36822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2"/>
            <p:cNvSpPr/>
            <p:nvPr/>
          </p:nvSpPr>
          <p:spPr>
            <a:xfrm>
              <a:off x="54458" y="3353446"/>
              <a:ext cx="1174540" cy="522874"/>
            </a:xfrm>
            <a:custGeom>
              <a:avLst/>
              <a:gdLst/>
              <a:ahLst/>
              <a:cxnLst/>
              <a:rect l="l" t="t" r="r" b="b"/>
              <a:pathLst>
                <a:path w="815653" h="363107" fill="none" extrusionOk="0">
                  <a:moveTo>
                    <a:pt x="797849" y="122418"/>
                  </a:moveTo>
                  <a:cubicBezTo>
                    <a:pt x="797849" y="122418"/>
                    <a:pt x="382244" y="0"/>
                    <a:pt x="191103" y="97767"/>
                  </a:cubicBezTo>
                  <a:cubicBezTo>
                    <a:pt x="1" y="195534"/>
                    <a:pt x="91795" y="363107"/>
                    <a:pt x="244742" y="306691"/>
                  </a:cubicBezTo>
                  <a:cubicBezTo>
                    <a:pt x="397727" y="250256"/>
                    <a:pt x="480125" y="235287"/>
                    <a:pt x="500915" y="288222"/>
                  </a:cubicBezTo>
                  <a:cubicBezTo>
                    <a:pt x="521685" y="341176"/>
                    <a:pt x="815652" y="169475"/>
                    <a:pt x="815652" y="169475"/>
                  </a:cubicBez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2"/>
            <p:cNvSpPr/>
            <p:nvPr/>
          </p:nvSpPr>
          <p:spPr>
            <a:xfrm>
              <a:off x="2329254" y="3427501"/>
              <a:ext cx="494418" cy="209184"/>
            </a:xfrm>
            <a:custGeom>
              <a:avLst/>
              <a:gdLst/>
              <a:ahLst/>
              <a:cxnLst/>
              <a:rect l="l" t="t" r="r" b="b"/>
              <a:pathLst>
                <a:path w="343346" h="145267" extrusionOk="0">
                  <a:moveTo>
                    <a:pt x="215585" y="0"/>
                  </a:moveTo>
                  <a:cubicBezTo>
                    <a:pt x="121514" y="0"/>
                    <a:pt x="0" y="18075"/>
                    <a:pt x="0" y="18075"/>
                  </a:cubicBezTo>
                  <a:lnTo>
                    <a:pt x="381" y="145267"/>
                  </a:lnTo>
                  <a:lnTo>
                    <a:pt x="285883" y="144392"/>
                  </a:lnTo>
                  <a:cubicBezTo>
                    <a:pt x="315118" y="144297"/>
                    <a:pt x="339313" y="121700"/>
                    <a:pt x="341443" y="92560"/>
                  </a:cubicBezTo>
                  <a:cubicBezTo>
                    <a:pt x="343345" y="66255"/>
                    <a:pt x="339275" y="35954"/>
                    <a:pt x="316355" y="17086"/>
                  </a:cubicBezTo>
                  <a:cubicBezTo>
                    <a:pt x="300805" y="4298"/>
                    <a:pt x="261458" y="0"/>
                    <a:pt x="2155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2"/>
            <p:cNvSpPr/>
            <p:nvPr/>
          </p:nvSpPr>
          <p:spPr>
            <a:xfrm>
              <a:off x="2329254" y="3395928"/>
              <a:ext cx="494418" cy="240758"/>
            </a:xfrm>
            <a:custGeom>
              <a:avLst/>
              <a:gdLst/>
              <a:ahLst/>
              <a:cxnLst/>
              <a:rect l="l" t="t" r="r" b="b"/>
              <a:pathLst>
                <a:path w="343346" h="167193" fill="none" extrusionOk="0">
                  <a:moveTo>
                    <a:pt x="0" y="40001"/>
                  </a:moveTo>
                  <a:cubicBezTo>
                    <a:pt x="0" y="40001"/>
                    <a:pt x="268917" y="0"/>
                    <a:pt x="316355" y="39012"/>
                  </a:cubicBezTo>
                  <a:cubicBezTo>
                    <a:pt x="339275" y="57880"/>
                    <a:pt x="343345" y="88181"/>
                    <a:pt x="341443" y="114486"/>
                  </a:cubicBezTo>
                  <a:cubicBezTo>
                    <a:pt x="339313" y="143626"/>
                    <a:pt x="315118" y="166223"/>
                    <a:pt x="285883" y="166318"/>
                  </a:cubicBezTo>
                  <a:lnTo>
                    <a:pt x="381" y="167193"/>
                  </a:lnTo>
                </a:path>
              </a:pathLst>
            </a:custGeom>
            <a:solidFill>
              <a:schemeClr val="lt2"/>
            </a:solidFill>
            <a:ln w="11900" cap="flat" cmpd="sng">
              <a:solidFill>
                <a:schemeClr val="lt2"/>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2"/>
            <p:cNvSpPr/>
            <p:nvPr/>
          </p:nvSpPr>
          <p:spPr>
            <a:xfrm>
              <a:off x="763504" y="1357559"/>
              <a:ext cx="1901470" cy="2386660"/>
            </a:xfrm>
            <a:custGeom>
              <a:avLst/>
              <a:gdLst/>
              <a:ahLst/>
              <a:cxnLst/>
              <a:rect l="l" t="t" r="r" b="b"/>
              <a:pathLst>
                <a:path w="1320465" h="1657403" extrusionOk="0">
                  <a:moveTo>
                    <a:pt x="713776" y="0"/>
                  </a:moveTo>
                  <a:cubicBezTo>
                    <a:pt x="451314" y="0"/>
                    <a:pt x="166993" y="91321"/>
                    <a:pt x="103036" y="257341"/>
                  </a:cubicBezTo>
                  <a:cubicBezTo>
                    <a:pt x="0" y="524735"/>
                    <a:pt x="306369" y="1657402"/>
                    <a:pt x="306369" y="1657402"/>
                  </a:cubicBezTo>
                  <a:lnTo>
                    <a:pt x="1121811" y="1654911"/>
                  </a:lnTo>
                  <a:cubicBezTo>
                    <a:pt x="1154432" y="1654816"/>
                    <a:pt x="1181803" y="1630298"/>
                    <a:pt x="1185436" y="1597886"/>
                  </a:cubicBezTo>
                  <a:cubicBezTo>
                    <a:pt x="1214557" y="1338481"/>
                    <a:pt x="1320465" y="272329"/>
                    <a:pt x="1115021" y="105973"/>
                  </a:cubicBezTo>
                  <a:cubicBezTo>
                    <a:pt x="1026212" y="34062"/>
                    <a:pt x="874071" y="0"/>
                    <a:pt x="7137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2"/>
            <p:cNvSpPr/>
            <p:nvPr/>
          </p:nvSpPr>
          <p:spPr>
            <a:xfrm>
              <a:off x="947921" y="1308412"/>
              <a:ext cx="410139" cy="326346"/>
            </a:xfrm>
            <a:custGeom>
              <a:avLst/>
              <a:gdLst/>
              <a:ahLst/>
              <a:cxnLst/>
              <a:rect l="l" t="t" r="r" b="b"/>
              <a:pathLst>
                <a:path w="284819" h="226629" extrusionOk="0">
                  <a:moveTo>
                    <a:pt x="160502" y="0"/>
                  </a:moveTo>
                  <a:cubicBezTo>
                    <a:pt x="142849" y="0"/>
                    <a:pt x="123847" y="4397"/>
                    <a:pt x="103854" y="15289"/>
                  </a:cubicBezTo>
                  <a:cubicBezTo>
                    <a:pt x="1" y="71876"/>
                    <a:pt x="57443" y="226629"/>
                    <a:pt x="57443" y="226629"/>
                  </a:cubicBezTo>
                  <a:lnTo>
                    <a:pt x="284819" y="77335"/>
                  </a:lnTo>
                  <a:cubicBezTo>
                    <a:pt x="284819" y="77335"/>
                    <a:pt x="234531" y="0"/>
                    <a:pt x="1605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42"/>
            <p:cNvSpPr/>
            <p:nvPr/>
          </p:nvSpPr>
          <p:spPr>
            <a:xfrm>
              <a:off x="1038445" y="1381143"/>
              <a:ext cx="252236" cy="200697"/>
            </a:xfrm>
            <a:custGeom>
              <a:avLst/>
              <a:gdLst/>
              <a:ahLst/>
              <a:cxnLst/>
              <a:rect l="l" t="t" r="r" b="b"/>
              <a:pathLst>
                <a:path w="175164" h="139373" extrusionOk="0">
                  <a:moveTo>
                    <a:pt x="98699" y="1"/>
                  </a:moveTo>
                  <a:cubicBezTo>
                    <a:pt x="87841" y="1"/>
                    <a:pt x="76152" y="2705"/>
                    <a:pt x="63853" y="9404"/>
                  </a:cubicBezTo>
                  <a:cubicBezTo>
                    <a:pt x="0" y="44193"/>
                    <a:pt x="35322" y="139373"/>
                    <a:pt x="35322" y="139373"/>
                  </a:cubicBezTo>
                  <a:lnTo>
                    <a:pt x="175163" y="47559"/>
                  </a:lnTo>
                  <a:cubicBezTo>
                    <a:pt x="175163" y="47559"/>
                    <a:pt x="144235" y="1"/>
                    <a:pt x="98699" y="1"/>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42"/>
            <p:cNvSpPr/>
            <p:nvPr/>
          </p:nvSpPr>
          <p:spPr>
            <a:xfrm>
              <a:off x="1324862" y="1243782"/>
              <a:ext cx="219312" cy="178868"/>
            </a:xfrm>
            <a:custGeom>
              <a:avLst/>
              <a:gdLst/>
              <a:ahLst/>
              <a:cxnLst/>
              <a:rect l="l" t="t" r="r" b="b"/>
              <a:pathLst>
                <a:path w="152300" h="124214" extrusionOk="0">
                  <a:moveTo>
                    <a:pt x="76966" y="0"/>
                  </a:moveTo>
                  <a:cubicBezTo>
                    <a:pt x="17199" y="0"/>
                    <a:pt x="0" y="124214"/>
                    <a:pt x="0" y="124214"/>
                  </a:cubicBezTo>
                  <a:cubicBezTo>
                    <a:pt x="0" y="124214"/>
                    <a:pt x="152300" y="13437"/>
                    <a:pt x="85556" y="826"/>
                  </a:cubicBezTo>
                  <a:cubicBezTo>
                    <a:pt x="82599" y="268"/>
                    <a:pt x="79737" y="0"/>
                    <a:pt x="7696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42"/>
            <p:cNvSpPr/>
            <p:nvPr/>
          </p:nvSpPr>
          <p:spPr>
            <a:xfrm>
              <a:off x="1366879" y="1332802"/>
              <a:ext cx="204877" cy="81740"/>
            </a:xfrm>
            <a:custGeom>
              <a:avLst/>
              <a:gdLst/>
              <a:ahLst/>
              <a:cxnLst/>
              <a:rect l="l" t="t" r="r" b="b"/>
              <a:pathLst>
                <a:path w="142276" h="56764" extrusionOk="0">
                  <a:moveTo>
                    <a:pt x="99515" y="0"/>
                  </a:moveTo>
                  <a:cubicBezTo>
                    <a:pt x="63804" y="0"/>
                    <a:pt x="0" y="56764"/>
                    <a:pt x="0" y="56764"/>
                  </a:cubicBezTo>
                  <a:cubicBezTo>
                    <a:pt x="0" y="56764"/>
                    <a:pt x="142276" y="33559"/>
                    <a:pt x="115267" y="5902"/>
                  </a:cubicBezTo>
                  <a:cubicBezTo>
                    <a:pt x="111222" y="1761"/>
                    <a:pt x="105804" y="0"/>
                    <a:pt x="995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42"/>
            <p:cNvSpPr/>
            <p:nvPr/>
          </p:nvSpPr>
          <p:spPr>
            <a:xfrm>
              <a:off x="2025635" y="1261462"/>
              <a:ext cx="418329" cy="316297"/>
            </a:xfrm>
            <a:custGeom>
              <a:avLst/>
              <a:gdLst/>
              <a:ahLst/>
              <a:cxnLst/>
              <a:rect l="l" t="t" r="r" b="b"/>
              <a:pathLst>
                <a:path w="290506" h="219651" extrusionOk="0">
                  <a:moveTo>
                    <a:pt x="131610" y="0"/>
                  </a:moveTo>
                  <a:cubicBezTo>
                    <a:pt x="41487" y="0"/>
                    <a:pt x="0" y="94133"/>
                    <a:pt x="0" y="94133"/>
                  </a:cubicBezTo>
                  <a:lnTo>
                    <a:pt x="276868" y="219651"/>
                  </a:lnTo>
                  <a:cubicBezTo>
                    <a:pt x="276868" y="219651"/>
                    <a:pt x="290506" y="41198"/>
                    <a:pt x="173622" y="6428"/>
                  </a:cubicBezTo>
                  <a:cubicBezTo>
                    <a:pt x="158594" y="1955"/>
                    <a:pt x="144597" y="0"/>
                    <a:pt x="1316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42"/>
            <p:cNvSpPr/>
            <p:nvPr/>
          </p:nvSpPr>
          <p:spPr>
            <a:xfrm>
              <a:off x="2073540" y="1337311"/>
              <a:ext cx="318218" cy="240585"/>
            </a:xfrm>
            <a:custGeom>
              <a:avLst/>
              <a:gdLst/>
              <a:ahLst/>
              <a:cxnLst/>
              <a:rect l="l" t="t" r="r" b="b"/>
              <a:pathLst>
                <a:path w="220985" h="167073" extrusionOk="0">
                  <a:moveTo>
                    <a:pt x="100134" y="0"/>
                  </a:moveTo>
                  <a:cubicBezTo>
                    <a:pt x="31553" y="0"/>
                    <a:pt x="1" y="71607"/>
                    <a:pt x="1" y="71607"/>
                  </a:cubicBezTo>
                  <a:lnTo>
                    <a:pt x="210618" y="167073"/>
                  </a:lnTo>
                  <a:lnTo>
                    <a:pt x="210618" y="167073"/>
                  </a:lnTo>
                  <a:cubicBezTo>
                    <a:pt x="210618" y="167073"/>
                    <a:pt x="220985" y="31360"/>
                    <a:pt x="132081" y="4883"/>
                  </a:cubicBezTo>
                  <a:cubicBezTo>
                    <a:pt x="120654" y="1485"/>
                    <a:pt x="110010" y="0"/>
                    <a:pt x="100134" y="0"/>
                  </a:cubicBez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2"/>
            <p:cNvSpPr/>
            <p:nvPr/>
          </p:nvSpPr>
          <p:spPr>
            <a:xfrm>
              <a:off x="2412190" y="1420830"/>
              <a:ext cx="218006" cy="183306"/>
            </a:xfrm>
            <a:custGeom>
              <a:avLst/>
              <a:gdLst/>
              <a:ahLst/>
              <a:cxnLst/>
              <a:rect l="l" t="t" r="r" b="b"/>
              <a:pathLst>
                <a:path w="151393" h="127296" extrusionOk="0">
                  <a:moveTo>
                    <a:pt x="87606" y="0"/>
                  </a:moveTo>
                  <a:cubicBezTo>
                    <a:pt x="47290" y="0"/>
                    <a:pt x="8151" y="104388"/>
                    <a:pt x="1118" y="124104"/>
                  </a:cubicBezTo>
                  <a:lnTo>
                    <a:pt x="1118" y="124104"/>
                  </a:lnTo>
                  <a:cubicBezTo>
                    <a:pt x="16343" y="91866"/>
                    <a:pt x="151393" y="42375"/>
                    <a:pt x="103455" y="5810"/>
                  </a:cubicBezTo>
                  <a:cubicBezTo>
                    <a:pt x="98198" y="1795"/>
                    <a:pt x="92892" y="0"/>
                    <a:pt x="87606" y="0"/>
                  </a:cubicBezTo>
                  <a:close/>
                  <a:moveTo>
                    <a:pt x="1118" y="124104"/>
                  </a:moveTo>
                  <a:lnTo>
                    <a:pt x="1118" y="124104"/>
                  </a:lnTo>
                  <a:cubicBezTo>
                    <a:pt x="606" y="125188"/>
                    <a:pt x="230" y="126252"/>
                    <a:pt x="0" y="127296"/>
                  </a:cubicBezTo>
                  <a:cubicBezTo>
                    <a:pt x="0" y="127296"/>
                    <a:pt x="385" y="126160"/>
                    <a:pt x="1118" y="12410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42"/>
            <p:cNvSpPr/>
            <p:nvPr/>
          </p:nvSpPr>
          <p:spPr>
            <a:xfrm>
              <a:off x="2422298" y="1591121"/>
              <a:ext cx="89153" cy="33977"/>
            </a:xfrm>
            <a:custGeom>
              <a:avLst/>
              <a:gdLst/>
              <a:ahLst/>
              <a:cxnLst/>
              <a:rect l="l" t="t" r="r" b="b"/>
              <a:pathLst>
                <a:path w="61912" h="23595" extrusionOk="0">
                  <a:moveTo>
                    <a:pt x="37506" y="0"/>
                  </a:moveTo>
                  <a:cubicBezTo>
                    <a:pt x="20350" y="0"/>
                    <a:pt x="0" y="11929"/>
                    <a:pt x="0" y="11929"/>
                  </a:cubicBezTo>
                  <a:cubicBezTo>
                    <a:pt x="0" y="11929"/>
                    <a:pt x="30992" y="23595"/>
                    <a:pt x="48148" y="23595"/>
                  </a:cubicBezTo>
                  <a:cubicBezTo>
                    <a:pt x="56782" y="23595"/>
                    <a:pt x="61911" y="20640"/>
                    <a:pt x="57823" y="11758"/>
                  </a:cubicBezTo>
                  <a:cubicBezTo>
                    <a:pt x="53764" y="2944"/>
                    <a:pt x="46029" y="0"/>
                    <a:pt x="3750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42"/>
            <p:cNvSpPr/>
            <p:nvPr/>
          </p:nvSpPr>
          <p:spPr>
            <a:xfrm>
              <a:off x="1798079" y="2679955"/>
              <a:ext cx="745063" cy="1062455"/>
            </a:xfrm>
            <a:custGeom>
              <a:avLst/>
              <a:gdLst/>
              <a:ahLst/>
              <a:cxnLst/>
              <a:rect l="l" t="t" r="r" b="b"/>
              <a:pathLst>
                <a:path w="517405" h="737816" extrusionOk="0">
                  <a:moveTo>
                    <a:pt x="517405" y="0"/>
                  </a:moveTo>
                  <a:lnTo>
                    <a:pt x="511299" y="19"/>
                  </a:lnTo>
                  <a:cubicBezTo>
                    <a:pt x="228536" y="913"/>
                    <a:pt x="0" y="230836"/>
                    <a:pt x="856" y="513637"/>
                  </a:cubicBezTo>
                  <a:lnTo>
                    <a:pt x="1541" y="737816"/>
                  </a:lnTo>
                  <a:lnTo>
                    <a:pt x="403356" y="736580"/>
                  </a:lnTo>
                  <a:cubicBezTo>
                    <a:pt x="435977" y="736485"/>
                    <a:pt x="463348" y="711967"/>
                    <a:pt x="466981" y="679536"/>
                  </a:cubicBezTo>
                  <a:cubicBezTo>
                    <a:pt x="480010" y="563491"/>
                    <a:pt x="508389" y="286092"/>
                    <a:pt x="5174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42"/>
            <p:cNvSpPr/>
            <p:nvPr/>
          </p:nvSpPr>
          <p:spPr>
            <a:xfrm>
              <a:off x="784184" y="1988689"/>
              <a:ext cx="370696" cy="1320384"/>
            </a:xfrm>
            <a:custGeom>
              <a:avLst/>
              <a:gdLst/>
              <a:ahLst/>
              <a:cxnLst/>
              <a:rect l="l" t="t" r="r" b="b"/>
              <a:pathLst>
                <a:path w="257428" h="916933" extrusionOk="0">
                  <a:moveTo>
                    <a:pt x="67657" y="0"/>
                  </a:moveTo>
                  <a:cubicBezTo>
                    <a:pt x="67657" y="0"/>
                    <a:pt x="0" y="469205"/>
                    <a:pt x="55693" y="483622"/>
                  </a:cubicBezTo>
                  <a:cubicBezTo>
                    <a:pt x="57763" y="484158"/>
                    <a:pt x="59820" y="484416"/>
                    <a:pt x="61862" y="484416"/>
                  </a:cubicBezTo>
                  <a:cubicBezTo>
                    <a:pt x="99373" y="484416"/>
                    <a:pt x="131722" y="397377"/>
                    <a:pt x="147336" y="346873"/>
                  </a:cubicBezTo>
                  <a:lnTo>
                    <a:pt x="147336" y="346873"/>
                  </a:lnTo>
                  <a:lnTo>
                    <a:pt x="148931" y="353818"/>
                  </a:lnTo>
                  <a:lnTo>
                    <a:pt x="148931" y="353818"/>
                  </a:lnTo>
                  <a:cubicBezTo>
                    <a:pt x="154013" y="327732"/>
                    <a:pt x="157301" y="311702"/>
                    <a:pt x="157302" y="311694"/>
                  </a:cubicBezTo>
                  <a:lnTo>
                    <a:pt x="157302" y="311694"/>
                  </a:lnTo>
                  <a:cubicBezTo>
                    <a:pt x="157300" y="311702"/>
                    <a:pt x="153715" y="326238"/>
                    <a:pt x="147336" y="346873"/>
                  </a:cubicBezTo>
                  <a:lnTo>
                    <a:pt x="147336" y="346873"/>
                  </a:lnTo>
                  <a:lnTo>
                    <a:pt x="67657" y="0"/>
                  </a:lnTo>
                  <a:close/>
                  <a:moveTo>
                    <a:pt x="148931" y="353818"/>
                  </a:moveTo>
                  <a:cubicBezTo>
                    <a:pt x="128801" y="457151"/>
                    <a:pt x="80518" y="718287"/>
                    <a:pt x="96797" y="766518"/>
                  </a:cubicBezTo>
                  <a:cubicBezTo>
                    <a:pt x="98764" y="772338"/>
                    <a:pt x="101162" y="774967"/>
                    <a:pt x="103889" y="774967"/>
                  </a:cubicBezTo>
                  <a:cubicBezTo>
                    <a:pt x="129464" y="774967"/>
                    <a:pt x="184023" y="543780"/>
                    <a:pt x="184027" y="543766"/>
                  </a:cubicBezTo>
                  <a:lnTo>
                    <a:pt x="184027" y="543766"/>
                  </a:lnTo>
                  <a:cubicBezTo>
                    <a:pt x="184026" y="543781"/>
                    <a:pt x="178681" y="786511"/>
                    <a:pt x="158957" y="851427"/>
                  </a:cubicBezTo>
                  <a:cubicBezTo>
                    <a:pt x="148458" y="885949"/>
                    <a:pt x="157264" y="916933"/>
                    <a:pt x="178293" y="916933"/>
                  </a:cubicBezTo>
                  <a:cubicBezTo>
                    <a:pt x="196807" y="916933"/>
                    <a:pt x="224797" y="892915"/>
                    <a:pt x="257428" y="826148"/>
                  </a:cubicBezTo>
                  <a:lnTo>
                    <a:pt x="148931" y="353818"/>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42"/>
            <p:cNvSpPr/>
            <p:nvPr/>
          </p:nvSpPr>
          <p:spPr>
            <a:xfrm>
              <a:off x="1099689" y="1669925"/>
              <a:ext cx="1467503" cy="2080761"/>
            </a:xfrm>
            <a:custGeom>
              <a:avLst/>
              <a:gdLst/>
              <a:ahLst/>
              <a:cxnLst/>
              <a:rect l="l" t="t" r="r" b="b"/>
              <a:pathLst>
                <a:path w="1019099" h="1444973" extrusionOk="0">
                  <a:moveTo>
                    <a:pt x="948246" y="0"/>
                  </a:moveTo>
                  <a:lnTo>
                    <a:pt x="948246" y="0"/>
                  </a:lnTo>
                  <a:cubicBezTo>
                    <a:pt x="962892" y="45574"/>
                    <a:pt x="972231" y="92632"/>
                    <a:pt x="979193" y="139898"/>
                  </a:cubicBezTo>
                  <a:cubicBezTo>
                    <a:pt x="999183" y="281983"/>
                    <a:pt x="1001561" y="425876"/>
                    <a:pt x="1000192" y="569140"/>
                  </a:cubicBezTo>
                  <a:cubicBezTo>
                    <a:pt x="995893" y="831912"/>
                    <a:pt x="975883" y="1094760"/>
                    <a:pt x="947903" y="1356105"/>
                  </a:cubicBezTo>
                  <a:lnTo>
                    <a:pt x="945982" y="1373947"/>
                  </a:lnTo>
                  <a:cubicBezTo>
                    <a:pt x="945337" y="1406851"/>
                    <a:pt x="918100" y="1431726"/>
                    <a:pt x="886281" y="1431726"/>
                  </a:cubicBezTo>
                  <a:cubicBezTo>
                    <a:pt x="884348" y="1431726"/>
                    <a:pt x="882398" y="1431634"/>
                    <a:pt x="880436" y="1431447"/>
                  </a:cubicBezTo>
                  <a:cubicBezTo>
                    <a:pt x="868891" y="1431523"/>
                    <a:pt x="803554" y="1431827"/>
                    <a:pt x="790696" y="1431903"/>
                  </a:cubicBezTo>
                  <a:cubicBezTo>
                    <a:pt x="662781" y="1432569"/>
                    <a:pt x="487960" y="1433254"/>
                    <a:pt x="360026" y="1434661"/>
                  </a:cubicBezTo>
                  <a:lnTo>
                    <a:pt x="75295" y="1437302"/>
                  </a:lnTo>
                  <a:lnTo>
                    <a:pt x="75295" y="1437302"/>
                  </a:lnTo>
                  <a:cubicBezTo>
                    <a:pt x="48728" y="1341453"/>
                    <a:pt x="24224" y="1244973"/>
                    <a:pt x="0" y="1148418"/>
                  </a:cubicBezTo>
                  <a:lnTo>
                    <a:pt x="0" y="1148418"/>
                  </a:lnTo>
                  <a:cubicBezTo>
                    <a:pt x="21665" y="1246451"/>
                    <a:pt x="44984" y="1344046"/>
                    <a:pt x="69902" y="1441299"/>
                  </a:cubicBezTo>
                  <a:lnTo>
                    <a:pt x="70491" y="1443601"/>
                  </a:lnTo>
                  <a:lnTo>
                    <a:pt x="72945" y="1443601"/>
                  </a:lnTo>
                  <a:cubicBezTo>
                    <a:pt x="207261" y="1443805"/>
                    <a:pt x="402181" y="1444972"/>
                    <a:pt x="556524" y="1444972"/>
                  </a:cubicBezTo>
                  <a:cubicBezTo>
                    <a:pt x="588838" y="1444972"/>
                    <a:pt x="619374" y="1444921"/>
                    <a:pt x="647203" y="1444799"/>
                  </a:cubicBezTo>
                  <a:cubicBezTo>
                    <a:pt x="694260" y="1444742"/>
                    <a:pt x="817097" y="1444628"/>
                    <a:pt x="862557" y="1444552"/>
                  </a:cubicBezTo>
                  <a:lnTo>
                    <a:pt x="880493" y="1444533"/>
                  </a:lnTo>
                  <a:cubicBezTo>
                    <a:pt x="882677" y="1444729"/>
                    <a:pt x="884847" y="1444825"/>
                    <a:pt x="887000" y="1444825"/>
                  </a:cubicBezTo>
                  <a:cubicBezTo>
                    <a:pt x="925303" y="1444825"/>
                    <a:pt x="958060" y="1414365"/>
                    <a:pt x="959411" y="1375430"/>
                  </a:cubicBezTo>
                  <a:cubicBezTo>
                    <a:pt x="978698" y="1203273"/>
                    <a:pt x="992697" y="1029385"/>
                    <a:pt x="1001808" y="856449"/>
                  </a:cubicBezTo>
                  <a:cubicBezTo>
                    <a:pt x="1012631" y="617681"/>
                    <a:pt x="1019098" y="376345"/>
                    <a:pt x="982483" y="139366"/>
                  </a:cubicBezTo>
                  <a:cubicBezTo>
                    <a:pt x="974704" y="92137"/>
                    <a:pt x="964090" y="45175"/>
                    <a:pt x="948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42"/>
            <p:cNvSpPr/>
            <p:nvPr/>
          </p:nvSpPr>
          <p:spPr>
            <a:xfrm>
              <a:off x="993170" y="3178342"/>
              <a:ext cx="161738" cy="139916"/>
            </a:xfrm>
            <a:custGeom>
              <a:avLst/>
              <a:gdLst/>
              <a:ahLst/>
              <a:cxnLst/>
              <a:rect l="l" t="t" r="r" b="b"/>
              <a:pathLst>
                <a:path w="112318" h="97164" extrusionOk="0">
                  <a:moveTo>
                    <a:pt x="112318" y="0"/>
                  </a:moveTo>
                  <a:cubicBezTo>
                    <a:pt x="92612" y="26496"/>
                    <a:pt x="76255" y="56054"/>
                    <a:pt x="50443" y="76616"/>
                  </a:cubicBezTo>
                  <a:cubicBezTo>
                    <a:pt x="43559" y="81941"/>
                    <a:pt x="37804" y="84199"/>
                    <a:pt x="33031" y="84199"/>
                  </a:cubicBezTo>
                  <a:cubicBezTo>
                    <a:pt x="13172" y="84199"/>
                    <a:pt x="10316" y="45107"/>
                    <a:pt x="13828" y="25279"/>
                  </a:cubicBezTo>
                  <a:lnTo>
                    <a:pt x="13828" y="25279"/>
                  </a:lnTo>
                  <a:cubicBezTo>
                    <a:pt x="0" y="49052"/>
                    <a:pt x="2104" y="97163"/>
                    <a:pt x="33003" y="97163"/>
                  </a:cubicBezTo>
                  <a:cubicBezTo>
                    <a:pt x="36914" y="97163"/>
                    <a:pt x="41285" y="96393"/>
                    <a:pt x="46145" y="94705"/>
                  </a:cubicBezTo>
                  <a:cubicBezTo>
                    <a:pt x="67315" y="85727"/>
                    <a:pt x="81181" y="65337"/>
                    <a:pt x="92118" y="47115"/>
                  </a:cubicBezTo>
                  <a:cubicBezTo>
                    <a:pt x="100658" y="32145"/>
                    <a:pt x="107449" y="16415"/>
                    <a:pt x="1123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2"/>
            <p:cNvSpPr/>
            <p:nvPr/>
          </p:nvSpPr>
          <p:spPr>
            <a:xfrm>
              <a:off x="873118" y="2648867"/>
              <a:ext cx="143798" cy="464492"/>
            </a:xfrm>
            <a:custGeom>
              <a:avLst/>
              <a:gdLst/>
              <a:ahLst/>
              <a:cxnLst/>
              <a:rect l="l" t="t" r="r" b="b"/>
              <a:pathLst>
                <a:path w="99860" h="322564" extrusionOk="0">
                  <a:moveTo>
                    <a:pt x="43134" y="310513"/>
                  </a:moveTo>
                  <a:cubicBezTo>
                    <a:pt x="43142" y="310523"/>
                    <a:pt x="43147" y="310530"/>
                    <a:pt x="43147" y="310530"/>
                  </a:cubicBezTo>
                  <a:cubicBezTo>
                    <a:pt x="43146" y="310530"/>
                    <a:pt x="43142" y="310525"/>
                    <a:pt x="43134" y="310513"/>
                  </a:cubicBezTo>
                  <a:close/>
                  <a:moveTo>
                    <a:pt x="67639" y="1"/>
                  </a:moveTo>
                  <a:lnTo>
                    <a:pt x="67639" y="1"/>
                  </a:lnTo>
                  <a:cubicBezTo>
                    <a:pt x="56017" y="44319"/>
                    <a:pt x="1" y="302203"/>
                    <a:pt x="37871" y="321756"/>
                  </a:cubicBezTo>
                  <a:cubicBezTo>
                    <a:pt x="39161" y="322302"/>
                    <a:pt x="40445" y="322563"/>
                    <a:pt x="41721" y="322563"/>
                  </a:cubicBezTo>
                  <a:cubicBezTo>
                    <a:pt x="70090" y="322563"/>
                    <a:pt x="94782" y="193186"/>
                    <a:pt x="99860" y="172272"/>
                  </a:cubicBezTo>
                  <a:lnTo>
                    <a:pt x="99860" y="172272"/>
                  </a:lnTo>
                  <a:cubicBezTo>
                    <a:pt x="86450" y="209781"/>
                    <a:pt x="74011" y="248070"/>
                    <a:pt x="57919" y="284342"/>
                  </a:cubicBezTo>
                  <a:cubicBezTo>
                    <a:pt x="53980" y="292754"/>
                    <a:pt x="48438" y="304408"/>
                    <a:pt x="42637" y="309806"/>
                  </a:cubicBezTo>
                  <a:lnTo>
                    <a:pt x="42637" y="309806"/>
                  </a:lnTo>
                  <a:cubicBezTo>
                    <a:pt x="40690" y="306018"/>
                    <a:pt x="39877" y="301234"/>
                    <a:pt x="39393" y="296706"/>
                  </a:cubicBezTo>
                  <a:cubicBezTo>
                    <a:pt x="37567" y="277951"/>
                    <a:pt x="38898" y="257846"/>
                    <a:pt x="40420" y="238160"/>
                  </a:cubicBezTo>
                  <a:cubicBezTo>
                    <a:pt x="46887" y="158520"/>
                    <a:pt x="59346" y="79565"/>
                    <a:pt x="676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42"/>
            <p:cNvSpPr/>
            <p:nvPr/>
          </p:nvSpPr>
          <p:spPr>
            <a:xfrm>
              <a:off x="820530" y="1988689"/>
              <a:ext cx="130651" cy="702865"/>
            </a:xfrm>
            <a:custGeom>
              <a:avLst/>
              <a:gdLst/>
              <a:ahLst/>
              <a:cxnLst/>
              <a:rect l="l" t="t" r="r" b="b"/>
              <a:pathLst>
                <a:path w="90730" h="488101" extrusionOk="0">
                  <a:moveTo>
                    <a:pt x="42417" y="0"/>
                  </a:moveTo>
                  <a:lnTo>
                    <a:pt x="42417" y="0"/>
                  </a:lnTo>
                  <a:cubicBezTo>
                    <a:pt x="23815" y="94895"/>
                    <a:pt x="11451" y="190855"/>
                    <a:pt x="4889" y="287347"/>
                  </a:cubicBezTo>
                  <a:cubicBezTo>
                    <a:pt x="2207" y="335641"/>
                    <a:pt x="1" y="384163"/>
                    <a:pt x="5422" y="432894"/>
                  </a:cubicBezTo>
                  <a:cubicBezTo>
                    <a:pt x="8389" y="449594"/>
                    <a:pt x="10386" y="483071"/>
                    <a:pt x="31233" y="487636"/>
                  </a:cubicBezTo>
                  <a:cubicBezTo>
                    <a:pt x="32805" y="487953"/>
                    <a:pt x="34375" y="488101"/>
                    <a:pt x="35934" y="488101"/>
                  </a:cubicBezTo>
                  <a:cubicBezTo>
                    <a:pt x="45978" y="488101"/>
                    <a:pt x="55563" y="481945"/>
                    <a:pt x="62199" y="475063"/>
                  </a:cubicBezTo>
                  <a:cubicBezTo>
                    <a:pt x="75076" y="461805"/>
                    <a:pt x="83521" y="445124"/>
                    <a:pt x="90730" y="428462"/>
                  </a:cubicBezTo>
                  <a:lnTo>
                    <a:pt x="90730" y="428462"/>
                  </a:lnTo>
                  <a:cubicBezTo>
                    <a:pt x="84643" y="438866"/>
                    <a:pt x="78271" y="449157"/>
                    <a:pt x="70815" y="458458"/>
                  </a:cubicBezTo>
                  <a:cubicBezTo>
                    <a:pt x="62461" y="468644"/>
                    <a:pt x="50789" y="480640"/>
                    <a:pt x="37802" y="480640"/>
                  </a:cubicBezTo>
                  <a:cubicBezTo>
                    <a:pt x="35148" y="480640"/>
                    <a:pt x="32439" y="480139"/>
                    <a:pt x="29692" y="479019"/>
                  </a:cubicBezTo>
                  <a:cubicBezTo>
                    <a:pt x="18128" y="467949"/>
                    <a:pt x="18204" y="447502"/>
                    <a:pt x="16130" y="431829"/>
                  </a:cubicBezTo>
                  <a:cubicBezTo>
                    <a:pt x="12973" y="384182"/>
                    <a:pt x="15712" y="335945"/>
                    <a:pt x="18660" y="288222"/>
                  </a:cubicBezTo>
                  <a:cubicBezTo>
                    <a:pt x="23891" y="204055"/>
                    <a:pt x="35303" y="85461"/>
                    <a:pt x="42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42"/>
            <p:cNvSpPr/>
            <p:nvPr/>
          </p:nvSpPr>
          <p:spPr>
            <a:xfrm>
              <a:off x="1391858" y="1986606"/>
              <a:ext cx="370505" cy="369904"/>
            </a:xfrm>
            <a:custGeom>
              <a:avLst/>
              <a:gdLst/>
              <a:ahLst/>
              <a:cxnLst/>
              <a:rect l="l" t="t" r="r" b="b"/>
              <a:pathLst>
                <a:path w="257295" h="256878" extrusionOk="0">
                  <a:moveTo>
                    <a:pt x="128661" y="1"/>
                  </a:moveTo>
                  <a:cubicBezTo>
                    <a:pt x="128520" y="1"/>
                    <a:pt x="128380" y="1"/>
                    <a:pt x="128239" y="2"/>
                  </a:cubicBezTo>
                  <a:cubicBezTo>
                    <a:pt x="57310" y="249"/>
                    <a:pt x="0" y="57920"/>
                    <a:pt x="209" y="128848"/>
                  </a:cubicBezTo>
                  <a:cubicBezTo>
                    <a:pt x="437" y="199636"/>
                    <a:pt x="57899" y="256878"/>
                    <a:pt x="128616" y="256878"/>
                  </a:cubicBezTo>
                  <a:cubicBezTo>
                    <a:pt x="128756" y="256878"/>
                    <a:pt x="128897" y="256878"/>
                    <a:pt x="129038" y="256877"/>
                  </a:cubicBezTo>
                  <a:cubicBezTo>
                    <a:pt x="199966" y="256649"/>
                    <a:pt x="257295" y="198959"/>
                    <a:pt x="257086" y="128030"/>
                  </a:cubicBezTo>
                  <a:cubicBezTo>
                    <a:pt x="256858" y="57224"/>
                    <a:pt x="199415" y="1"/>
                    <a:pt x="12866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42"/>
            <p:cNvSpPr/>
            <p:nvPr/>
          </p:nvSpPr>
          <p:spPr>
            <a:xfrm>
              <a:off x="1569674" y="1848127"/>
              <a:ext cx="133939" cy="201174"/>
            </a:xfrm>
            <a:custGeom>
              <a:avLst/>
              <a:gdLst/>
              <a:ahLst/>
              <a:cxnLst/>
              <a:rect l="l" t="t" r="r" b="b"/>
              <a:pathLst>
                <a:path w="93013" h="139704" extrusionOk="0">
                  <a:moveTo>
                    <a:pt x="39236" y="1"/>
                  </a:moveTo>
                  <a:cubicBezTo>
                    <a:pt x="37963" y="1"/>
                    <a:pt x="36689" y="100"/>
                    <a:pt x="35417" y="303"/>
                  </a:cubicBezTo>
                  <a:cubicBezTo>
                    <a:pt x="13125" y="3860"/>
                    <a:pt x="0" y="37869"/>
                    <a:pt x="6106" y="76291"/>
                  </a:cubicBezTo>
                  <a:cubicBezTo>
                    <a:pt x="11882" y="112505"/>
                    <a:pt x="32694" y="139704"/>
                    <a:pt x="53758" y="139704"/>
                  </a:cubicBezTo>
                  <a:cubicBezTo>
                    <a:pt x="55031" y="139704"/>
                    <a:pt x="56305" y="139605"/>
                    <a:pt x="57577" y="139402"/>
                  </a:cubicBezTo>
                  <a:cubicBezTo>
                    <a:pt x="79888" y="135845"/>
                    <a:pt x="93012" y="101836"/>
                    <a:pt x="86888" y="63414"/>
                  </a:cubicBezTo>
                  <a:cubicBezTo>
                    <a:pt x="81112" y="27200"/>
                    <a:pt x="60299" y="1"/>
                    <a:pt x="39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2"/>
            <p:cNvSpPr/>
            <p:nvPr/>
          </p:nvSpPr>
          <p:spPr>
            <a:xfrm>
              <a:off x="2523037" y="1992989"/>
              <a:ext cx="153577" cy="472981"/>
            </a:xfrm>
            <a:custGeom>
              <a:avLst/>
              <a:gdLst/>
              <a:ahLst/>
              <a:cxnLst/>
              <a:rect l="l" t="t" r="r" b="b"/>
              <a:pathLst>
                <a:path w="106651" h="328459" extrusionOk="0">
                  <a:moveTo>
                    <a:pt x="3310" y="0"/>
                  </a:moveTo>
                  <a:lnTo>
                    <a:pt x="1" y="297866"/>
                  </a:lnTo>
                  <a:cubicBezTo>
                    <a:pt x="1" y="297866"/>
                    <a:pt x="33891" y="328458"/>
                    <a:pt x="60564" y="328458"/>
                  </a:cubicBezTo>
                  <a:cubicBezTo>
                    <a:pt x="70747" y="328458"/>
                    <a:pt x="79879" y="323999"/>
                    <a:pt x="85670" y="311675"/>
                  </a:cubicBezTo>
                  <a:cubicBezTo>
                    <a:pt x="106650" y="267071"/>
                    <a:pt x="3310" y="0"/>
                    <a:pt x="33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42"/>
            <p:cNvSpPr/>
            <p:nvPr/>
          </p:nvSpPr>
          <p:spPr>
            <a:xfrm>
              <a:off x="2527804" y="1992989"/>
              <a:ext cx="148811" cy="448812"/>
            </a:xfrm>
            <a:custGeom>
              <a:avLst/>
              <a:gdLst/>
              <a:ahLst/>
              <a:cxnLst/>
              <a:rect l="l" t="t" r="r" b="b"/>
              <a:pathLst>
                <a:path w="103341" h="311675" extrusionOk="0">
                  <a:moveTo>
                    <a:pt x="0" y="0"/>
                  </a:moveTo>
                  <a:lnTo>
                    <a:pt x="82360" y="311675"/>
                  </a:lnTo>
                  <a:cubicBezTo>
                    <a:pt x="103340" y="267072"/>
                    <a:pt x="4" y="11"/>
                    <a:pt x="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42"/>
            <p:cNvSpPr/>
            <p:nvPr/>
          </p:nvSpPr>
          <p:spPr>
            <a:xfrm>
              <a:off x="1802133" y="2183294"/>
              <a:ext cx="420218" cy="469551"/>
            </a:xfrm>
            <a:custGeom>
              <a:avLst/>
              <a:gdLst/>
              <a:ahLst/>
              <a:cxnLst/>
              <a:rect l="l" t="t" r="r" b="b"/>
              <a:pathLst>
                <a:path w="291818" h="326077" extrusionOk="0">
                  <a:moveTo>
                    <a:pt x="270667" y="1"/>
                  </a:moveTo>
                  <a:lnTo>
                    <a:pt x="0" y="22578"/>
                  </a:lnTo>
                  <a:lnTo>
                    <a:pt x="14913" y="201564"/>
                  </a:lnTo>
                  <a:cubicBezTo>
                    <a:pt x="20795" y="272455"/>
                    <a:pt x="80180" y="326076"/>
                    <a:pt x="150077" y="326076"/>
                  </a:cubicBezTo>
                  <a:cubicBezTo>
                    <a:pt x="153864" y="326076"/>
                    <a:pt x="157683" y="325919"/>
                    <a:pt x="161525" y="325598"/>
                  </a:cubicBezTo>
                  <a:cubicBezTo>
                    <a:pt x="236277" y="319378"/>
                    <a:pt x="291818" y="253719"/>
                    <a:pt x="285579" y="179005"/>
                  </a:cubicBezTo>
                  <a:lnTo>
                    <a:pt x="2706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2"/>
            <p:cNvSpPr/>
            <p:nvPr/>
          </p:nvSpPr>
          <p:spPr>
            <a:xfrm>
              <a:off x="1802133" y="2183294"/>
              <a:ext cx="420218" cy="477847"/>
            </a:xfrm>
            <a:custGeom>
              <a:avLst/>
              <a:gdLst/>
              <a:ahLst/>
              <a:cxnLst/>
              <a:rect l="l" t="t" r="r" b="b"/>
              <a:pathLst>
                <a:path w="291818" h="331838" fill="none" extrusionOk="0">
                  <a:moveTo>
                    <a:pt x="161525" y="325598"/>
                  </a:moveTo>
                  <a:lnTo>
                    <a:pt x="161525" y="325598"/>
                  </a:lnTo>
                  <a:cubicBezTo>
                    <a:pt x="236277" y="319378"/>
                    <a:pt x="291818" y="253719"/>
                    <a:pt x="285579" y="179005"/>
                  </a:cubicBezTo>
                  <a:lnTo>
                    <a:pt x="270667" y="1"/>
                  </a:lnTo>
                  <a:lnTo>
                    <a:pt x="0" y="22578"/>
                  </a:lnTo>
                  <a:lnTo>
                    <a:pt x="14913" y="201564"/>
                  </a:lnTo>
                  <a:cubicBezTo>
                    <a:pt x="21113" y="276296"/>
                    <a:pt x="86773" y="331837"/>
                    <a:pt x="161525" y="325598"/>
                  </a:cubicBezTo>
                  <a:close/>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2"/>
            <p:cNvSpPr/>
            <p:nvPr/>
          </p:nvSpPr>
          <p:spPr>
            <a:xfrm>
              <a:off x="1802106" y="2183294"/>
              <a:ext cx="411124" cy="345580"/>
            </a:xfrm>
            <a:custGeom>
              <a:avLst/>
              <a:gdLst/>
              <a:ahLst/>
              <a:cxnLst/>
              <a:rect l="l" t="t" r="r" b="b"/>
              <a:pathLst>
                <a:path w="285503" h="239986" extrusionOk="0">
                  <a:moveTo>
                    <a:pt x="270667" y="1"/>
                  </a:moveTo>
                  <a:lnTo>
                    <a:pt x="0" y="22578"/>
                  </a:lnTo>
                  <a:lnTo>
                    <a:pt x="14913" y="201564"/>
                  </a:lnTo>
                  <a:cubicBezTo>
                    <a:pt x="16035" y="215088"/>
                    <a:pt x="19135" y="227984"/>
                    <a:pt x="23852" y="239986"/>
                  </a:cubicBezTo>
                  <a:cubicBezTo>
                    <a:pt x="55085" y="223267"/>
                    <a:pt x="84833" y="203656"/>
                    <a:pt x="110987" y="180736"/>
                  </a:cubicBezTo>
                  <a:cubicBezTo>
                    <a:pt x="130397" y="163757"/>
                    <a:pt x="154944" y="154535"/>
                    <a:pt x="179847" y="154535"/>
                  </a:cubicBezTo>
                  <a:cubicBezTo>
                    <a:pt x="191378" y="154535"/>
                    <a:pt x="202985" y="156513"/>
                    <a:pt x="214194" y="160612"/>
                  </a:cubicBezTo>
                  <a:cubicBezTo>
                    <a:pt x="237076" y="168981"/>
                    <a:pt x="261137" y="174174"/>
                    <a:pt x="285503" y="177997"/>
                  </a:cubicBezTo>
                  <a:lnTo>
                    <a:pt x="27066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2"/>
            <p:cNvSpPr/>
            <p:nvPr/>
          </p:nvSpPr>
          <p:spPr>
            <a:xfrm>
              <a:off x="1994356" y="2167874"/>
              <a:ext cx="40375" cy="484282"/>
            </a:xfrm>
            <a:custGeom>
              <a:avLst/>
              <a:gdLst/>
              <a:ahLst/>
              <a:cxnLst/>
              <a:rect l="l" t="t" r="r" b="b"/>
              <a:pathLst>
                <a:path w="28038" h="336307" fill="none" extrusionOk="0">
                  <a:moveTo>
                    <a:pt x="28037" y="336306"/>
                  </a:moveTo>
                  <a:lnTo>
                    <a:pt x="1" y="0"/>
                  </a:lnTo>
                </a:path>
              </a:pathLst>
            </a:custGeom>
            <a:noFill/>
            <a:ln w="6175" cap="flat" cmpd="sng">
              <a:solidFill>
                <a:schemeClr val="accent3"/>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2"/>
            <p:cNvSpPr/>
            <p:nvPr/>
          </p:nvSpPr>
          <p:spPr>
            <a:xfrm>
              <a:off x="1681261" y="2176285"/>
              <a:ext cx="314986" cy="252753"/>
            </a:xfrm>
            <a:custGeom>
              <a:avLst/>
              <a:gdLst/>
              <a:ahLst/>
              <a:cxnLst/>
              <a:rect l="l" t="t" r="r" b="b"/>
              <a:pathLst>
                <a:path w="218740" h="175523" extrusionOk="0">
                  <a:moveTo>
                    <a:pt x="154298" y="0"/>
                  </a:moveTo>
                  <a:cubicBezTo>
                    <a:pt x="9244" y="0"/>
                    <a:pt x="2" y="175505"/>
                    <a:pt x="0" y="175522"/>
                  </a:cubicBezTo>
                  <a:lnTo>
                    <a:pt x="0" y="175522"/>
                  </a:lnTo>
                  <a:cubicBezTo>
                    <a:pt x="194431" y="151955"/>
                    <a:pt x="218740" y="9870"/>
                    <a:pt x="218740" y="9870"/>
                  </a:cubicBezTo>
                  <a:cubicBezTo>
                    <a:pt x="194727" y="3026"/>
                    <a:pt x="173342" y="0"/>
                    <a:pt x="154298" y="0"/>
                  </a:cubicBezTo>
                  <a:close/>
                  <a:moveTo>
                    <a:pt x="0" y="175522"/>
                  </a:moveTo>
                  <a:cubicBezTo>
                    <a:pt x="0" y="175522"/>
                    <a:pt x="0" y="175522"/>
                    <a:pt x="0" y="175522"/>
                  </a:cubicBezTo>
                  <a:cubicBezTo>
                    <a:pt x="0" y="175522"/>
                    <a:pt x="0" y="175522"/>
                    <a:pt x="0" y="175522"/>
                  </a:cubicBezTo>
                  <a:cubicBezTo>
                    <a:pt x="0" y="175522"/>
                    <a:pt x="0" y="175522"/>
                    <a:pt x="0" y="17552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2"/>
            <p:cNvSpPr/>
            <p:nvPr/>
          </p:nvSpPr>
          <p:spPr>
            <a:xfrm>
              <a:off x="1996245" y="2157803"/>
              <a:ext cx="350119" cy="216405"/>
            </a:xfrm>
            <a:custGeom>
              <a:avLst/>
              <a:gdLst/>
              <a:ahLst/>
              <a:cxnLst/>
              <a:rect l="l" t="t" r="r" b="b"/>
              <a:pathLst>
                <a:path w="243138" h="150281" extrusionOk="0">
                  <a:moveTo>
                    <a:pt x="88658" y="0"/>
                  </a:moveTo>
                  <a:cubicBezTo>
                    <a:pt x="63163" y="0"/>
                    <a:pt x="33780" y="6637"/>
                    <a:pt x="1" y="22705"/>
                  </a:cubicBezTo>
                  <a:cubicBezTo>
                    <a:pt x="1" y="22705"/>
                    <a:pt x="44506" y="150281"/>
                    <a:pt x="224907" y="150281"/>
                  </a:cubicBezTo>
                  <a:cubicBezTo>
                    <a:pt x="230832" y="150281"/>
                    <a:pt x="236904" y="150143"/>
                    <a:pt x="243125" y="149859"/>
                  </a:cubicBezTo>
                  <a:cubicBezTo>
                    <a:pt x="243125" y="149859"/>
                    <a:pt x="243125" y="149859"/>
                    <a:pt x="243125" y="149859"/>
                  </a:cubicBezTo>
                  <a:cubicBezTo>
                    <a:pt x="243137" y="149859"/>
                    <a:pt x="209799" y="0"/>
                    <a:pt x="8865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2"/>
            <p:cNvSpPr/>
            <p:nvPr/>
          </p:nvSpPr>
          <p:spPr>
            <a:xfrm>
              <a:off x="1681288" y="2190498"/>
              <a:ext cx="314958" cy="238540"/>
            </a:xfrm>
            <a:custGeom>
              <a:avLst/>
              <a:gdLst/>
              <a:ahLst/>
              <a:cxnLst/>
              <a:rect l="l" t="t" r="r" b="b"/>
              <a:pathLst>
                <a:path w="218721" h="165653" extrusionOk="0">
                  <a:moveTo>
                    <a:pt x="218721" y="0"/>
                  </a:moveTo>
                  <a:cubicBezTo>
                    <a:pt x="189296" y="82569"/>
                    <a:pt x="116788" y="132955"/>
                    <a:pt x="35303" y="156180"/>
                  </a:cubicBezTo>
                  <a:cubicBezTo>
                    <a:pt x="23662" y="159375"/>
                    <a:pt x="11812" y="162057"/>
                    <a:pt x="0" y="165652"/>
                  </a:cubicBezTo>
                  <a:cubicBezTo>
                    <a:pt x="12193" y="165120"/>
                    <a:pt x="24480" y="164207"/>
                    <a:pt x="36749" y="162818"/>
                  </a:cubicBezTo>
                  <a:cubicBezTo>
                    <a:pt x="73630" y="156941"/>
                    <a:pt x="109351" y="143987"/>
                    <a:pt x="140393" y="122741"/>
                  </a:cubicBezTo>
                  <a:cubicBezTo>
                    <a:pt x="180432" y="93830"/>
                    <a:pt x="213053" y="49759"/>
                    <a:pt x="2187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2"/>
            <p:cNvSpPr/>
            <p:nvPr/>
          </p:nvSpPr>
          <p:spPr>
            <a:xfrm>
              <a:off x="1996245" y="2190498"/>
              <a:ext cx="350101" cy="187883"/>
            </a:xfrm>
            <a:custGeom>
              <a:avLst/>
              <a:gdLst/>
              <a:ahLst/>
              <a:cxnLst/>
              <a:rect l="l" t="t" r="r" b="b"/>
              <a:pathLst>
                <a:path w="243126" h="130474" extrusionOk="0">
                  <a:moveTo>
                    <a:pt x="1" y="0"/>
                  </a:moveTo>
                  <a:lnTo>
                    <a:pt x="1" y="0"/>
                  </a:lnTo>
                  <a:cubicBezTo>
                    <a:pt x="13829" y="48142"/>
                    <a:pt x="53297" y="86202"/>
                    <a:pt x="97540" y="108095"/>
                  </a:cubicBezTo>
                  <a:cubicBezTo>
                    <a:pt x="130960" y="123567"/>
                    <a:pt x="167441" y="130473"/>
                    <a:pt x="204023" y="130473"/>
                  </a:cubicBezTo>
                  <a:cubicBezTo>
                    <a:pt x="204814" y="130473"/>
                    <a:pt x="205605" y="130470"/>
                    <a:pt x="206396" y="130464"/>
                  </a:cubicBezTo>
                  <a:cubicBezTo>
                    <a:pt x="218741" y="129798"/>
                    <a:pt x="231009" y="128657"/>
                    <a:pt x="243125" y="127173"/>
                  </a:cubicBezTo>
                  <a:cubicBezTo>
                    <a:pt x="230876" y="125594"/>
                    <a:pt x="218779" y="124929"/>
                    <a:pt x="206757" y="123692"/>
                  </a:cubicBezTo>
                  <a:cubicBezTo>
                    <a:pt x="122514" y="114220"/>
                    <a:pt x="42722" y="76578"/>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2"/>
            <p:cNvSpPr/>
            <p:nvPr/>
          </p:nvSpPr>
          <p:spPr>
            <a:xfrm>
              <a:off x="1859213" y="1994562"/>
              <a:ext cx="229009" cy="205998"/>
            </a:xfrm>
            <a:custGeom>
              <a:avLst/>
              <a:gdLst/>
              <a:ahLst/>
              <a:cxnLst/>
              <a:rect l="l" t="t" r="r" b="b"/>
              <a:pathLst>
                <a:path w="159034" h="143054" extrusionOk="0">
                  <a:moveTo>
                    <a:pt x="99732" y="0"/>
                  </a:moveTo>
                  <a:cubicBezTo>
                    <a:pt x="48113" y="0"/>
                    <a:pt x="1" y="37540"/>
                    <a:pt x="1" y="37540"/>
                  </a:cubicBezTo>
                  <a:cubicBezTo>
                    <a:pt x="5181" y="100252"/>
                    <a:pt x="58989" y="143053"/>
                    <a:pt x="90374" y="143053"/>
                  </a:cubicBezTo>
                  <a:cubicBezTo>
                    <a:pt x="92982" y="143053"/>
                    <a:pt x="95434" y="142758"/>
                    <a:pt x="97692" y="142154"/>
                  </a:cubicBezTo>
                  <a:cubicBezTo>
                    <a:pt x="159034" y="125796"/>
                    <a:pt x="155800" y="18899"/>
                    <a:pt x="155800" y="18899"/>
                  </a:cubicBezTo>
                  <a:cubicBezTo>
                    <a:pt x="138110" y="5061"/>
                    <a:pt x="118685" y="0"/>
                    <a:pt x="99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2"/>
            <p:cNvSpPr/>
            <p:nvPr/>
          </p:nvSpPr>
          <p:spPr>
            <a:xfrm>
              <a:off x="1686547" y="2751716"/>
              <a:ext cx="578287" cy="558950"/>
            </a:xfrm>
            <a:custGeom>
              <a:avLst/>
              <a:gdLst/>
              <a:ahLst/>
              <a:cxnLst/>
              <a:rect l="l" t="t" r="r" b="b"/>
              <a:pathLst>
                <a:path w="401588" h="388160" extrusionOk="0">
                  <a:moveTo>
                    <a:pt x="76902" y="1"/>
                  </a:moveTo>
                  <a:lnTo>
                    <a:pt x="0" y="169495"/>
                  </a:lnTo>
                  <a:cubicBezTo>
                    <a:pt x="0" y="169495"/>
                    <a:pt x="134428" y="388159"/>
                    <a:pt x="240236" y="388159"/>
                  </a:cubicBezTo>
                  <a:cubicBezTo>
                    <a:pt x="259993" y="388159"/>
                    <a:pt x="278751" y="380536"/>
                    <a:pt x="295451" y="362442"/>
                  </a:cubicBezTo>
                  <a:cubicBezTo>
                    <a:pt x="401587" y="247461"/>
                    <a:pt x="76902" y="1"/>
                    <a:pt x="7690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2"/>
            <p:cNvSpPr/>
            <p:nvPr/>
          </p:nvSpPr>
          <p:spPr>
            <a:xfrm>
              <a:off x="1686602" y="2751716"/>
              <a:ext cx="489927" cy="568138"/>
            </a:xfrm>
            <a:custGeom>
              <a:avLst/>
              <a:gdLst/>
              <a:ahLst/>
              <a:cxnLst/>
              <a:rect l="l" t="t" r="r" b="b"/>
              <a:pathLst>
                <a:path w="340227" h="394540" extrusionOk="0">
                  <a:moveTo>
                    <a:pt x="76864" y="1"/>
                  </a:moveTo>
                  <a:lnTo>
                    <a:pt x="76864" y="1"/>
                  </a:lnTo>
                  <a:cubicBezTo>
                    <a:pt x="148781" y="62693"/>
                    <a:pt x="340226" y="231160"/>
                    <a:pt x="305114" y="333606"/>
                  </a:cubicBezTo>
                  <a:cubicBezTo>
                    <a:pt x="295110" y="360400"/>
                    <a:pt x="268481" y="381632"/>
                    <a:pt x="239472" y="381632"/>
                  </a:cubicBezTo>
                  <a:cubicBezTo>
                    <a:pt x="235717" y="381632"/>
                    <a:pt x="231921" y="381276"/>
                    <a:pt x="228117" y="380530"/>
                  </a:cubicBezTo>
                  <a:cubicBezTo>
                    <a:pt x="141953" y="364172"/>
                    <a:pt x="49588" y="238883"/>
                    <a:pt x="0" y="169495"/>
                  </a:cubicBezTo>
                  <a:lnTo>
                    <a:pt x="0" y="169495"/>
                  </a:lnTo>
                  <a:cubicBezTo>
                    <a:pt x="17747" y="200518"/>
                    <a:pt x="38061" y="230057"/>
                    <a:pt x="59498" y="258778"/>
                  </a:cubicBezTo>
                  <a:cubicBezTo>
                    <a:pt x="92404" y="301233"/>
                    <a:pt x="128581" y="343154"/>
                    <a:pt x="174536" y="372408"/>
                  </a:cubicBezTo>
                  <a:cubicBezTo>
                    <a:pt x="193740" y="384856"/>
                    <a:pt x="217799" y="394540"/>
                    <a:pt x="241259" y="394540"/>
                  </a:cubicBezTo>
                  <a:cubicBezTo>
                    <a:pt x="255442" y="394540"/>
                    <a:pt x="269405" y="391001"/>
                    <a:pt x="281946" y="382394"/>
                  </a:cubicBezTo>
                  <a:cubicBezTo>
                    <a:pt x="315956" y="361491"/>
                    <a:pt x="330297" y="319626"/>
                    <a:pt x="320521" y="281832"/>
                  </a:cubicBezTo>
                  <a:cubicBezTo>
                    <a:pt x="292693" y="173014"/>
                    <a:pt x="164264" y="65394"/>
                    <a:pt x="768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2"/>
            <p:cNvSpPr/>
            <p:nvPr/>
          </p:nvSpPr>
          <p:spPr>
            <a:xfrm>
              <a:off x="1688272" y="3533575"/>
              <a:ext cx="494391" cy="209193"/>
            </a:xfrm>
            <a:custGeom>
              <a:avLst/>
              <a:gdLst/>
              <a:ahLst/>
              <a:cxnLst/>
              <a:rect l="l" t="t" r="r" b="b"/>
              <a:pathLst>
                <a:path w="343327" h="145273" extrusionOk="0">
                  <a:moveTo>
                    <a:pt x="215527" y="1"/>
                  </a:moveTo>
                  <a:cubicBezTo>
                    <a:pt x="121467" y="1"/>
                    <a:pt x="1" y="18061"/>
                    <a:pt x="1" y="18061"/>
                  </a:cubicBezTo>
                  <a:lnTo>
                    <a:pt x="381" y="145272"/>
                  </a:lnTo>
                  <a:lnTo>
                    <a:pt x="285884" y="144378"/>
                  </a:lnTo>
                  <a:cubicBezTo>
                    <a:pt x="315100" y="144283"/>
                    <a:pt x="339313" y="121706"/>
                    <a:pt x="341425" y="92547"/>
                  </a:cubicBezTo>
                  <a:cubicBezTo>
                    <a:pt x="343327" y="66260"/>
                    <a:pt x="339256" y="35941"/>
                    <a:pt x="316336" y="17091"/>
                  </a:cubicBezTo>
                  <a:cubicBezTo>
                    <a:pt x="300781" y="4299"/>
                    <a:pt x="261416" y="1"/>
                    <a:pt x="21552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2"/>
            <p:cNvSpPr/>
            <p:nvPr/>
          </p:nvSpPr>
          <p:spPr>
            <a:xfrm>
              <a:off x="1688272" y="3525430"/>
              <a:ext cx="505403" cy="225200"/>
            </a:xfrm>
            <a:custGeom>
              <a:avLst/>
              <a:gdLst/>
              <a:ahLst/>
              <a:cxnLst/>
              <a:rect l="l" t="t" r="r" b="b"/>
              <a:pathLst>
                <a:path w="350974" h="156389" extrusionOk="0">
                  <a:moveTo>
                    <a:pt x="225943" y="1"/>
                  </a:moveTo>
                  <a:cubicBezTo>
                    <a:pt x="150034" y="1"/>
                    <a:pt x="74404" y="10506"/>
                    <a:pt x="1" y="23717"/>
                  </a:cubicBezTo>
                  <a:cubicBezTo>
                    <a:pt x="63911" y="17593"/>
                    <a:pt x="128049" y="12381"/>
                    <a:pt x="192187" y="11411"/>
                  </a:cubicBezTo>
                  <a:cubicBezTo>
                    <a:pt x="194236" y="11408"/>
                    <a:pt x="196288" y="11406"/>
                    <a:pt x="198341" y="11406"/>
                  </a:cubicBezTo>
                  <a:cubicBezTo>
                    <a:pt x="228170" y="11406"/>
                    <a:pt x="258339" y="11840"/>
                    <a:pt x="286759" y="17802"/>
                  </a:cubicBezTo>
                  <a:cubicBezTo>
                    <a:pt x="318961" y="22291"/>
                    <a:pt x="334292" y="50898"/>
                    <a:pt x="334786" y="81655"/>
                  </a:cubicBezTo>
                  <a:cubicBezTo>
                    <a:pt x="335528" y="96586"/>
                    <a:pt x="334292" y="111213"/>
                    <a:pt x="325276" y="123272"/>
                  </a:cubicBezTo>
                  <a:cubicBezTo>
                    <a:pt x="316907" y="134666"/>
                    <a:pt x="303516" y="142369"/>
                    <a:pt x="289327" y="143339"/>
                  </a:cubicBezTo>
                  <a:lnTo>
                    <a:pt x="193328" y="144956"/>
                  </a:lnTo>
                  <a:cubicBezTo>
                    <a:pt x="129000" y="146078"/>
                    <a:pt x="64710" y="148075"/>
                    <a:pt x="400" y="150947"/>
                  </a:cubicBezTo>
                  <a:cubicBezTo>
                    <a:pt x="95108" y="154544"/>
                    <a:pt x="191089" y="156389"/>
                    <a:pt x="285943" y="156389"/>
                  </a:cubicBezTo>
                  <a:cubicBezTo>
                    <a:pt x="287388" y="156389"/>
                    <a:pt x="288833" y="156388"/>
                    <a:pt x="290278" y="156387"/>
                  </a:cubicBezTo>
                  <a:cubicBezTo>
                    <a:pt x="317554" y="155056"/>
                    <a:pt x="341919" y="133486"/>
                    <a:pt x="347074" y="106743"/>
                  </a:cubicBezTo>
                  <a:cubicBezTo>
                    <a:pt x="350973" y="80780"/>
                    <a:pt x="348672" y="54531"/>
                    <a:pt x="333721" y="31896"/>
                  </a:cubicBezTo>
                  <a:cubicBezTo>
                    <a:pt x="314168" y="1482"/>
                    <a:pt x="272474" y="2091"/>
                    <a:pt x="240519" y="132"/>
                  </a:cubicBezTo>
                  <a:cubicBezTo>
                    <a:pt x="235660" y="44"/>
                    <a:pt x="230801" y="1"/>
                    <a:pt x="2259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2"/>
            <p:cNvSpPr/>
            <p:nvPr/>
          </p:nvSpPr>
          <p:spPr>
            <a:xfrm>
              <a:off x="2125554" y="1898054"/>
              <a:ext cx="370506" cy="369877"/>
            </a:xfrm>
            <a:custGeom>
              <a:avLst/>
              <a:gdLst/>
              <a:ahLst/>
              <a:cxnLst/>
              <a:rect l="l" t="t" r="r" b="b"/>
              <a:pathLst>
                <a:path w="257296" h="256859" extrusionOk="0">
                  <a:moveTo>
                    <a:pt x="128696" y="1"/>
                  </a:moveTo>
                  <a:cubicBezTo>
                    <a:pt x="128544" y="1"/>
                    <a:pt x="128391" y="1"/>
                    <a:pt x="128239" y="1"/>
                  </a:cubicBezTo>
                  <a:cubicBezTo>
                    <a:pt x="57329" y="230"/>
                    <a:pt x="0" y="57901"/>
                    <a:pt x="210" y="128829"/>
                  </a:cubicBezTo>
                  <a:cubicBezTo>
                    <a:pt x="456" y="199617"/>
                    <a:pt x="57899" y="256859"/>
                    <a:pt x="128635" y="256859"/>
                  </a:cubicBezTo>
                  <a:cubicBezTo>
                    <a:pt x="128775" y="256859"/>
                    <a:pt x="128916" y="256858"/>
                    <a:pt x="129057" y="256858"/>
                  </a:cubicBezTo>
                  <a:cubicBezTo>
                    <a:pt x="199985" y="256630"/>
                    <a:pt x="257295" y="198940"/>
                    <a:pt x="257086" y="128030"/>
                  </a:cubicBezTo>
                  <a:cubicBezTo>
                    <a:pt x="256877" y="57235"/>
                    <a:pt x="199434" y="1"/>
                    <a:pt x="1286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2"/>
            <p:cNvSpPr/>
            <p:nvPr/>
          </p:nvSpPr>
          <p:spPr>
            <a:xfrm>
              <a:off x="2142179" y="1762890"/>
              <a:ext cx="133993" cy="201174"/>
            </a:xfrm>
            <a:custGeom>
              <a:avLst/>
              <a:gdLst/>
              <a:ahLst/>
              <a:cxnLst/>
              <a:rect l="l" t="t" r="r" b="b"/>
              <a:pathLst>
                <a:path w="93051" h="139704" extrusionOk="0">
                  <a:moveTo>
                    <a:pt x="39277" y="0"/>
                  </a:moveTo>
                  <a:cubicBezTo>
                    <a:pt x="38003" y="0"/>
                    <a:pt x="36728" y="99"/>
                    <a:pt x="35456" y="302"/>
                  </a:cubicBezTo>
                  <a:cubicBezTo>
                    <a:pt x="13163" y="3840"/>
                    <a:pt x="1" y="37868"/>
                    <a:pt x="6145" y="76290"/>
                  </a:cubicBezTo>
                  <a:cubicBezTo>
                    <a:pt x="11920" y="112521"/>
                    <a:pt x="32748" y="139703"/>
                    <a:pt x="53797" y="139703"/>
                  </a:cubicBezTo>
                  <a:cubicBezTo>
                    <a:pt x="55070" y="139703"/>
                    <a:pt x="56344" y="139604"/>
                    <a:pt x="57615" y="139401"/>
                  </a:cubicBezTo>
                  <a:cubicBezTo>
                    <a:pt x="79927" y="135863"/>
                    <a:pt x="93051" y="101835"/>
                    <a:pt x="86926" y="63413"/>
                  </a:cubicBezTo>
                  <a:cubicBezTo>
                    <a:pt x="81151" y="27182"/>
                    <a:pt x="60339" y="0"/>
                    <a:pt x="392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2"/>
            <p:cNvSpPr/>
            <p:nvPr/>
          </p:nvSpPr>
          <p:spPr>
            <a:xfrm>
              <a:off x="933595" y="1370198"/>
              <a:ext cx="652679" cy="313204"/>
            </a:xfrm>
            <a:custGeom>
              <a:avLst/>
              <a:gdLst/>
              <a:ahLst/>
              <a:cxnLst/>
              <a:rect l="l" t="t" r="r" b="b"/>
              <a:pathLst>
                <a:path w="453249" h="217503" extrusionOk="0">
                  <a:moveTo>
                    <a:pt x="453248" y="0"/>
                  </a:moveTo>
                  <a:lnTo>
                    <a:pt x="453248" y="0"/>
                  </a:lnTo>
                  <a:cubicBezTo>
                    <a:pt x="280596" y="13296"/>
                    <a:pt x="68571" y="109256"/>
                    <a:pt x="1" y="217503"/>
                  </a:cubicBezTo>
                  <a:lnTo>
                    <a:pt x="4532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2"/>
            <p:cNvSpPr/>
            <p:nvPr/>
          </p:nvSpPr>
          <p:spPr>
            <a:xfrm>
              <a:off x="933595" y="1370198"/>
              <a:ext cx="652679" cy="313204"/>
            </a:xfrm>
            <a:custGeom>
              <a:avLst/>
              <a:gdLst/>
              <a:ahLst/>
              <a:cxnLst/>
              <a:rect l="l" t="t" r="r" b="b"/>
              <a:pathLst>
                <a:path w="453249" h="217503" extrusionOk="0">
                  <a:moveTo>
                    <a:pt x="453248" y="0"/>
                  </a:moveTo>
                  <a:lnTo>
                    <a:pt x="453248" y="0"/>
                  </a:lnTo>
                  <a:cubicBezTo>
                    <a:pt x="302717" y="2530"/>
                    <a:pt x="80269" y="83882"/>
                    <a:pt x="1" y="217503"/>
                  </a:cubicBezTo>
                  <a:cubicBezTo>
                    <a:pt x="75475" y="121448"/>
                    <a:pt x="213205" y="62959"/>
                    <a:pt x="327692" y="27771"/>
                  </a:cubicBezTo>
                  <a:cubicBezTo>
                    <a:pt x="368758" y="15845"/>
                    <a:pt x="410546" y="6049"/>
                    <a:pt x="4532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2"/>
            <p:cNvSpPr/>
            <p:nvPr/>
          </p:nvSpPr>
          <p:spPr>
            <a:xfrm>
              <a:off x="1896271" y="1361022"/>
              <a:ext cx="560265" cy="285240"/>
            </a:xfrm>
            <a:custGeom>
              <a:avLst/>
              <a:gdLst/>
              <a:ahLst/>
              <a:cxnLst/>
              <a:rect l="l" t="t" r="r" b="b"/>
              <a:pathLst>
                <a:path w="389073" h="198083" extrusionOk="0">
                  <a:moveTo>
                    <a:pt x="1" y="0"/>
                  </a:moveTo>
                  <a:lnTo>
                    <a:pt x="389072" y="198083"/>
                  </a:lnTo>
                  <a:cubicBezTo>
                    <a:pt x="337526" y="18281"/>
                    <a:pt x="7" y="1"/>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2"/>
            <p:cNvSpPr/>
            <p:nvPr/>
          </p:nvSpPr>
          <p:spPr>
            <a:xfrm>
              <a:off x="1896271" y="1361022"/>
              <a:ext cx="560265" cy="285240"/>
            </a:xfrm>
            <a:custGeom>
              <a:avLst/>
              <a:gdLst/>
              <a:ahLst/>
              <a:cxnLst/>
              <a:rect l="l" t="t" r="r" b="b"/>
              <a:pathLst>
                <a:path w="389073" h="198083" extrusionOk="0">
                  <a:moveTo>
                    <a:pt x="1" y="0"/>
                  </a:moveTo>
                  <a:lnTo>
                    <a:pt x="1" y="0"/>
                  </a:lnTo>
                  <a:cubicBezTo>
                    <a:pt x="130332" y="21132"/>
                    <a:pt x="336346" y="60182"/>
                    <a:pt x="389072" y="198083"/>
                  </a:cubicBezTo>
                  <a:cubicBezTo>
                    <a:pt x="353256" y="48522"/>
                    <a:pt x="132690" y="1237"/>
                    <a:pt x="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42"/>
            <p:cNvSpPr/>
            <p:nvPr/>
          </p:nvSpPr>
          <p:spPr>
            <a:xfrm>
              <a:off x="2517915" y="1963161"/>
              <a:ext cx="158700" cy="502809"/>
            </a:xfrm>
            <a:custGeom>
              <a:avLst/>
              <a:gdLst/>
              <a:ahLst/>
              <a:cxnLst/>
              <a:rect l="l" t="t" r="r" b="b"/>
              <a:pathLst>
                <a:path w="110208" h="349173" extrusionOk="0">
                  <a:moveTo>
                    <a:pt x="1" y="1"/>
                  </a:moveTo>
                  <a:lnTo>
                    <a:pt x="3558" y="318580"/>
                  </a:lnTo>
                  <a:cubicBezTo>
                    <a:pt x="3558" y="318580"/>
                    <a:pt x="37448" y="349172"/>
                    <a:pt x="64121" y="349172"/>
                  </a:cubicBezTo>
                  <a:cubicBezTo>
                    <a:pt x="74304" y="349172"/>
                    <a:pt x="83436" y="344713"/>
                    <a:pt x="89227" y="332389"/>
                  </a:cubicBezTo>
                  <a:cubicBezTo>
                    <a:pt x="110207" y="287786"/>
                    <a:pt x="3" y="7"/>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42"/>
            <p:cNvSpPr/>
            <p:nvPr/>
          </p:nvSpPr>
          <p:spPr>
            <a:xfrm>
              <a:off x="2517915" y="1963161"/>
              <a:ext cx="142731" cy="508268"/>
            </a:xfrm>
            <a:custGeom>
              <a:avLst/>
              <a:gdLst/>
              <a:ahLst/>
              <a:cxnLst/>
              <a:rect l="l" t="t" r="r" b="b"/>
              <a:pathLst>
                <a:path w="99119" h="352964" extrusionOk="0">
                  <a:moveTo>
                    <a:pt x="1" y="1"/>
                  </a:moveTo>
                  <a:lnTo>
                    <a:pt x="1" y="1"/>
                  </a:lnTo>
                  <a:cubicBezTo>
                    <a:pt x="21057" y="71595"/>
                    <a:pt x="44700" y="142295"/>
                    <a:pt x="64843" y="214004"/>
                  </a:cubicBezTo>
                  <a:cubicBezTo>
                    <a:pt x="73973" y="248812"/>
                    <a:pt x="85861" y="285731"/>
                    <a:pt x="86089" y="321376"/>
                  </a:cubicBezTo>
                  <a:cubicBezTo>
                    <a:pt x="84609" y="338858"/>
                    <a:pt x="74572" y="344839"/>
                    <a:pt x="62314" y="344839"/>
                  </a:cubicBezTo>
                  <a:cubicBezTo>
                    <a:pt x="50778" y="344839"/>
                    <a:pt x="37276" y="339543"/>
                    <a:pt x="27086" y="333549"/>
                  </a:cubicBezTo>
                  <a:cubicBezTo>
                    <a:pt x="18965" y="329136"/>
                    <a:pt x="11109" y="324115"/>
                    <a:pt x="3558" y="318580"/>
                  </a:cubicBezTo>
                  <a:lnTo>
                    <a:pt x="3558" y="318580"/>
                  </a:lnTo>
                  <a:cubicBezTo>
                    <a:pt x="10101" y="325294"/>
                    <a:pt x="17253" y="331438"/>
                    <a:pt x="24956" y="336954"/>
                  </a:cubicBezTo>
                  <a:cubicBezTo>
                    <a:pt x="37209" y="346376"/>
                    <a:pt x="52402" y="352963"/>
                    <a:pt x="65761" y="352963"/>
                  </a:cubicBezTo>
                  <a:cubicBezTo>
                    <a:pt x="80855" y="352963"/>
                    <a:pt x="93609" y="344555"/>
                    <a:pt x="97140" y="322327"/>
                  </a:cubicBezTo>
                  <a:cubicBezTo>
                    <a:pt x="99118" y="283905"/>
                    <a:pt x="87516" y="246928"/>
                    <a:pt x="78119" y="210275"/>
                  </a:cubicBezTo>
                  <a:cubicBezTo>
                    <a:pt x="57253" y="138301"/>
                    <a:pt x="31366" y="68019"/>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42"/>
            <p:cNvSpPr/>
            <p:nvPr/>
          </p:nvSpPr>
          <p:spPr>
            <a:xfrm>
              <a:off x="2089453" y="3175442"/>
              <a:ext cx="99386" cy="154313"/>
            </a:xfrm>
            <a:custGeom>
              <a:avLst/>
              <a:gdLst/>
              <a:ahLst/>
              <a:cxnLst/>
              <a:rect l="l" t="t" r="r" b="b"/>
              <a:pathLst>
                <a:path w="69018" h="107162" extrusionOk="0">
                  <a:moveTo>
                    <a:pt x="13869" y="1"/>
                  </a:moveTo>
                  <a:cubicBezTo>
                    <a:pt x="12309" y="1"/>
                    <a:pt x="10918" y="267"/>
                    <a:pt x="9740" y="816"/>
                  </a:cubicBezTo>
                  <a:cubicBezTo>
                    <a:pt x="1" y="5343"/>
                    <a:pt x="3310" y="12133"/>
                    <a:pt x="6354" y="15880"/>
                  </a:cubicBezTo>
                  <a:cubicBezTo>
                    <a:pt x="8731" y="18848"/>
                    <a:pt x="11033" y="21872"/>
                    <a:pt x="12973" y="25144"/>
                  </a:cubicBezTo>
                  <a:cubicBezTo>
                    <a:pt x="21628" y="39847"/>
                    <a:pt x="41067" y="75682"/>
                    <a:pt x="34562" y="89928"/>
                  </a:cubicBezTo>
                  <a:cubicBezTo>
                    <a:pt x="30400" y="98995"/>
                    <a:pt x="37993" y="107161"/>
                    <a:pt x="46888" y="107161"/>
                  </a:cubicBezTo>
                  <a:cubicBezTo>
                    <a:pt x="55757" y="107161"/>
                    <a:pt x="65919" y="99043"/>
                    <a:pt x="67011" y="75606"/>
                  </a:cubicBezTo>
                  <a:cubicBezTo>
                    <a:pt x="69017" y="32572"/>
                    <a:pt x="31126" y="1"/>
                    <a:pt x="13869"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42"/>
            <p:cNvSpPr/>
            <p:nvPr/>
          </p:nvSpPr>
          <p:spPr>
            <a:xfrm>
              <a:off x="2049656" y="3229292"/>
              <a:ext cx="87479" cy="162478"/>
            </a:xfrm>
            <a:custGeom>
              <a:avLst/>
              <a:gdLst/>
              <a:ahLst/>
              <a:cxnLst/>
              <a:rect l="l" t="t" r="r" b="b"/>
              <a:pathLst>
                <a:path w="60749" h="112832" extrusionOk="0">
                  <a:moveTo>
                    <a:pt x="12037" y="0"/>
                  </a:moveTo>
                  <a:cubicBezTo>
                    <a:pt x="11533" y="0"/>
                    <a:pt x="11045" y="43"/>
                    <a:pt x="10576" y="130"/>
                  </a:cubicBezTo>
                  <a:cubicBezTo>
                    <a:pt x="1" y="2089"/>
                    <a:pt x="1522" y="9469"/>
                    <a:pt x="3519" y="13863"/>
                  </a:cubicBezTo>
                  <a:cubicBezTo>
                    <a:pt x="5079" y="17344"/>
                    <a:pt x="6525" y="20825"/>
                    <a:pt x="7571" y="24496"/>
                  </a:cubicBezTo>
                  <a:cubicBezTo>
                    <a:pt x="12269" y="40892"/>
                    <a:pt x="22122" y="80455"/>
                    <a:pt x="12269" y="92590"/>
                  </a:cubicBezTo>
                  <a:cubicBezTo>
                    <a:pt x="5130" y="101373"/>
                    <a:pt x="12944" y="112831"/>
                    <a:pt x="23566" y="112831"/>
                  </a:cubicBezTo>
                  <a:cubicBezTo>
                    <a:pt x="31624" y="112831"/>
                    <a:pt x="41297" y="106238"/>
                    <a:pt x="47286" y="86884"/>
                  </a:cubicBezTo>
                  <a:cubicBezTo>
                    <a:pt x="60749" y="43362"/>
                    <a:pt x="28081" y="0"/>
                    <a:pt x="12037"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42"/>
            <p:cNvSpPr/>
            <p:nvPr/>
          </p:nvSpPr>
          <p:spPr>
            <a:xfrm>
              <a:off x="2645115" y="3076242"/>
              <a:ext cx="99359" cy="154320"/>
            </a:xfrm>
            <a:custGeom>
              <a:avLst/>
              <a:gdLst/>
              <a:ahLst/>
              <a:cxnLst/>
              <a:rect l="l" t="t" r="r" b="b"/>
              <a:pathLst>
                <a:path w="68999" h="107167" extrusionOk="0">
                  <a:moveTo>
                    <a:pt x="13840" y="1"/>
                  </a:moveTo>
                  <a:cubicBezTo>
                    <a:pt x="12284" y="1"/>
                    <a:pt x="10896" y="266"/>
                    <a:pt x="9720" y="812"/>
                  </a:cubicBezTo>
                  <a:cubicBezTo>
                    <a:pt x="1" y="5358"/>
                    <a:pt x="3291" y="12110"/>
                    <a:pt x="6334" y="15895"/>
                  </a:cubicBezTo>
                  <a:cubicBezTo>
                    <a:pt x="8712" y="18862"/>
                    <a:pt x="11033" y="21887"/>
                    <a:pt x="12954" y="25158"/>
                  </a:cubicBezTo>
                  <a:cubicBezTo>
                    <a:pt x="21608" y="39861"/>
                    <a:pt x="41047" y="75697"/>
                    <a:pt x="34542" y="89924"/>
                  </a:cubicBezTo>
                  <a:cubicBezTo>
                    <a:pt x="30390" y="99001"/>
                    <a:pt x="37983" y="107166"/>
                    <a:pt x="46876" y="107166"/>
                  </a:cubicBezTo>
                  <a:cubicBezTo>
                    <a:pt x="55742" y="107166"/>
                    <a:pt x="65900" y="99048"/>
                    <a:pt x="66992" y="75620"/>
                  </a:cubicBezTo>
                  <a:cubicBezTo>
                    <a:pt x="68998" y="32561"/>
                    <a:pt x="31092" y="1"/>
                    <a:pt x="13840" y="1"/>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42"/>
            <p:cNvSpPr/>
            <p:nvPr/>
          </p:nvSpPr>
          <p:spPr>
            <a:xfrm>
              <a:off x="2605290" y="3130087"/>
              <a:ext cx="87479" cy="162492"/>
            </a:xfrm>
            <a:custGeom>
              <a:avLst/>
              <a:gdLst/>
              <a:ahLst/>
              <a:cxnLst/>
              <a:rect l="l" t="t" r="r" b="b"/>
              <a:pathLst>
                <a:path w="60749" h="112842" extrusionOk="0">
                  <a:moveTo>
                    <a:pt x="12036" y="0"/>
                  </a:moveTo>
                  <a:cubicBezTo>
                    <a:pt x="11532" y="0"/>
                    <a:pt x="11045" y="43"/>
                    <a:pt x="10576" y="130"/>
                  </a:cubicBezTo>
                  <a:cubicBezTo>
                    <a:pt x="0" y="2089"/>
                    <a:pt x="1522" y="9450"/>
                    <a:pt x="3519" y="13882"/>
                  </a:cubicBezTo>
                  <a:cubicBezTo>
                    <a:pt x="5079" y="17344"/>
                    <a:pt x="6543" y="20843"/>
                    <a:pt x="7590" y="24514"/>
                  </a:cubicBezTo>
                  <a:cubicBezTo>
                    <a:pt x="12269" y="40910"/>
                    <a:pt x="22140" y="80474"/>
                    <a:pt x="12269" y="92609"/>
                  </a:cubicBezTo>
                  <a:cubicBezTo>
                    <a:pt x="5130" y="101391"/>
                    <a:pt x="12942" y="112842"/>
                    <a:pt x="23563" y="112842"/>
                  </a:cubicBezTo>
                  <a:cubicBezTo>
                    <a:pt x="31621" y="112842"/>
                    <a:pt x="41296" y="106251"/>
                    <a:pt x="47286" y="86903"/>
                  </a:cubicBezTo>
                  <a:cubicBezTo>
                    <a:pt x="60749" y="43380"/>
                    <a:pt x="28079" y="0"/>
                    <a:pt x="12036" y="0"/>
                  </a:cubicBezTo>
                  <a:close/>
                </a:path>
              </a:pathLst>
            </a:custGeom>
            <a:solidFill>
              <a:srgbClr val="4C2929"/>
            </a:solidFill>
            <a:ln w="6175" cap="flat" cmpd="sng">
              <a:solidFill>
                <a:srgbClr val="381B1B"/>
              </a:solidFill>
              <a:prstDash val="solid"/>
              <a:miter lim="1902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42"/>
            <p:cNvSpPr/>
            <p:nvPr/>
          </p:nvSpPr>
          <p:spPr>
            <a:xfrm>
              <a:off x="1054796" y="2457527"/>
              <a:ext cx="99674" cy="235715"/>
            </a:xfrm>
            <a:custGeom>
              <a:avLst/>
              <a:gdLst/>
              <a:ahLst/>
              <a:cxnLst/>
              <a:rect l="l" t="t" r="r" b="b"/>
              <a:pathLst>
                <a:path w="69218" h="163691" extrusionOk="0">
                  <a:moveTo>
                    <a:pt x="19241" y="1"/>
                  </a:moveTo>
                  <a:cubicBezTo>
                    <a:pt x="18495" y="1"/>
                    <a:pt x="17738" y="414"/>
                    <a:pt x="17386" y="1347"/>
                  </a:cubicBezTo>
                  <a:cubicBezTo>
                    <a:pt x="3767" y="37943"/>
                    <a:pt x="1" y="74482"/>
                    <a:pt x="5745" y="113246"/>
                  </a:cubicBezTo>
                  <a:cubicBezTo>
                    <a:pt x="7743" y="126728"/>
                    <a:pt x="9613" y="163690"/>
                    <a:pt x="30554" y="163690"/>
                  </a:cubicBezTo>
                  <a:cubicBezTo>
                    <a:pt x="30945" y="163690"/>
                    <a:pt x="31342" y="163678"/>
                    <a:pt x="31747" y="163651"/>
                  </a:cubicBezTo>
                  <a:cubicBezTo>
                    <a:pt x="53031" y="162263"/>
                    <a:pt x="56455" y="128102"/>
                    <a:pt x="59099" y="113265"/>
                  </a:cubicBezTo>
                  <a:cubicBezTo>
                    <a:pt x="65318" y="78229"/>
                    <a:pt x="69218" y="39769"/>
                    <a:pt x="59631" y="5132"/>
                  </a:cubicBezTo>
                  <a:cubicBezTo>
                    <a:pt x="58809" y="2112"/>
                    <a:pt x="56425" y="742"/>
                    <a:pt x="53987" y="742"/>
                  </a:cubicBezTo>
                  <a:cubicBezTo>
                    <a:pt x="50899" y="742"/>
                    <a:pt x="47725" y="2941"/>
                    <a:pt x="47534" y="6768"/>
                  </a:cubicBezTo>
                  <a:cubicBezTo>
                    <a:pt x="46583" y="26930"/>
                    <a:pt x="48580" y="47130"/>
                    <a:pt x="48067" y="67349"/>
                  </a:cubicBezTo>
                  <a:cubicBezTo>
                    <a:pt x="47819" y="76536"/>
                    <a:pt x="47306" y="85704"/>
                    <a:pt x="46374" y="94853"/>
                  </a:cubicBezTo>
                  <a:cubicBezTo>
                    <a:pt x="46374" y="94853"/>
                    <a:pt x="46374" y="94853"/>
                    <a:pt x="46374" y="94853"/>
                  </a:cubicBezTo>
                  <a:lnTo>
                    <a:pt x="46374" y="94853"/>
                  </a:lnTo>
                  <a:cubicBezTo>
                    <a:pt x="46383" y="94853"/>
                    <a:pt x="43059" y="133926"/>
                    <a:pt x="39545" y="136414"/>
                  </a:cubicBezTo>
                  <a:lnTo>
                    <a:pt x="22579" y="133561"/>
                  </a:lnTo>
                  <a:cubicBezTo>
                    <a:pt x="20981" y="128159"/>
                    <a:pt x="19649" y="122700"/>
                    <a:pt x="18603" y="117165"/>
                  </a:cubicBezTo>
                  <a:cubicBezTo>
                    <a:pt x="16035" y="104801"/>
                    <a:pt x="14419" y="92247"/>
                    <a:pt x="13886" y="79618"/>
                  </a:cubicBezTo>
                  <a:cubicBezTo>
                    <a:pt x="12878" y="53864"/>
                    <a:pt x="15883" y="27520"/>
                    <a:pt x="21114" y="2393"/>
                  </a:cubicBezTo>
                  <a:cubicBezTo>
                    <a:pt x="21432" y="915"/>
                    <a:pt x="20350" y="1"/>
                    <a:pt x="192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42"/>
            <p:cNvSpPr/>
            <p:nvPr/>
          </p:nvSpPr>
          <p:spPr>
            <a:xfrm>
              <a:off x="1068300" y="2817945"/>
              <a:ext cx="131089" cy="227576"/>
            </a:xfrm>
            <a:custGeom>
              <a:avLst/>
              <a:gdLst/>
              <a:ahLst/>
              <a:cxnLst/>
              <a:rect l="l" t="t" r="r" b="b"/>
              <a:pathLst>
                <a:path w="91034" h="158039" extrusionOk="0">
                  <a:moveTo>
                    <a:pt x="40538" y="1"/>
                  </a:moveTo>
                  <a:cubicBezTo>
                    <a:pt x="39707" y="1"/>
                    <a:pt x="38898" y="369"/>
                    <a:pt x="38441" y="1237"/>
                  </a:cubicBezTo>
                  <a:cubicBezTo>
                    <a:pt x="21760" y="32679"/>
                    <a:pt x="10538" y="65261"/>
                    <a:pt x="7399" y="100925"/>
                  </a:cubicBezTo>
                  <a:cubicBezTo>
                    <a:pt x="5782" y="119185"/>
                    <a:pt x="0" y="153803"/>
                    <a:pt x="25945" y="157721"/>
                  </a:cubicBezTo>
                  <a:cubicBezTo>
                    <a:pt x="27362" y="157936"/>
                    <a:pt x="28737" y="158039"/>
                    <a:pt x="30073" y="158039"/>
                  </a:cubicBezTo>
                  <a:cubicBezTo>
                    <a:pt x="52162" y="158039"/>
                    <a:pt x="63252" y="129860"/>
                    <a:pt x="69978" y="112946"/>
                  </a:cubicBezTo>
                  <a:cubicBezTo>
                    <a:pt x="82969" y="80326"/>
                    <a:pt x="91034" y="41828"/>
                    <a:pt x="85023" y="6848"/>
                  </a:cubicBezTo>
                  <a:cubicBezTo>
                    <a:pt x="84462" y="3569"/>
                    <a:pt x="82152" y="2166"/>
                    <a:pt x="79650" y="2166"/>
                  </a:cubicBezTo>
                  <a:cubicBezTo>
                    <a:pt x="76304" y="2166"/>
                    <a:pt x="72614" y="4675"/>
                    <a:pt x="72298" y="8560"/>
                  </a:cubicBezTo>
                  <a:cubicBezTo>
                    <a:pt x="70358" y="32070"/>
                    <a:pt x="70453" y="55161"/>
                    <a:pt x="64576" y="78271"/>
                  </a:cubicBezTo>
                  <a:cubicBezTo>
                    <a:pt x="62188" y="87645"/>
                    <a:pt x="49686" y="136818"/>
                    <a:pt x="31749" y="136818"/>
                  </a:cubicBezTo>
                  <a:cubicBezTo>
                    <a:pt x="28540" y="136818"/>
                    <a:pt x="25157" y="135244"/>
                    <a:pt x="21627" y="131587"/>
                  </a:cubicBezTo>
                  <a:cubicBezTo>
                    <a:pt x="13505" y="123179"/>
                    <a:pt x="25374" y="70948"/>
                    <a:pt x="26915" y="62199"/>
                  </a:cubicBezTo>
                  <a:cubicBezTo>
                    <a:pt x="30529" y="41885"/>
                    <a:pt x="35854" y="22541"/>
                    <a:pt x="43177" y="3235"/>
                  </a:cubicBezTo>
                  <a:cubicBezTo>
                    <a:pt x="43870" y="1409"/>
                    <a:pt x="42163" y="1"/>
                    <a:pt x="40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42"/>
            <p:cNvSpPr/>
            <p:nvPr/>
          </p:nvSpPr>
          <p:spPr>
            <a:xfrm>
              <a:off x="1173175" y="2820960"/>
              <a:ext cx="116081" cy="187648"/>
            </a:xfrm>
            <a:custGeom>
              <a:avLst/>
              <a:gdLst/>
              <a:ahLst/>
              <a:cxnLst/>
              <a:rect l="l" t="t" r="r" b="b"/>
              <a:pathLst>
                <a:path w="80612" h="130311" extrusionOk="0">
                  <a:moveTo>
                    <a:pt x="42173" y="1"/>
                  </a:moveTo>
                  <a:cubicBezTo>
                    <a:pt x="36648" y="1"/>
                    <a:pt x="31007" y="5857"/>
                    <a:pt x="34657" y="12116"/>
                  </a:cubicBezTo>
                  <a:cubicBezTo>
                    <a:pt x="43844" y="27865"/>
                    <a:pt x="51414" y="44280"/>
                    <a:pt x="56531" y="61836"/>
                  </a:cubicBezTo>
                  <a:cubicBezTo>
                    <a:pt x="58414" y="68303"/>
                    <a:pt x="59955" y="74865"/>
                    <a:pt x="61191" y="81465"/>
                  </a:cubicBezTo>
                  <a:cubicBezTo>
                    <a:pt x="62408" y="87400"/>
                    <a:pt x="63264" y="93372"/>
                    <a:pt x="63778" y="99421"/>
                  </a:cubicBezTo>
                  <a:cubicBezTo>
                    <a:pt x="65300" y="104158"/>
                    <a:pt x="63893" y="106510"/>
                    <a:pt x="59577" y="106510"/>
                  </a:cubicBezTo>
                  <a:cubicBezTo>
                    <a:pt x="58607" y="106510"/>
                    <a:pt x="57490" y="106392"/>
                    <a:pt x="56226" y="106154"/>
                  </a:cubicBezTo>
                  <a:cubicBezTo>
                    <a:pt x="55055" y="106436"/>
                    <a:pt x="53900" y="106572"/>
                    <a:pt x="52764" y="106572"/>
                  </a:cubicBezTo>
                  <a:cubicBezTo>
                    <a:pt x="28610" y="106572"/>
                    <a:pt x="12501" y="45355"/>
                    <a:pt x="6905" y="28587"/>
                  </a:cubicBezTo>
                  <a:cubicBezTo>
                    <a:pt x="6589" y="27622"/>
                    <a:pt x="5869" y="27192"/>
                    <a:pt x="5136" y="27192"/>
                  </a:cubicBezTo>
                  <a:cubicBezTo>
                    <a:pt x="4194" y="27192"/>
                    <a:pt x="3232" y="27903"/>
                    <a:pt x="3082" y="29101"/>
                  </a:cubicBezTo>
                  <a:cubicBezTo>
                    <a:pt x="1" y="52972"/>
                    <a:pt x="9625" y="80305"/>
                    <a:pt x="23130" y="99858"/>
                  </a:cubicBezTo>
                  <a:cubicBezTo>
                    <a:pt x="30193" y="110073"/>
                    <a:pt x="44261" y="130311"/>
                    <a:pt x="59326" y="130311"/>
                  </a:cubicBezTo>
                  <a:cubicBezTo>
                    <a:pt x="61260" y="130311"/>
                    <a:pt x="63211" y="129977"/>
                    <a:pt x="65166" y="129245"/>
                  </a:cubicBezTo>
                  <a:cubicBezTo>
                    <a:pt x="80611" y="123425"/>
                    <a:pt x="79470" y="102350"/>
                    <a:pt x="77834" y="89340"/>
                  </a:cubicBezTo>
                  <a:cubicBezTo>
                    <a:pt x="73954" y="58907"/>
                    <a:pt x="63759" y="30528"/>
                    <a:pt x="48637" y="3937"/>
                  </a:cubicBezTo>
                  <a:cubicBezTo>
                    <a:pt x="47053" y="1154"/>
                    <a:pt x="44624" y="1"/>
                    <a:pt x="42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42"/>
            <p:cNvSpPr/>
            <p:nvPr/>
          </p:nvSpPr>
          <p:spPr>
            <a:xfrm>
              <a:off x="1168364" y="2521727"/>
              <a:ext cx="102650" cy="197882"/>
            </a:xfrm>
            <a:custGeom>
              <a:avLst/>
              <a:gdLst/>
              <a:ahLst/>
              <a:cxnLst/>
              <a:rect l="l" t="t" r="r" b="b"/>
              <a:pathLst>
                <a:path w="71285" h="137418" extrusionOk="0">
                  <a:moveTo>
                    <a:pt x="53097" y="1"/>
                  </a:moveTo>
                  <a:cubicBezTo>
                    <a:pt x="50385" y="1"/>
                    <a:pt x="47641" y="1545"/>
                    <a:pt x="47109" y="4430"/>
                  </a:cubicBezTo>
                  <a:cubicBezTo>
                    <a:pt x="44161" y="20160"/>
                    <a:pt x="48155" y="35111"/>
                    <a:pt x="49677" y="50898"/>
                  </a:cubicBezTo>
                  <a:cubicBezTo>
                    <a:pt x="51217" y="66894"/>
                    <a:pt x="56600" y="89320"/>
                    <a:pt x="52720" y="104974"/>
                  </a:cubicBezTo>
                  <a:cubicBezTo>
                    <a:pt x="52701" y="107066"/>
                    <a:pt x="52701" y="109197"/>
                    <a:pt x="52682" y="111289"/>
                  </a:cubicBezTo>
                  <a:cubicBezTo>
                    <a:pt x="48384" y="115839"/>
                    <a:pt x="44841" y="118115"/>
                    <a:pt x="42054" y="118115"/>
                  </a:cubicBezTo>
                  <a:cubicBezTo>
                    <a:pt x="38958" y="118115"/>
                    <a:pt x="36794" y="115307"/>
                    <a:pt x="35563" y="109691"/>
                  </a:cubicBezTo>
                  <a:cubicBezTo>
                    <a:pt x="29248" y="103509"/>
                    <a:pt x="24683" y="85953"/>
                    <a:pt x="21792" y="79049"/>
                  </a:cubicBezTo>
                  <a:cubicBezTo>
                    <a:pt x="14888" y="62539"/>
                    <a:pt x="8839" y="46371"/>
                    <a:pt x="4008" y="29157"/>
                  </a:cubicBezTo>
                  <a:cubicBezTo>
                    <a:pt x="3733" y="28248"/>
                    <a:pt x="2866" y="27810"/>
                    <a:pt x="2022" y="27810"/>
                  </a:cubicBezTo>
                  <a:cubicBezTo>
                    <a:pt x="994" y="27810"/>
                    <a:pt x="0" y="28458"/>
                    <a:pt x="146" y="29690"/>
                  </a:cubicBezTo>
                  <a:cubicBezTo>
                    <a:pt x="3361" y="57023"/>
                    <a:pt x="9067" y="83214"/>
                    <a:pt x="20270" y="108436"/>
                  </a:cubicBezTo>
                  <a:cubicBezTo>
                    <a:pt x="25377" y="119938"/>
                    <a:pt x="31422" y="137417"/>
                    <a:pt x="45382" y="137417"/>
                  </a:cubicBezTo>
                  <a:cubicBezTo>
                    <a:pt x="47073" y="137417"/>
                    <a:pt x="48881" y="137161"/>
                    <a:pt x="50818" y="136606"/>
                  </a:cubicBezTo>
                  <a:cubicBezTo>
                    <a:pt x="71284" y="130766"/>
                    <a:pt x="68127" y="102939"/>
                    <a:pt x="67956" y="86942"/>
                  </a:cubicBezTo>
                  <a:cubicBezTo>
                    <a:pt x="67670" y="60618"/>
                    <a:pt x="70371" y="26875"/>
                    <a:pt x="58350" y="2966"/>
                  </a:cubicBezTo>
                  <a:cubicBezTo>
                    <a:pt x="57345" y="956"/>
                    <a:pt x="55231" y="1"/>
                    <a:pt x="530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42"/>
            <p:cNvSpPr/>
            <p:nvPr/>
          </p:nvSpPr>
          <p:spPr>
            <a:xfrm>
              <a:off x="1434723" y="2951241"/>
              <a:ext cx="100030" cy="187119"/>
            </a:xfrm>
            <a:custGeom>
              <a:avLst/>
              <a:gdLst/>
              <a:ahLst/>
              <a:cxnLst/>
              <a:rect l="l" t="t" r="r" b="b"/>
              <a:pathLst>
                <a:path w="69465" h="129944" extrusionOk="0">
                  <a:moveTo>
                    <a:pt x="5980" y="1"/>
                  </a:moveTo>
                  <a:cubicBezTo>
                    <a:pt x="4553" y="1"/>
                    <a:pt x="3111" y="942"/>
                    <a:pt x="3006" y="2823"/>
                  </a:cubicBezTo>
                  <a:cubicBezTo>
                    <a:pt x="1427" y="31602"/>
                    <a:pt x="1" y="62453"/>
                    <a:pt x="10177" y="89976"/>
                  </a:cubicBezTo>
                  <a:cubicBezTo>
                    <a:pt x="15168" y="103508"/>
                    <a:pt x="28745" y="129944"/>
                    <a:pt x="46380" y="129944"/>
                  </a:cubicBezTo>
                  <a:cubicBezTo>
                    <a:pt x="47361" y="129944"/>
                    <a:pt x="48355" y="129862"/>
                    <a:pt x="49360" y="129692"/>
                  </a:cubicBezTo>
                  <a:cubicBezTo>
                    <a:pt x="69465" y="126287"/>
                    <a:pt x="65718" y="95226"/>
                    <a:pt x="64348" y="81588"/>
                  </a:cubicBezTo>
                  <a:cubicBezTo>
                    <a:pt x="61628" y="54350"/>
                    <a:pt x="53069" y="24659"/>
                    <a:pt x="35513" y="3242"/>
                  </a:cubicBezTo>
                  <a:cubicBezTo>
                    <a:pt x="34326" y="1795"/>
                    <a:pt x="32802" y="1189"/>
                    <a:pt x="31249" y="1189"/>
                  </a:cubicBezTo>
                  <a:cubicBezTo>
                    <a:pt x="26554" y="1189"/>
                    <a:pt x="21602" y="6737"/>
                    <a:pt x="24975" y="11382"/>
                  </a:cubicBezTo>
                  <a:cubicBezTo>
                    <a:pt x="24990" y="11403"/>
                    <a:pt x="25005" y="11424"/>
                    <a:pt x="25020" y="11444"/>
                  </a:cubicBezTo>
                  <a:lnTo>
                    <a:pt x="25020" y="11444"/>
                  </a:lnTo>
                  <a:cubicBezTo>
                    <a:pt x="32372" y="27745"/>
                    <a:pt x="41038" y="42765"/>
                    <a:pt x="45613" y="60304"/>
                  </a:cubicBezTo>
                  <a:cubicBezTo>
                    <a:pt x="48086" y="69814"/>
                    <a:pt x="49759" y="79610"/>
                    <a:pt x="50444" y="89425"/>
                  </a:cubicBezTo>
                  <a:cubicBezTo>
                    <a:pt x="50806" y="94674"/>
                    <a:pt x="50920" y="99943"/>
                    <a:pt x="50748" y="105193"/>
                  </a:cubicBezTo>
                  <a:cubicBezTo>
                    <a:pt x="46903" y="107541"/>
                    <a:pt x="43576" y="108714"/>
                    <a:pt x="40766" y="108714"/>
                  </a:cubicBezTo>
                  <a:cubicBezTo>
                    <a:pt x="36904" y="108714"/>
                    <a:pt x="34016" y="106499"/>
                    <a:pt x="32089" y="102074"/>
                  </a:cubicBezTo>
                  <a:cubicBezTo>
                    <a:pt x="8655" y="80447"/>
                    <a:pt x="9663" y="31583"/>
                    <a:pt x="8865" y="2785"/>
                  </a:cubicBezTo>
                  <a:cubicBezTo>
                    <a:pt x="8798" y="928"/>
                    <a:pt x="7396" y="1"/>
                    <a:pt x="59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42"/>
            <p:cNvSpPr/>
            <p:nvPr/>
          </p:nvSpPr>
          <p:spPr>
            <a:xfrm>
              <a:off x="1182681" y="3297220"/>
              <a:ext cx="155850" cy="220774"/>
            </a:xfrm>
            <a:custGeom>
              <a:avLst/>
              <a:gdLst/>
              <a:ahLst/>
              <a:cxnLst/>
              <a:rect l="l" t="t" r="r" b="b"/>
              <a:pathLst>
                <a:path w="108229" h="153315" extrusionOk="0">
                  <a:moveTo>
                    <a:pt x="61668" y="0"/>
                  </a:moveTo>
                  <a:cubicBezTo>
                    <a:pt x="60979" y="0"/>
                    <a:pt x="60269" y="305"/>
                    <a:pt x="59745" y="1024"/>
                  </a:cubicBezTo>
                  <a:cubicBezTo>
                    <a:pt x="39107" y="29345"/>
                    <a:pt x="23567" y="58809"/>
                    <a:pt x="13790" y="92513"/>
                  </a:cubicBezTo>
                  <a:cubicBezTo>
                    <a:pt x="9111" y="108700"/>
                    <a:pt x="0" y="135691"/>
                    <a:pt x="17499" y="147921"/>
                  </a:cubicBezTo>
                  <a:cubicBezTo>
                    <a:pt x="22847" y="151650"/>
                    <a:pt x="28193" y="153314"/>
                    <a:pt x="33464" y="153314"/>
                  </a:cubicBezTo>
                  <a:cubicBezTo>
                    <a:pt x="70999" y="153314"/>
                    <a:pt x="104713" y="68908"/>
                    <a:pt x="107715" y="44391"/>
                  </a:cubicBezTo>
                  <a:cubicBezTo>
                    <a:pt x="108229" y="40271"/>
                    <a:pt x="105135" y="38215"/>
                    <a:pt x="101825" y="38215"/>
                  </a:cubicBezTo>
                  <a:cubicBezTo>
                    <a:pt x="99007" y="38215"/>
                    <a:pt x="96031" y="39705"/>
                    <a:pt x="94990" y="42679"/>
                  </a:cubicBezTo>
                  <a:cubicBezTo>
                    <a:pt x="88124" y="62251"/>
                    <a:pt x="82075" y="81634"/>
                    <a:pt x="70777" y="99266"/>
                  </a:cubicBezTo>
                  <a:cubicBezTo>
                    <a:pt x="65698" y="107236"/>
                    <a:pt x="60201" y="117678"/>
                    <a:pt x="52403" y="122814"/>
                  </a:cubicBezTo>
                  <a:cubicBezTo>
                    <a:pt x="48644" y="127738"/>
                    <a:pt x="43872" y="130206"/>
                    <a:pt x="38085" y="130206"/>
                  </a:cubicBezTo>
                  <a:cubicBezTo>
                    <a:pt x="33299" y="130206"/>
                    <a:pt x="27819" y="128518"/>
                    <a:pt x="21646" y="125134"/>
                  </a:cubicBezTo>
                  <a:cubicBezTo>
                    <a:pt x="21703" y="119865"/>
                    <a:pt x="22407" y="114673"/>
                    <a:pt x="23662" y="109594"/>
                  </a:cubicBezTo>
                  <a:cubicBezTo>
                    <a:pt x="30491" y="72884"/>
                    <a:pt x="46012" y="35984"/>
                    <a:pt x="63644" y="3325"/>
                  </a:cubicBezTo>
                  <a:cubicBezTo>
                    <a:pt x="64629" y="1513"/>
                    <a:pt x="63202" y="0"/>
                    <a:pt x="61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 name="Google Shape;7876;p60"/>
          <p:cNvGrpSpPr/>
          <p:nvPr/>
        </p:nvGrpSpPr>
        <p:grpSpPr>
          <a:xfrm>
            <a:off x="3196506" y="4159433"/>
            <a:ext cx="418151" cy="385407"/>
            <a:chOff x="1918327" y="3665112"/>
            <a:chExt cx="418151" cy="385407"/>
          </a:xfrm>
        </p:grpSpPr>
        <p:sp>
          <p:nvSpPr>
            <p:cNvPr id="145" name="Google Shape;7877;p60"/>
            <p:cNvSpPr/>
            <p:nvPr/>
          </p:nvSpPr>
          <p:spPr>
            <a:xfrm>
              <a:off x="1943081" y="3670770"/>
              <a:ext cx="373986" cy="373986"/>
            </a:xfrm>
            <a:custGeom>
              <a:avLst/>
              <a:gdLst/>
              <a:ahLst/>
              <a:cxnLst/>
              <a:rect l="l" t="t" r="r" b="b"/>
              <a:pathLst>
                <a:path w="14277" h="14277" extrusionOk="0">
                  <a:moveTo>
                    <a:pt x="7139" y="1"/>
                  </a:moveTo>
                  <a:cubicBezTo>
                    <a:pt x="3198" y="1"/>
                    <a:pt x="1" y="3198"/>
                    <a:pt x="1" y="7139"/>
                  </a:cubicBezTo>
                  <a:cubicBezTo>
                    <a:pt x="1" y="11083"/>
                    <a:pt x="3198" y="14277"/>
                    <a:pt x="7139" y="14277"/>
                  </a:cubicBezTo>
                  <a:cubicBezTo>
                    <a:pt x="11083" y="14277"/>
                    <a:pt x="14277" y="11083"/>
                    <a:pt x="14277" y="7139"/>
                  </a:cubicBezTo>
                  <a:cubicBezTo>
                    <a:pt x="14277" y="3198"/>
                    <a:pt x="11083" y="1"/>
                    <a:pt x="7139"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7878;p60"/>
            <p:cNvSpPr/>
            <p:nvPr/>
          </p:nvSpPr>
          <p:spPr>
            <a:xfrm>
              <a:off x="1919401" y="3712709"/>
              <a:ext cx="355833" cy="332153"/>
            </a:xfrm>
            <a:custGeom>
              <a:avLst/>
              <a:gdLst/>
              <a:ahLst/>
              <a:cxnLst/>
              <a:rect l="l" t="t" r="r" b="b"/>
              <a:pathLst>
                <a:path w="13584" h="12680" extrusionOk="0">
                  <a:moveTo>
                    <a:pt x="3540" y="0"/>
                  </a:moveTo>
                  <a:lnTo>
                    <a:pt x="3540" y="0"/>
                  </a:lnTo>
                  <a:cubicBezTo>
                    <a:pt x="254" y="2670"/>
                    <a:pt x="0" y="7594"/>
                    <a:pt x="2992" y="10589"/>
                  </a:cubicBezTo>
                  <a:cubicBezTo>
                    <a:pt x="4393" y="11991"/>
                    <a:pt x="6218" y="12680"/>
                    <a:pt x="8037" y="12680"/>
                  </a:cubicBezTo>
                  <a:cubicBezTo>
                    <a:pt x="10104" y="12680"/>
                    <a:pt x="12164" y="11789"/>
                    <a:pt x="13584" y="10041"/>
                  </a:cubicBezTo>
                  <a:lnTo>
                    <a:pt x="13584" y="10041"/>
                  </a:lnTo>
                  <a:cubicBezTo>
                    <a:pt x="12316" y="11076"/>
                    <a:pt x="10729" y="11641"/>
                    <a:pt x="9096" y="11641"/>
                  </a:cubicBezTo>
                  <a:cubicBezTo>
                    <a:pt x="9091" y="11641"/>
                    <a:pt x="9086" y="11641"/>
                    <a:pt x="9081" y="11641"/>
                  </a:cubicBezTo>
                  <a:cubicBezTo>
                    <a:pt x="6326" y="11641"/>
                    <a:pt x="3818" y="10058"/>
                    <a:pt x="2632" y="7570"/>
                  </a:cubicBezTo>
                  <a:cubicBezTo>
                    <a:pt x="1450" y="5082"/>
                    <a:pt x="1803" y="2135"/>
                    <a:pt x="3540"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7879;p60"/>
            <p:cNvSpPr/>
            <p:nvPr/>
          </p:nvSpPr>
          <p:spPr>
            <a:xfrm>
              <a:off x="2178365" y="3815576"/>
              <a:ext cx="30177" cy="42200"/>
            </a:xfrm>
            <a:custGeom>
              <a:avLst/>
              <a:gdLst/>
              <a:ahLst/>
              <a:cxnLst/>
              <a:rect l="l" t="t" r="r" b="b"/>
              <a:pathLst>
                <a:path w="1152" h="1611" extrusionOk="0">
                  <a:moveTo>
                    <a:pt x="576" y="0"/>
                  </a:moveTo>
                  <a:cubicBezTo>
                    <a:pt x="257" y="0"/>
                    <a:pt x="0" y="257"/>
                    <a:pt x="0" y="576"/>
                  </a:cubicBezTo>
                  <a:lnTo>
                    <a:pt x="0" y="1035"/>
                  </a:lnTo>
                  <a:cubicBezTo>
                    <a:pt x="0" y="1354"/>
                    <a:pt x="257" y="1611"/>
                    <a:pt x="576" y="1611"/>
                  </a:cubicBezTo>
                  <a:cubicBezTo>
                    <a:pt x="895" y="1611"/>
                    <a:pt x="1152" y="1354"/>
                    <a:pt x="1152" y="1035"/>
                  </a:cubicBezTo>
                  <a:lnTo>
                    <a:pt x="1152" y="576"/>
                  </a:lnTo>
                  <a:cubicBezTo>
                    <a:pt x="1152" y="257"/>
                    <a:pt x="895"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7880;p60"/>
            <p:cNvSpPr/>
            <p:nvPr/>
          </p:nvSpPr>
          <p:spPr>
            <a:xfrm>
              <a:off x="2190388" y="3815524"/>
              <a:ext cx="18153" cy="30229"/>
            </a:xfrm>
            <a:custGeom>
              <a:avLst/>
              <a:gdLst/>
              <a:ahLst/>
              <a:cxnLst/>
              <a:rect l="l" t="t" r="r" b="b"/>
              <a:pathLst>
                <a:path w="693" h="1154" extrusionOk="0">
                  <a:moveTo>
                    <a:pt x="116" y="1"/>
                  </a:moveTo>
                  <a:cubicBezTo>
                    <a:pt x="78" y="1"/>
                    <a:pt x="40" y="5"/>
                    <a:pt x="1" y="13"/>
                  </a:cubicBezTo>
                  <a:lnTo>
                    <a:pt x="1" y="461"/>
                  </a:lnTo>
                  <a:cubicBezTo>
                    <a:pt x="1" y="842"/>
                    <a:pt x="312" y="1154"/>
                    <a:pt x="693" y="1154"/>
                  </a:cubicBezTo>
                  <a:lnTo>
                    <a:pt x="693" y="578"/>
                  </a:lnTo>
                  <a:cubicBezTo>
                    <a:pt x="693"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7881;p60"/>
            <p:cNvSpPr/>
            <p:nvPr/>
          </p:nvSpPr>
          <p:spPr>
            <a:xfrm>
              <a:off x="2051712" y="3815576"/>
              <a:ext cx="30177" cy="42200"/>
            </a:xfrm>
            <a:custGeom>
              <a:avLst/>
              <a:gdLst/>
              <a:ahLst/>
              <a:cxnLst/>
              <a:rect l="l" t="t" r="r" b="b"/>
              <a:pathLst>
                <a:path w="1152" h="1611" extrusionOk="0">
                  <a:moveTo>
                    <a:pt x="576" y="0"/>
                  </a:moveTo>
                  <a:cubicBezTo>
                    <a:pt x="257" y="0"/>
                    <a:pt x="0" y="257"/>
                    <a:pt x="0" y="576"/>
                  </a:cubicBezTo>
                  <a:lnTo>
                    <a:pt x="0" y="1035"/>
                  </a:lnTo>
                  <a:cubicBezTo>
                    <a:pt x="0" y="1354"/>
                    <a:pt x="257" y="1611"/>
                    <a:pt x="576" y="1611"/>
                  </a:cubicBezTo>
                  <a:cubicBezTo>
                    <a:pt x="891" y="1611"/>
                    <a:pt x="1152" y="1354"/>
                    <a:pt x="1152" y="1035"/>
                  </a:cubicBezTo>
                  <a:lnTo>
                    <a:pt x="1152" y="576"/>
                  </a:lnTo>
                  <a:cubicBezTo>
                    <a:pt x="1152" y="257"/>
                    <a:pt x="891"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7882;p60"/>
            <p:cNvSpPr/>
            <p:nvPr/>
          </p:nvSpPr>
          <p:spPr>
            <a:xfrm>
              <a:off x="2063735" y="3815524"/>
              <a:ext cx="18153" cy="30229"/>
            </a:xfrm>
            <a:custGeom>
              <a:avLst/>
              <a:gdLst/>
              <a:ahLst/>
              <a:cxnLst/>
              <a:rect l="l" t="t" r="r" b="b"/>
              <a:pathLst>
                <a:path w="693" h="1154" extrusionOk="0">
                  <a:moveTo>
                    <a:pt x="116" y="1"/>
                  </a:moveTo>
                  <a:cubicBezTo>
                    <a:pt x="78" y="1"/>
                    <a:pt x="39" y="5"/>
                    <a:pt x="0" y="13"/>
                  </a:cubicBezTo>
                  <a:lnTo>
                    <a:pt x="0" y="461"/>
                  </a:lnTo>
                  <a:cubicBezTo>
                    <a:pt x="0" y="842"/>
                    <a:pt x="309" y="1154"/>
                    <a:pt x="693" y="1154"/>
                  </a:cubicBezTo>
                  <a:lnTo>
                    <a:pt x="693" y="578"/>
                  </a:lnTo>
                  <a:cubicBezTo>
                    <a:pt x="693"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7883;p60"/>
            <p:cNvSpPr/>
            <p:nvPr/>
          </p:nvSpPr>
          <p:spPr>
            <a:xfrm>
              <a:off x="2046054" y="3809918"/>
              <a:ext cx="41414" cy="53516"/>
            </a:xfrm>
            <a:custGeom>
              <a:avLst/>
              <a:gdLst/>
              <a:ahLst/>
              <a:cxnLst/>
              <a:rect l="l" t="t" r="r" b="b"/>
              <a:pathLst>
                <a:path w="1581" h="2043" extrusionOk="0">
                  <a:moveTo>
                    <a:pt x="792" y="0"/>
                  </a:moveTo>
                  <a:cubicBezTo>
                    <a:pt x="353" y="0"/>
                    <a:pt x="0" y="353"/>
                    <a:pt x="0" y="792"/>
                  </a:cubicBezTo>
                  <a:lnTo>
                    <a:pt x="0" y="1251"/>
                  </a:lnTo>
                  <a:cubicBezTo>
                    <a:pt x="0" y="1690"/>
                    <a:pt x="353" y="2043"/>
                    <a:pt x="792" y="2043"/>
                  </a:cubicBezTo>
                  <a:cubicBezTo>
                    <a:pt x="1227" y="2043"/>
                    <a:pt x="1580" y="1690"/>
                    <a:pt x="1580" y="1251"/>
                  </a:cubicBezTo>
                  <a:lnTo>
                    <a:pt x="1580" y="905"/>
                  </a:lnTo>
                  <a:cubicBezTo>
                    <a:pt x="1580" y="761"/>
                    <a:pt x="1473" y="689"/>
                    <a:pt x="1366" y="689"/>
                  </a:cubicBezTo>
                  <a:cubicBezTo>
                    <a:pt x="1259" y="689"/>
                    <a:pt x="1152" y="761"/>
                    <a:pt x="1152" y="905"/>
                  </a:cubicBezTo>
                  <a:lnTo>
                    <a:pt x="1152" y="1251"/>
                  </a:lnTo>
                  <a:cubicBezTo>
                    <a:pt x="1152" y="1450"/>
                    <a:pt x="991" y="1611"/>
                    <a:pt x="792" y="1611"/>
                  </a:cubicBezTo>
                  <a:cubicBezTo>
                    <a:pt x="590" y="1611"/>
                    <a:pt x="429" y="1450"/>
                    <a:pt x="429" y="1251"/>
                  </a:cubicBezTo>
                  <a:lnTo>
                    <a:pt x="429" y="792"/>
                  </a:lnTo>
                  <a:cubicBezTo>
                    <a:pt x="429" y="593"/>
                    <a:pt x="590" y="432"/>
                    <a:pt x="792" y="432"/>
                  </a:cubicBezTo>
                  <a:cubicBezTo>
                    <a:pt x="908" y="432"/>
                    <a:pt x="1004" y="333"/>
                    <a:pt x="1004" y="216"/>
                  </a:cubicBezTo>
                  <a:cubicBezTo>
                    <a:pt x="1004" y="96"/>
                    <a:pt x="908"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7884;p60"/>
            <p:cNvSpPr/>
            <p:nvPr/>
          </p:nvSpPr>
          <p:spPr>
            <a:xfrm>
              <a:off x="2172707" y="3809918"/>
              <a:ext cx="41493" cy="53516"/>
            </a:xfrm>
            <a:custGeom>
              <a:avLst/>
              <a:gdLst/>
              <a:ahLst/>
              <a:cxnLst/>
              <a:rect l="l" t="t" r="r" b="b"/>
              <a:pathLst>
                <a:path w="1584" h="2043" extrusionOk="0">
                  <a:moveTo>
                    <a:pt x="792" y="0"/>
                  </a:moveTo>
                  <a:cubicBezTo>
                    <a:pt x="357" y="0"/>
                    <a:pt x="1" y="353"/>
                    <a:pt x="1" y="792"/>
                  </a:cubicBezTo>
                  <a:lnTo>
                    <a:pt x="1" y="1251"/>
                  </a:lnTo>
                  <a:cubicBezTo>
                    <a:pt x="1" y="1690"/>
                    <a:pt x="354" y="2043"/>
                    <a:pt x="792" y="2043"/>
                  </a:cubicBezTo>
                  <a:cubicBezTo>
                    <a:pt x="1231" y="2043"/>
                    <a:pt x="1584" y="1690"/>
                    <a:pt x="1584" y="1251"/>
                  </a:cubicBezTo>
                  <a:lnTo>
                    <a:pt x="1584" y="905"/>
                  </a:lnTo>
                  <a:cubicBezTo>
                    <a:pt x="1584" y="761"/>
                    <a:pt x="1476" y="689"/>
                    <a:pt x="1368" y="689"/>
                  </a:cubicBezTo>
                  <a:cubicBezTo>
                    <a:pt x="1260" y="689"/>
                    <a:pt x="1152" y="761"/>
                    <a:pt x="1152" y="905"/>
                  </a:cubicBezTo>
                  <a:lnTo>
                    <a:pt x="1152" y="1251"/>
                  </a:lnTo>
                  <a:cubicBezTo>
                    <a:pt x="1152" y="1450"/>
                    <a:pt x="991" y="1611"/>
                    <a:pt x="792" y="1611"/>
                  </a:cubicBezTo>
                  <a:cubicBezTo>
                    <a:pt x="593" y="1611"/>
                    <a:pt x="432" y="1450"/>
                    <a:pt x="432" y="1251"/>
                  </a:cubicBezTo>
                  <a:lnTo>
                    <a:pt x="432" y="792"/>
                  </a:lnTo>
                  <a:cubicBezTo>
                    <a:pt x="432" y="593"/>
                    <a:pt x="593" y="432"/>
                    <a:pt x="792" y="432"/>
                  </a:cubicBezTo>
                  <a:cubicBezTo>
                    <a:pt x="912" y="432"/>
                    <a:pt x="1008" y="333"/>
                    <a:pt x="1008" y="216"/>
                  </a:cubicBezTo>
                  <a:cubicBezTo>
                    <a:pt x="1008" y="96"/>
                    <a:pt x="912"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7885;p60"/>
            <p:cNvSpPr/>
            <p:nvPr/>
          </p:nvSpPr>
          <p:spPr>
            <a:xfrm>
              <a:off x="2061745" y="3912419"/>
              <a:ext cx="136686" cy="35573"/>
            </a:xfrm>
            <a:custGeom>
              <a:avLst/>
              <a:gdLst/>
              <a:ahLst/>
              <a:cxnLst/>
              <a:rect l="l" t="t" r="r" b="b"/>
              <a:pathLst>
                <a:path w="5218" h="1358" extrusionOk="0">
                  <a:moveTo>
                    <a:pt x="2609" y="1"/>
                  </a:moveTo>
                  <a:cubicBezTo>
                    <a:pt x="1639" y="1"/>
                    <a:pt x="717" y="374"/>
                    <a:pt x="148" y="995"/>
                  </a:cubicBezTo>
                  <a:cubicBezTo>
                    <a:pt x="1" y="1153"/>
                    <a:pt x="147" y="1358"/>
                    <a:pt x="310" y="1358"/>
                  </a:cubicBezTo>
                  <a:cubicBezTo>
                    <a:pt x="363" y="1358"/>
                    <a:pt x="417" y="1337"/>
                    <a:pt x="464" y="1286"/>
                  </a:cubicBezTo>
                  <a:cubicBezTo>
                    <a:pt x="957" y="751"/>
                    <a:pt x="1759" y="433"/>
                    <a:pt x="2609" y="433"/>
                  </a:cubicBezTo>
                  <a:cubicBezTo>
                    <a:pt x="3462" y="433"/>
                    <a:pt x="4264" y="751"/>
                    <a:pt x="4754" y="1286"/>
                  </a:cubicBezTo>
                  <a:cubicBezTo>
                    <a:pt x="4802" y="1337"/>
                    <a:pt x="4856" y="1358"/>
                    <a:pt x="4909" y="1358"/>
                  </a:cubicBezTo>
                  <a:cubicBezTo>
                    <a:pt x="5073" y="1358"/>
                    <a:pt x="5218" y="1153"/>
                    <a:pt x="5073" y="995"/>
                  </a:cubicBezTo>
                  <a:cubicBezTo>
                    <a:pt x="4500" y="374"/>
                    <a:pt x="3582" y="1"/>
                    <a:pt x="26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7886;p60"/>
            <p:cNvSpPr/>
            <p:nvPr/>
          </p:nvSpPr>
          <p:spPr>
            <a:xfrm>
              <a:off x="1918327" y="3665112"/>
              <a:ext cx="343390" cy="321884"/>
            </a:xfrm>
            <a:custGeom>
              <a:avLst/>
              <a:gdLst/>
              <a:ahLst/>
              <a:cxnLst/>
              <a:rect l="l" t="t" r="r" b="b"/>
              <a:pathLst>
                <a:path w="13109" h="12288" extrusionOk="0">
                  <a:moveTo>
                    <a:pt x="8083" y="0"/>
                  </a:moveTo>
                  <a:cubicBezTo>
                    <a:pt x="6196" y="0"/>
                    <a:pt x="4312" y="722"/>
                    <a:pt x="2882" y="2153"/>
                  </a:cubicBezTo>
                  <a:cubicBezTo>
                    <a:pt x="141" y="4894"/>
                    <a:pt x="0" y="9298"/>
                    <a:pt x="2560" y="12211"/>
                  </a:cubicBezTo>
                  <a:cubicBezTo>
                    <a:pt x="2608" y="12265"/>
                    <a:pt x="2664" y="12287"/>
                    <a:pt x="2718" y="12287"/>
                  </a:cubicBezTo>
                  <a:cubicBezTo>
                    <a:pt x="2881" y="12287"/>
                    <a:pt x="3027" y="12085"/>
                    <a:pt x="2885" y="11923"/>
                  </a:cubicBezTo>
                  <a:cubicBezTo>
                    <a:pt x="1724" y="10607"/>
                    <a:pt x="1110" y="8900"/>
                    <a:pt x="1165" y="7146"/>
                  </a:cubicBezTo>
                  <a:cubicBezTo>
                    <a:pt x="1244" y="4466"/>
                    <a:pt x="2865" y="2074"/>
                    <a:pt x="5325" y="1005"/>
                  </a:cubicBezTo>
                  <a:cubicBezTo>
                    <a:pt x="6213" y="619"/>
                    <a:pt x="7151" y="431"/>
                    <a:pt x="8083" y="431"/>
                  </a:cubicBezTo>
                  <a:cubicBezTo>
                    <a:pt x="9736" y="431"/>
                    <a:pt x="11367" y="1022"/>
                    <a:pt x="12655" y="2153"/>
                  </a:cubicBezTo>
                  <a:cubicBezTo>
                    <a:pt x="12701" y="2194"/>
                    <a:pt x="12750" y="2212"/>
                    <a:pt x="12797" y="2212"/>
                  </a:cubicBezTo>
                  <a:cubicBezTo>
                    <a:pt x="12968" y="2212"/>
                    <a:pt x="13109" y="1981"/>
                    <a:pt x="12940" y="1831"/>
                  </a:cubicBezTo>
                  <a:cubicBezTo>
                    <a:pt x="11547" y="607"/>
                    <a:pt x="9813" y="0"/>
                    <a:pt x="80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7887;p60"/>
            <p:cNvSpPr/>
            <p:nvPr/>
          </p:nvSpPr>
          <p:spPr>
            <a:xfrm>
              <a:off x="1998458" y="3728635"/>
              <a:ext cx="338020" cy="321884"/>
            </a:xfrm>
            <a:custGeom>
              <a:avLst/>
              <a:gdLst/>
              <a:ahLst/>
              <a:cxnLst/>
              <a:rect l="l" t="t" r="r" b="b"/>
              <a:pathLst>
                <a:path w="12904" h="12288" extrusionOk="0">
                  <a:moveTo>
                    <a:pt x="10391" y="1"/>
                  </a:moveTo>
                  <a:cubicBezTo>
                    <a:pt x="10231" y="1"/>
                    <a:pt x="10086" y="200"/>
                    <a:pt x="10227" y="362"/>
                  </a:cubicBezTo>
                  <a:cubicBezTo>
                    <a:pt x="12636" y="3103"/>
                    <a:pt x="12506" y="7246"/>
                    <a:pt x="9922" y="9827"/>
                  </a:cubicBezTo>
                  <a:cubicBezTo>
                    <a:pt x="8575" y="11174"/>
                    <a:pt x="6802" y="11854"/>
                    <a:pt x="5025" y="11854"/>
                  </a:cubicBezTo>
                  <a:cubicBezTo>
                    <a:pt x="3398" y="11854"/>
                    <a:pt x="1767" y="11283"/>
                    <a:pt x="457" y="10132"/>
                  </a:cubicBezTo>
                  <a:cubicBezTo>
                    <a:pt x="411" y="10091"/>
                    <a:pt x="361" y="10073"/>
                    <a:pt x="314" y="10073"/>
                  </a:cubicBezTo>
                  <a:cubicBezTo>
                    <a:pt x="141" y="10073"/>
                    <a:pt x="0" y="10307"/>
                    <a:pt x="173" y="10457"/>
                  </a:cubicBezTo>
                  <a:cubicBezTo>
                    <a:pt x="1512" y="11636"/>
                    <a:pt x="3236" y="12287"/>
                    <a:pt x="5025" y="12287"/>
                  </a:cubicBezTo>
                  <a:cubicBezTo>
                    <a:pt x="5097" y="12287"/>
                    <a:pt x="5172" y="12284"/>
                    <a:pt x="5248" y="12284"/>
                  </a:cubicBezTo>
                  <a:cubicBezTo>
                    <a:pt x="8092" y="12195"/>
                    <a:pt x="10635" y="10474"/>
                    <a:pt x="11769" y="7863"/>
                  </a:cubicBezTo>
                  <a:cubicBezTo>
                    <a:pt x="12903" y="5249"/>
                    <a:pt x="12430" y="2216"/>
                    <a:pt x="10549" y="78"/>
                  </a:cubicBezTo>
                  <a:cubicBezTo>
                    <a:pt x="10501" y="23"/>
                    <a:pt x="10445" y="1"/>
                    <a:pt x="103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7888;p60"/>
          <p:cNvGrpSpPr/>
          <p:nvPr/>
        </p:nvGrpSpPr>
        <p:grpSpPr>
          <a:xfrm>
            <a:off x="5333623" y="4207030"/>
            <a:ext cx="418334" cy="385381"/>
            <a:chOff x="2461742" y="3665034"/>
            <a:chExt cx="418334" cy="385381"/>
          </a:xfrm>
        </p:grpSpPr>
        <p:sp>
          <p:nvSpPr>
            <p:cNvPr id="157" name="Google Shape;7889;p60"/>
            <p:cNvSpPr/>
            <p:nvPr/>
          </p:nvSpPr>
          <p:spPr>
            <a:xfrm>
              <a:off x="2486628" y="3670770"/>
              <a:ext cx="373986" cy="373986"/>
            </a:xfrm>
            <a:custGeom>
              <a:avLst/>
              <a:gdLst/>
              <a:ahLst/>
              <a:cxnLst/>
              <a:rect l="l" t="t" r="r" b="b"/>
              <a:pathLst>
                <a:path w="14277" h="14277" extrusionOk="0">
                  <a:moveTo>
                    <a:pt x="7138" y="1"/>
                  </a:moveTo>
                  <a:cubicBezTo>
                    <a:pt x="3197" y="1"/>
                    <a:pt x="0" y="3198"/>
                    <a:pt x="0" y="7139"/>
                  </a:cubicBezTo>
                  <a:cubicBezTo>
                    <a:pt x="0" y="11083"/>
                    <a:pt x="3197" y="14277"/>
                    <a:pt x="7138" y="14277"/>
                  </a:cubicBezTo>
                  <a:cubicBezTo>
                    <a:pt x="11082" y="14277"/>
                    <a:pt x="14276" y="11083"/>
                    <a:pt x="14276" y="7139"/>
                  </a:cubicBezTo>
                  <a:cubicBezTo>
                    <a:pt x="14276" y="3198"/>
                    <a:pt x="11082" y="1"/>
                    <a:pt x="7138"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7890;p60"/>
            <p:cNvSpPr/>
            <p:nvPr/>
          </p:nvSpPr>
          <p:spPr>
            <a:xfrm>
              <a:off x="2462738" y="3712709"/>
              <a:ext cx="355938" cy="332205"/>
            </a:xfrm>
            <a:custGeom>
              <a:avLst/>
              <a:gdLst/>
              <a:ahLst/>
              <a:cxnLst/>
              <a:rect l="l" t="t" r="r" b="b"/>
              <a:pathLst>
                <a:path w="13588" h="12682" extrusionOk="0">
                  <a:moveTo>
                    <a:pt x="3547" y="0"/>
                  </a:moveTo>
                  <a:cubicBezTo>
                    <a:pt x="258" y="2666"/>
                    <a:pt x="1" y="7594"/>
                    <a:pt x="2996" y="10589"/>
                  </a:cubicBezTo>
                  <a:cubicBezTo>
                    <a:pt x="4398" y="11991"/>
                    <a:pt x="6223" y="12681"/>
                    <a:pt x="8043" y="12681"/>
                  </a:cubicBezTo>
                  <a:cubicBezTo>
                    <a:pt x="10109" y="12681"/>
                    <a:pt x="12168" y="11790"/>
                    <a:pt x="13588" y="10041"/>
                  </a:cubicBezTo>
                  <a:lnTo>
                    <a:pt x="13588" y="10041"/>
                  </a:lnTo>
                  <a:cubicBezTo>
                    <a:pt x="12320" y="11076"/>
                    <a:pt x="10736" y="11641"/>
                    <a:pt x="9103" y="11641"/>
                  </a:cubicBezTo>
                  <a:cubicBezTo>
                    <a:pt x="9098" y="11641"/>
                    <a:pt x="9093" y="11641"/>
                    <a:pt x="9088" y="11641"/>
                  </a:cubicBezTo>
                  <a:cubicBezTo>
                    <a:pt x="6333" y="11641"/>
                    <a:pt x="3825" y="10058"/>
                    <a:pt x="2639" y="7570"/>
                  </a:cubicBezTo>
                  <a:cubicBezTo>
                    <a:pt x="1457" y="5082"/>
                    <a:pt x="1810" y="2135"/>
                    <a:pt x="3547"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7891;p60"/>
            <p:cNvSpPr/>
            <p:nvPr/>
          </p:nvSpPr>
          <p:spPr>
            <a:xfrm>
              <a:off x="2564112" y="3881928"/>
              <a:ext cx="218990" cy="96502"/>
            </a:xfrm>
            <a:custGeom>
              <a:avLst/>
              <a:gdLst/>
              <a:ahLst/>
              <a:cxnLst/>
              <a:rect l="l" t="t" r="r" b="b"/>
              <a:pathLst>
                <a:path w="8360" h="3684" extrusionOk="0">
                  <a:moveTo>
                    <a:pt x="242" y="1"/>
                  </a:moveTo>
                  <a:cubicBezTo>
                    <a:pt x="108" y="1"/>
                    <a:pt x="1" y="147"/>
                    <a:pt x="44" y="301"/>
                  </a:cubicBezTo>
                  <a:cubicBezTo>
                    <a:pt x="603" y="2261"/>
                    <a:pt x="2241" y="3683"/>
                    <a:pt x="4180" y="3683"/>
                  </a:cubicBezTo>
                  <a:cubicBezTo>
                    <a:pt x="6120" y="3683"/>
                    <a:pt x="7761" y="2261"/>
                    <a:pt x="8316" y="301"/>
                  </a:cubicBezTo>
                  <a:cubicBezTo>
                    <a:pt x="8359" y="147"/>
                    <a:pt x="8255" y="1"/>
                    <a:pt x="8119" y="1"/>
                  </a:cubicBezTo>
                  <a:cubicBezTo>
                    <a:pt x="8104" y="1"/>
                    <a:pt x="8089" y="3"/>
                    <a:pt x="8073" y="7"/>
                  </a:cubicBezTo>
                  <a:cubicBezTo>
                    <a:pt x="6812" y="301"/>
                    <a:pt x="5522" y="452"/>
                    <a:pt x="4224" y="452"/>
                  </a:cubicBezTo>
                  <a:cubicBezTo>
                    <a:pt x="4209" y="452"/>
                    <a:pt x="4195" y="452"/>
                    <a:pt x="4180" y="452"/>
                  </a:cubicBezTo>
                  <a:cubicBezTo>
                    <a:pt x="4166" y="452"/>
                    <a:pt x="4151" y="452"/>
                    <a:pt x="4136" y="452"/>
                  </a:cubicBezTo>
                  <a:cubicBezTo>
                    <a:pt x="2842" y="452"/>
                    <a:pt x="1548" y="301"/>
                    <a:pt x="287" y="7"/>
                  </a:cubicBezTo>
                  <a:cubicBezTo>
                    <a:pt x="272" y="3"/>
                    <a:pt x="257" y="1"/>
                    <a:pt x="242"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7892;p60"/>
            <p:cNvSpPr/>
            <p:nvPr/>
          </p:nvSpPr>
          <p:spPr>
            <a:xfrm>
              <a:off x="2564112" y="3881928"/>
              <a:ext cx="218990" cy="53700"/>
            </a:xfrm>
            <a:custGeom>
              <a:avLst/>
              <a:gdLst/>
              <a:ahLst/>
              <a:cxnLst/>
              <a:rect l="l" t="t" r="r" b="b"/>
              <a:pathLst>
                <a:path w="8360" h="2050" extrusionOk="0">
                  <a:moveTo>
                    <a:pt x="242" y="1"/>
                  </a:moveTo>
                  <a:cubicBezTo>
                    <a:pt x="108" y="1"/>
                    <a:pt x="1" y="147"/>
                    <a:pt x="44" y="301"/>
                  </a:cubicBezTo>
                  <a:cubicBezTo>
                    <a:pt x="188" y="802"/>
                    <a:pt x="404" y="1278"/>
                    <a:pt x="692" y="1713"/>
                  </a:cubicBezTo>
                  <a:cubicBezTo>
                    <a:pt x="1843" y="1938"/>
                    <a:pt x="3012" y="2050"/>
                    <a:pt x="4180" y="2050"/>
                  </a:cubicBezTo>
                  <a:cubicBezTo>
                    <a:pt x="5349" y="2050"/>
                    <a:pt x="6517" y="1938"/>
                    <a:pt x="7669" y="1713"/>
                  </a:cubicBezTo>
                  <a:cubicBezTo>
                    <a:pt x="7956" y="1278"/>
                    <a:pt x="8176" y="802"/>
                    <a:pt x="8316" y="301"/>
                  </a:cubicBezTo>
                  <a:cubicBezTo>
                    <a:pt x="8359" y="147"/>
                    <a:pt x="8255" y="1"/>
                    <a:pt x="8119" y="1"/>
                  </a:cubicBezTo>
                  <a:cubicBezTo>
                    <a:pt x="8104" y="1"/>
                    <a:pt x="8089" y="3"/>
                    <a:pt x="8073" y="7"/>
                  </a:cubicBezTo>
                  <a:cubicBezTo>
                    <a:pt x="6793" y="305"/>
                    <a:pt x="5487" y="454"/>
                    <a:pt x="4180" y="454"/>
                  </a:cubicBezTo>
                  <a:cubicBezTo>
                    <a:pt x="2874" y="454"/>
                    <a:pt x="1567" y="305"/>
                    <a:pt x="287" y="7"/>
                  </a:cubicBezTo>
                  <a:cubicBezTo>
                    <a:pt x="272" y="3"/>
                    <a:pt x="257" y="1"/>
                    <a:pt x="24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7893;p60"/>
            <p:cNvSpPr/>
            <p:nvPr/>
          </p:nvSpPr>
          <p:spPr>
            <a:xfrm>
              <a:off x="2595232" y="3785400"/>
              <a:ext cx="30177" cy="54617"/>
            </a:xfrm>
            <a:custGeom>
              <a:avLst/>
              <a:gdLst/>
              <a:ahLst/>
              <a:cxnLst/>
              <a:rect l="l" t="t" r="r" b="b"/>
              <a:pathLst>
                <a:path w="1152" h="2085" extrusionOk="0">
                  <a:moveTo>
                    <a:pt x="576" y="1"/>
                  </a:moveTo>
                  <a:cubicBezTo>
                    <a:pt x="258" y="1"/>
                    <a:pt x="0" y="258"/>
                    <a:pt x="0" y="577"/>
                  </a:cubicBezTo>
                  <a:lnTo>
                    <a:pt x="0" y="1509"/>
                  </a:lnTo>
                  <a:cubicBezTo>
                    <a:pt x="0" y="1827"/>
                    <a:pt x="258" y="2084"/>
                    <a:pt x="576" y="2084"/>
                  </a:cubicBezTo>
                  <a:cubicBezTo>
                    <a:pt x="891" y="2084"/>
                    <a:pt x="1152" y="1827"/>
                    <a:pt x="1152" y="1509"/>
                  </a:cubicBezTo>
                  <a:lnTo>
                    <a:pt x="1152" y="577"/>
                  </a:lnTo>
                  <a:cubicBezTo>
                    <a:pt x="1152" y="258"/>
                    <a:pt x="891" y="1"/>
                    <a:pt x="57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7894;p60"/>
            <p:cNvSpPr/>
            <p:nvPr/>
          </p:nvSpPr>
          <p:spPr>
            <a:xfrm>
              <a:off x="2607256" y="3785374"/>
              <a:ext cx="18153" cy="42305"/>
            </a:xfrm>
            <a:custGeom>
              <a:avLst/>
              <a:gdLst/>
              <a:ahLst/>
              <a:cxnLst/>
              <a:rect l="l" t="t" r="r" b="b"/>
              <a:pathLst>
                <a:path w="693" h="1615" extrusionOk="0">
                  <a:moveTo>
                    <a:pt x="116" y="1"/>
                  </a:moveTo>
                  <a:cubicBezTo>
                    <a:pt x="78" y="1"/>
                    <a:pt x="40" y="4"/>
                    <a:pt x="1" y="12"/>
                  </a:cubicBezTo>
                  <a:lnTo>
                    <a:pt x="1" y="972"/>
                  </a:lnTo>
                  <a:cubicBezTo>
                    <a:pt x="1" y="1329"/>
                    <a:pt x="289" y="1614"/>
                    <a:pt x="644" y="1614"/>
                  </a:cubicBezTo>
                  <a:cubicBezTo>
                    <a:pt x="660" y="1614"/>
                    <a:pt x="677" y="1614"/>
                    <a:pt x="693" y="1612"/>
                  </a:cubicBezTo>
                  <a:lnTo>
                    <a:pt x="693" y="578"/>
                  </a:lnTo>
                  <a:cubicBezTo>
                    <a:pt x="690"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7895;p60"/>
            <p:cNvSpPr/>
            <p:nvPr/>
          </p:nvSpPr>
          <p:spPr>
            <a:xfrm>
              <a:off x="2584099" y="3884862"/>
              <a:ext cx="178938" cy="33294"/>
            </a:xfrm>
            <a:custGeom>
              <a:avLst/>
              <a:gdLst/>
              <a:ahLst/>
              <a:cxnLst/>
              <a:rect l="l" t="t" r="r" b="b"/>
              <a:pathLst>
                <a:path w="6831" h="1271" extrusionOk="0">
                  <a:moveTo>
                    <a:pt x="1" y="1"/>
                  </a:moveTo>
                  <a:cubicBezTo>
                    <a:pt x="86" y="237"/>
                    <a:pt x="196" y="463"/>
                    <a:pt x="323" y="683"/>
                  </a:cubicBezTo>
                  <a:cubicBezTo>
                    <a:pt x="460" y="923"/>
                    <a:pt x="703" y="1084"/>
                    <a:pt x="977" y="1121"/>
                  </a:cubicBezTo>
                  <a:cubicBezTo>
                    <a:pt x="1788" y="1221"/>
                    <a:pt x="2602" y="1270"/>
                    <a:pt x="3417" y="1270"/>
                  </a:cubicBezTo>
                  <a:cubicBezTo>
                    <a:pt x="4231" y="1270"/>
                    <a:pt x="5045" y="1221"/>
                    <a:pt x="5854" y="1121"/>
                  </a:cubicBezTo>
                  <a:cubicBezTo>
                    <a:pt x="6131" y="1084"/>
                    <a:pt x="6374" y="923"/>
                    <a:pt x="6515" y="679"/>
                  </a:cubicBezTo>
                  <a:cubicBezTo>
                    <a:pt x="6638" y="463"/>
                    <a:pt x="6745" y="234"/>
                    <a:pt x="6830" y="1"/>
                  </a:cubicBezTo>
                  <a:lnTo>
                    <a:pt x="6830" y="1"/>
                  </a:lnTo>
                  <a:cubicBezTo>
                    <a:pt x="5703" y="229"/>
                    <a:pt x="4559" y="343"/>
                    <a:pt x="3415" y="343"/>
                  </a:cubicBezTo>
                  <a:cubicBezTo>
                    <a:pt x="2272" y="343"/>
                    <a:pt x="1128" y="22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7896;p60"/>
            <p:cNvSpPr/>
            <p:nvPr/>
          </p:nvSpPr>
          <p:spPr>
            <a:xfrm>
              <a:off x="2721885" y="3785400"/>
              <a:ext cx="30203" cy="54617"/>
            </a:xfrm>
            <a:custGeom>
              <a:avLst/>
              <a:gdLst/>
              <a:ahLst/>
              <a:cxnLst/>
              <a:rect l="l" t="t" r="r" b="b"/>
              <a:pathLst>
                <a:path w="1153" h="2085" extrusionOk="0">
                  <a:moveTo>
                    <a:pt x="576" y="1"/>
                  </a:moveTo>
                  <a:cubicBezTo>
                    <a:pt x="258" y="1"/>
                    <a:pt x="1" y="258"/>
                    <a:pt x="1" y="577"/>
                  </a:cubicBezTo>
                  <a:lnTo>
                    <a:pt x="1" y="1509"/>
                  </a:lnTo>
                  <a:cubicBezTo>
                    <a:pt x="1" y="1827"/>
                    <a:pt x="258" y="2084"/>
                    <a:pt x="576" y="2084"/>
                  </a:cubicBezTo>
                  <a:cubicBezTo>
                    <a:pt x="895" y="2084"/>
                    <a:pt x="1152" y="1827"/>
                    <a:pt x="1152" y="1509"/>
                  </a:cubicBezTo>
                  <a:lnTo>
                    <a:pt x="1152" y="577"/>
                  </a:lnTo>
                  <a:cubicBezTo>
                    <a:pt x="1152" y="258"/>
                    <a:pt x="895" y="1"/>
                    <a:pt x="57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7897;p60"/>
            <p:cNvSpPr/>
            <p:nvPr/>
          </p:nvSpPr>
          <p:spPr>
            <a:xfrm>
              <a:off x="2733908" y="3785374"/>
              <a:ext cx="18179" cy="42305"/>
            </a:xfrm>
            <a:custGeom>
              <a:avLst/>
              <a:gdLst/>
              <a:ahLst/>
              <a:cxnLst/>
              <a:rect l="l" t="t" r="r" b="b"/>
              <a:pathLst>
                <a:path w="694" h="1615" extrusionOk="0">
                  <a:moveTo>
                    <a:pt x="117" y="1"/>
                  </a:moveTo>
                  <a:cubicBezTo>
                    <a:pt x="79" y="1"/>
                    <a:pt x="40" y="4"/>
                    <a:pt x="1" y="12"/>
                  </a:cubicBezTo>
                  <a:lnTo>
                    <a:pt x="1" y="972"/>
                  </a:lnTo>
                  <a:cubicBezTo>
                    <a:pt x="1" y="1329"/>
                    <a:pt x="293" y="1614"/>
                    <a:pt x="645" y="1614"/>
                  </a:cubicBezTo>
                  <a:cubicBezTo>
                    <a:pt x="661" y="1614"/>
                    <a:pt x="677" y="1614"/>
                    <a:pt x="693" y="1612"/>
                  </a:cubicBezTo>
                  <a:lnTo>
                    <a:pt x="693" y="578"/>
                  </a:lnTo>
                  <a:cubicBezTo>
                    <a:pt x="693" y="251"/>
                    <a:pt x="427" y="1"/>
                    <a:pt x="117"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7898;p60"/>
            <p:cNvSpPr/>
            <p:nvPr/>
          </p:nvSpPr>
          <p:spPr>
            <a:xfrm>
              <a:off x="2589574" y="3779742"/>
              <a:ext cx="41414" cy="65566"/>
            </a:xfrm>
            <a:custGeom>
              <a:avLst/>
              <a:gdLst/>
              <a:ahLst/>
              <a:cxnLst/>
              <a:rect l="l" t="t" r="r" b="b"/>
              <a:pathLst>
                <a:path w="1581" h="2503" extrusionOk="0">
                  <a:moveTo>
                    <a:pt x="789" y="1"/>
                  </a:moveTo>
                  <a:cubicBezTo>
                    <a:pt x="354" y="1"/>
                    <a:pt x="1" y="354"/>
                    <a:pt x="1" y="793"/>
                  </a:cubicBezTo>
                  <a:lnTo>
                    <a:pt x="1" y="1714"/>
                  </a:lnTo>
                  <a:cubicBezTo>
                    <a:pt x="1" y="2150"/>
                    <a:pt x="354" y="2503"/>
                    <a:pt x="789" y="2503"/>
                  </a:cubicBezTo>
                  <a:cubicBezTo>
                    <a:pt x="1227" y="2503"/>
                    <a:pt x="1580" y="2150"/>
                    <a:pt x="1580" y="1714"/>
                  </a:cubicBezTo>
                  <a:lnTo>
                    <a:pt x="1580" y="906"/>
                  </a:lnTo>
                  <a:cubicBezTo>
                    <a:pt x="1580" y="762"/>
                    <a:pt x="1473" y="690"/>
                    <a:pt x="1366" y="690"/>
                  </a:cubicBezTo>
                  <a:cubicBezTo>
                    <a:pt x="1259" y="690"/>
                    <a:pt x="1152" y="762"/>
                    <a:pt x="1152" y="906"/>
                  </a:cubicBezTo>
                  <a:lnTo>
                    <a:pt x="1152" y="1714"/>
                  </a:lnTo>
                  <a:cubicBezTo>
                    <a:pt x="1152" y="1913"/>
                    <a:pt x="988" y="2074"/>
                    <a:pt x="789" y="2074"/>
                  </a:cubicBezTo>
                  <a:cubicBezTo>
                    <a:pt x="590" y="2074"/>
                    <a:pt x="429" y="1913"/>
                    <a:pt x="429" y="1714"/>
                  </a:cubicBezTo>
                  <a:lnTo>
                    <a:pt x="429" y="793"/>
                  </a:lnTo>
                  <a:cubicBezTo>
                    <a:pt x="429" y="594"/>
                    <a:pt x="590" y="433"/>
                    <a:pt x="789" y="433"/>
                  </a:cubicBezTo>
                  <a:cubicBezTo>
                    <a:pt x="909" y="433"/>
                    <a:pt x="1005" y="333"/>
                    <a:pt x="1005" y="217"/>
                  </a:cubicBezTo>
                  <a:cubicBezTo>
                    <a:pt x="1005" y="97"/>
                    <a:pt x="909" y="1"/>
                    <a:pt x="7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7899;p60"/>
            <p:cNvSpPr/>
            <p:nvPr/>
          </p:nvSpPr>
          <p:spPr>
            <a:xfrm>
              <a:off x="2716227" y="3779742"/>
              <a:ext cx="41493" cy="65566"/>
            </a:xfrm>
            <a:custGeom>
              <a:avLst/>
              <a:gdLst/>
              <a:ahLst/>
              <a:cxnLst/>
              <a:rect l="l" t="t" r="r" b="b"/>
              <a:pathLst>
                <a:path w="1584" h="2503" extrusionOk="0">
                  <a:moveTo>
                    <a:pt x="792" y="1"/>
                  </a:moveTo>
                  <a:cubicBezTo>
                    <a:pt x="354" y="1"/>
                    <a:pt x="1" y="354"/>
                    <a:pt x="1" y="793"/>
                  </a:cubicBezTo>
                  <a:lnTo>
                    <a:pt x="1" y="1714"/>
                  </a:lnTo>
                  <a:cubicBezTo>
                    <a:pt x="1" y="2150"/>
                    <a:pt x="354" y="2503"/>
                    <a:pt x="792" y="2503"/>
                  </a:cubicBezTo>
                  <a:cubicBezTo>
                    <a:pt x="1228" y="2503"/>
                    <a:pt x="1584" y="2150"/>
                    <a:pt x="1584" y="1714"/>
                  </a:cubicBezTo>
                  <a:lnTo>
                    <a:pt x="1584" y="906"/>
                  </a:lnTo>
                  <a:cubicBezTo>
                    <a:pt x="1584" y="762"/>
                    <a:pt x="1476" y="690"/>
                    <a:pt x="1368" y="690"/>
                  </a:cubicBezTo>
                  <a:cubicBezTo>
                    <a:pt x="1260" y="690"/>
                    <a:pt x="1152" y="762"/>
                    <a:pt x="1152" y="906"/>
                  </a:cubicBezTo>
                  <a:lnTo>
                    <a:pt x="1152" y="1714"/>
                  </a:lnTo>
                  <a:cubicBezTo>
                    <a:pt x="1152" y="1913"/>
                    <a:pt x="991" y="2074"/>
                    <a:pt x="792" y="2074"/>
                  </a:cubicBezTo>
                  <a:cubicBezTo>
                    <a:pt x="594" y="2074"/>
                    <a:pt x="433" y="1913"/>
                    <a:pt x="433" y="1714"/>
                  </a:cubicBezTo>
                  <a:lnTo>
                    <a:pt x="433" y="793"/>
                  </a:lnTo>
                  <a:cubicBezTo>
                    <a:pt x="433" y="594"/>
                    <a:pt x="594" y="433"/>
                    <a:pt x="792" y="433"/>
                  </a:cubicBezTo>
                  <a:cubicBezTo>
                    <a:pt x="912" y="433"/>
                    <a:pt x="1008" y="333"/>
                    <a:pt x="1008" y="217"/>
                  </a:cubicBezTo>
                  <a:cubicBezTo>
                    <a:pt x="1008" y="97"/>
                    <a:pt x="912" y="1"/>
                    <a:pt x="7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7900;p60"/>
            <p:cNvSpPr/>
            <p:nvPr/>
          </p:nvSpPr>
          <p:spPr>
            <a:xfrm>
              <a:off x="2461742" y="3665034"/>
              <a:ext cx="343443" cy="321884"/>
            </a:xfrm>
            <a:custGeom>
              <a:avLst/>
              <a:gdLst/>
              <a:ahLst/>
              <a:cxnLst/>
              <a:rect l="l" t="t" r="r" b="b"/>
              <a:pathLst>
                <a:path w="13111" h="12288" extrusionOk="0">
                  <a:moveTo>
                    <a:pt x="8085" y="1"/>
                  </a:moveTo>
                  <a:cubicBezTo>
                    <a:pt x="6199" y="1"/>
                    <a:pt x="4317" y="724"/>
                    <a:pt x="2886" y="2156"/>
                  </a:cubicBezTo>
                  <a:cubicBezTo>
                    <a:pt x="141" y="4897"/>
                    <a:pt x="1" y="9297"/>
                    <a:pt x="2564" y="12210"/>
                  </a:cubicBezTo>
                  <a:cubicBezTo>
                    <a:pt x="2612" y="12265"/>
                    <a:pt x="2667" y="12287"/>
                    <a:pt x="2722" y="12287"/>
                  </a:cubicBezTo>
                  <a:cubicBezTo>
                    <a:pt x="2882" y="12287"/>
                    <a:pt x="3027" y="12087"/>
                    <a:pt x="2886" y="11926"/>
                  </a:cubicBezTo>
                  <a:cubicBezTo>
                    <a:pt x="1728" y="10610"/>
                    <a:pt x="1111" y="8903"/>
                    <a:pt x="1169" y="7149"/>
                  </a:cubicBezTo>
                  <a:cubicBezTo>
                    <a:pt x="1248" y="4469"/>
                    <a:pt x="2869" y="2077"/>
                    <a:pt x="5330" y="1008"/>
                  </a:cubicBezTo>
                  <a:cubicBezTo>
                    <a:pt x="6217" y="623"/>
                    <a:pt x="7155" y="434"/>
                    <a:pt x="8086" y="434"/>
                  </a:cubicBezTo>
                  <a:cubicBezTo>
                    <a:pt x="9739" y="434"/>
                    <a:pt x="11370" y="1026"/>
                    <a:pt x="12656" y="2159"/>
                  </a:cubicBezTo>
                  <a:cubicBezTo>
                    <a:pt x="12702" y="2199"/>
                    <a:pt x="12752" y="2216"/>
                    <a:pt x="12798" y="2216"/>
                  </a:cubicBezTo>
                  <a:cubicBezTo>
                    <a:pt x="12972" y="2216"/>
                    <a:pt x="13111" y="1982"/>
                    <a:pt x="12940" y="1834"/>
                  </a:cubicBezTo>
                  <a:cubicBezTo>
                    <a:pt x="11547" y="608"/>
                    <a:pt x="9814" y="1"/>
                    <a:pt x="80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7901;p60"/>
            <p:cNvSpPr/>
            <p:nvPr/>
          </p:nvSpPr>
          <p:spPr>
            <a:xfrm>
              <a:off x="2542056" y="3728635"/>
              <a:ext cx="338020" cy="321779"/>
            </a:xfrm>
            <a:custGeom>
              <a:avLst/>
              <a:gdLst/>
              <a:ahLst/>
              <a:cxnLst/>
              <a:rect l="l" t="t" r="r" b="b"/>
              <a:pathLst>
                <a:path w="12904" h="12284" extrusionOk="0">
                  <a:moveTo>
                    <a:pt x="10388" y="1"/>
                  </a:moveTo>
                  <a:cubicBezTo>
                    <a:pt x="10226" y="1"/>
                    <a:pt x="10080" y="200"/>
                    <a:pt x="10224" y="362"/>
                  </a:cubicBezTo>
                  <a:cubicBezTo>
                    <a:pt x="12633" y="3103"/>
                    <a:pt x="12499" y="7246"/>
                    <a:pt x="9919" y="9827"/>
                  </a:cubicBezTo>
                  <a:cubicBezTo>
                    <a:pt x="8572" y="11174"/>
                    <a:pt x="6799" y="11854"/>
                    <a:pt x="5023" y="11854"/>
                  </a:cubicBezTo>
                  <a:cubicBezTo>
                    <a:pt x="3395" y="11854"/>
                    <a:pt x="1765" y="11283"/>
                    <a:pt x="454" y="10132"/>
                  </a:cubicBezTo>
                  <a:cubicBezTo>
                    <a:pt x="408" y="10091"/>
                    <a:pt x="358" y="10073"/>
                    <a:pt x="311" y="10073"/>
                  </a:cubicBezTo>
                  <a:cubicBezTo>
                    <a:pt x="139" y="10073"/>
                    <a:pt x="0" y="10306"/>
                    <a:pt x="170" y="10454"/>
                  </a:cubicBezTo>
                  <a:cubicBezTo>
                    <a:pt x="1506" y="11633"/>
                    <a:pt x="3228" y="12284"/>
                    <a:pt x="5008" y="12284"/>
                  </a:cubicBezTo>
                  <a:cubicBezTo>
                    <a:pt x="5013" y="12284"/>
                    <a:pt x="5017" y="12284"/>
                    <a:pt x="5022" y="12284"/>
                  </a:cubicBezTo>
                  <a:cubicBezTo>
                    <a:pt x="5097" y="12284"/>
                    <a:pt x="5169" y="12284"/>
                    <a:pt x="5245" y="12280"/>
                  </a:cubicBezTo>
                  <a:cubicBezTo>
                    <a:pt x="8092" y="12195"/>
                    <a:pt x="10632" y="10474"/>
                    <a:pt x="11769" y="7860"/>
                  </a:cubicBezTo>
                  <a:cubicBezTo>
                    <a:pt x="12904" y="5249"/>
                    <a:pt x="12427" y="2216"/>
                    <a:pt x="10546" y="78"/>
                  </a:cubicBezTo>
                  <a:cubicBezTo>
                    <a:pt x="10499" y="23"/>
                    <a:pt x="10442" y="1"/>
                    <a:pt x="103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7902;p60"/>
            <p:cNvSpPr/>
            <p:nvPr/>
          </p:nvSpPr>
          <p:spPr>
            <a:xfrm>
              <a:off x="2558611" y="3876218"/>
              <a:ext cx="229992" cy="107871"/>
            </a:xfrm>
            <a:custGeom>
              <a:avLst/>
              <a:gdLst/>
              <a:ahLst/>
              <a:cxnLst/>
              <a:rect l="l" t="t" r="r" b="b"/>
              <a:pathLst>
                <a:path w="8780" h="4118" extrusionOk="0">
                  <a:moveTo>
                    <a:pt x="1285" y="608"/>
                  </a:moveTo>
                  <a:cubicBezTo>
                    <a:pt x="2312" y="793"/>
                    <a:pt x="3351" y="886"/>
                    <a:pt x="4390" y="886"/>
                  </a:cubicBezTo>
                  <a:cubicBezTo>
                    <a:pt x="5429" y="886"/>
                    <a:pt x="6468" y="793"/>
                    <a:pt x="7495" y="608"/>
                  </a:cubicBezTo>
                  <a:lnTo>
                    <a:pt x="7495" y="608"/>
                  </a:lnTo>
                  <a:cubicBezTo>
                    <a:pt x="7437" y="721"/>
                    <a:pt x="7375" y="834"/>
                    <a:pt x="7306" y="944"/>
                  </a:cubicBezTo>
                  <a:cubicBezTo>
                    <a:pt x="7193" y="1115"/>
                    <a:pt x="7008" y="1225"/>
                    <a:pt x="6803" y="1249"/>
                  </a:cubicBezTo>
                  <a:cubicBezTo>
                    <a:pt x="6001" y="1338"/>
                    <a:pt x="5195" y="1383"/>
                    <a:pt x="4388" y="1383"/>
                  </a:cubicBezTo>
                  <a:cubicBezTo>
                    <a:pt x="3582" y="1383"/>
                    <a:pt x="2776" y="1338"/>
                    <a:pt x="1974" y="1249"/>
                  </a:cubicBezTo>
                  <a:cubicBezTo>
                    <a:pt x="1772" y="1225"/>
                    <a:pt x="1587" y="1115"/>
                    <a:pt x="1474" y="944"/>
                  </a:cubicBezTo>
                  <a:cubicBezTo>
                    <a:pt x="1405" y="834"/>
                    <a:pt x="1340" y="725"/>
                    <a:pt x="1285" y="608"/>
                  </a:cubicBezTo>
                  <a:close/>
                  <a:moveTo>
                    <a:pt x="8317" y="437"/>
                  </a:moveTo>
                  <a:cubicBezTo>
                    <a:pt x="8321" y="444"/>
                    <a:pt x="8321" y="451"/>
                    <a:pt x="8317" y="461"/>
                  </a:cubicBezTo>
                  <a:cubicBezTo>
                    <a:pt x="8057" y="1379"/>
                    <a:pt x="7532" y="2202"/>
                    <a:pt x="6840" y="2781"/>
                  </a:cubicBezTo>
                  <a:cubicBezTo>
                    <a:pt x="6124" y="3374"/>
                    <a:pt x="5278" y="3689"/>
                    <a:pt x="4390" y="3689"/>
                  </a:cubicBezTo>
                  <a:cubicBezTo>
                    <a:pt x="3499" y="3689"/>
                    <a:pt x="2653" y="3374"/>
                    <a:pt x="1940" y="2781"/>
                  </a:cubicBezTo>
                  <a:cubicBezTo>
                    <a:pt x="1248" y="2205"/>
                    <a:pt x="720" y="1379"/>
                    <a:pt x="460" y="461"/>
                  </a:cubicBezTo>
                  <a:cubicBezTo>
                    <a:pt x="460" y="451"/>
                    <a:pt x="460" y="444"/>
                    <a:pt x="460" y="437"/>
                  </a:cubicBezTo>
                  <a:cubicBezTo>
                    <a:pt x="562" y="461"/>
                    <a:pt x="665" y="485"/>
                    <a:pt x="768" y="506"/>
                  </a:cubicBezTo>
                  <a:cubicBezTo>
                    <a:pt x="860" y="742"/>
                    <a:pt x="977" y="965"/>
                    <a:pt x="1111" y="1181"/>
                  </a:cubicBezTo>
                  <a:cubicBezTo>
                    <a:pt x="1296" y="1458"/>
                    <a:pt x="1594" y="1640"/>
                    <a:pt x="1926" y="1677"/>
                  </a:cubicBezTo>
                  <a:cubicBezTo>
                    <a:pt x="2744" y="1770"/>
                    <a:pt x="3566" y="1816"/>
                    <a:pt x="4388" y="1816"/>
                  </a:cubicBezTo>
                  <a:cubicBezTo>
                    <a:pt x="5211" y="1816"/>
                    <a:pt x="6033" y="1770"/>
                    <a:pt x="6851" y="1677"/>
                  </a:cubicBezTo>
                  <a:cubicBezTo>
                    <a:pt x="7186" y="1640"/>
                    <a:pt x="7484" y="1458"/>
                    <a:pt x="7666" y="1177"/>
                  </a:cubicBezTo>
                  <a:cubicBezTo>
                    <a:pt x="7803" y="965"/>
                    <a:pt x="7916" y="739"/>
                    <a:pt x="8009" y="506"/>
                  </a:cubicBezTo>
                  <a:cubicBezTo>
                    <a:pt x="8115" y="485"/>
                    <a:pt x="8214" y="461"/>
                    <a:pt x="8317" y="437"/>
                  </a:cubicBezTo>
                  <a:close/>
                  <a:moveTo>
                    <a:pt x="453" y="1"/>
                  </a:moveTo>
                  <a:cubicBezTo>
                    <a:pt x="340" y="1"/>
                    <a:pt x="232" y="47"/>
                    <a:pt x="155" y="132"/>
                  </a:cubicBezTo>
                  <a:cubicBezTo>
                    <a:pt x="41" y="249"/>
                    <a:pt x="0" y="420"/>
                    <a:pt x="48" y="577"/>
                  </a:cubicBezTo>
                  <a:cubicBezTo>
                    <a:pt x="336" y="1595"/>
                    <a:pt x="895" y="2469"/>
                    <a:pt x="1666" y="3113"/>
                  </a:cubicBezTo>
                  <a:cubicBezTo>
                    <a:pt x="2457" y="3771"/>
                    <a:pt x="3400" y="4117"/>
                    <a:pt x="4390" y="4117"/>
                  </a:cubicBezTo>
                  <a:cubicBezTo>
                    <a:pt x="5380" y="4117"/>
                    <a:pt x="6323" y="3771"/>
                    <a:pt x="7114" y="3113"/>
                  </a:cubicBezTo>
                  <a:cubicBezTo>
                    <a:pt x="7885" y="2469"/>
                    <a:pt x="8444" y="1595"/>
                    <a:pt x="8732" y="577"/>
                  </a:cubicBezTo>
                  <a:cubicBezTo>
                    <a:pt x="8780" y="420"/>
                    <a:pt x="8739" y="249"/>
                    <a:pt x="8626" y="132"/>
                  </a:cubicBezTo>
                  <a:cubicBezTo>
                    <a:pt x="8548" y="49"/>
                    <a:pt x="8438" y="1"/>
                    <a:pt x="8326" y="1"/>
                  </a:cubicBezTo>
                  <a:cubicBezTo>
                    <a:pt x="8296" y="1"/>
                    <a:pt x="8265" y="5"/>
                    <a:pt x="8235" y="12"/>
                  </a:cubicBezTo>
                  <a:cubicBezTo>
                    <a:pt x="6970" y="308"/>
                    <a:pt x="5680" y="457"/>
                    <a:pt x="4391" y="457"/>
                  </a:cubicBezTo>
                  <a:cubicBezTo>
                    <a:pt x="3101" y="457"/>
                    <a:pt x="1811" y="308"/>
                    <a:pt x="549" y="12"/>
                  </a:cubicBezTo>
                  <a:cubicBezTo>
                    <a:pt x="517" y="4"/>
                    <a:pt x="485" y="1"/>
                    <a:pt x="4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7453;p60"/>
          <p:cNvGrpSpPr/>
          <p:nvPr/>
        </p:nvGrpSpPr>
        <p:grpSpPr>
          <a:xfrm>
            <a:off x="2881835" y="3344530"/>
            <a:ext cx="390044" cy="370031"/>
            <a:chOff x="1953690" y="4126249"/>
            <a:chExt cx="390044" cy="370031"/>
          </a:xfrm>
        </p:grpSpPr>
        <p:sp>
          <p:nvSpPr>
            <p:cNvPr id="172" name="Google Shape;7454;p60"/>
            <p:cNvSpPr/>
            <p:nvPr/>
          </p:nvSpPr>
          <p:spPr>
            <a:xfrm>
              <a:off x="1993166" y="4461886"/>
              <a:ext cx="336213" cy="28657"/>
            </a:xfrm>
            <a:custGeom>
              <a:avLst/>
              <a:gdLst/>
              <a:ahLst/>
              <a:cxnLst/>
              <a:rect l="l" t="t" r="r" b="b"/>
              <a:pathLst>
                <a:path w="12835" h="1094" extrusionOk="0">
                  <a:moveTo>
                    <a:pt x="1" y="0"/>
                  </a:moveTo>
                  <a:lnTo>
                    <a:pt x="186" y="641"/>
                  </a:lnTo>
                  <a:cubicBezTo>
                    <a:pt x="272" y="901"/>
                    <a:pt x="512" y="1083"/>
                    <a:pt x="786" y="1093"/>
                  </a:cubicBezTo>
                  <a:lnTo>
                    <a:pt x="12050" y="1093"/>
                  </a:lnTo>
                  <a:cubicBezTo>
                    <a:pt x="12324" y="1083"/>
                    <a:pt x="12564" y="901"/>
                    <a:pt x="12649" y="641"/>
                  </a:cubicBezTo>
                  <a:lnTo>
                    <a:pt x="12834"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7455;p60"/>
            <p:cNvSpPr/>
            <p:nvPr/>
          </p:nvSpPr>
          <p:spPr>
            <a:xfrm>
              <a:off x="1960239" y="4251828"/>
              <a:ext cx="322015" cy="185461"/>
            </a:xfrm>
            <a:custGeom>
              <a:avLst/>
              <a:gdLst/>
              <a:ahLst/>
              <a:cxnLst/>
              <a:rect l="l" t="t" r="r" b="b"/>
              <a:pathLst>
                <a:path w="12293" h="7080" extrusionOk="0">
                  <a:moveTo>
                    <a:pt x="3060" y="939"/>
                  </a:moveTo>
                  <a:lnTo>
                    <a:pt x="3060" y="2464"/>
                  </a:lnTo>
                  <a:cubicBezTo>
                    <a:pt x="3060" y="2749"/>
                    <a:pt x="3088" y="3033"/>
                    <a:pt x="3139" y="3314"/>
                  </a:cubicBezTo>
                  <a:lnTo>
                    <a:pt x="2845" y="3314"/>
                  </a:lnTo>
                  <a:cubicBezTo>
                    <a:pt x="1618" y="3314"/>
                    <a:pt x="778" y="2081"/>
                    <a:pt x="1224" y="939"/>
                  </a:cubicBezTo>
                  <a:close/>
                  <a:moveTo>
                    <a:pt x="679" y="0"/>
                  </a:moveTo>
                  <a:cubicBezTo>
                    <a:pt x="86" y="813"/>
                    <a:pt x="0" y="1892"/>
                    <a:pt x="456" y="2790"/>
                  </a:cubicBezTo>
                  <a:cubicBezTo>
                    <a:pt x="915" y="3688"/>
                    <a:pt x="1837" y="4253"/>
                    <a:pt x="2845" y="4253"/>
                  </a:cubicBezTo>
                  <a:lnTo>
                    <a:pt x="3420" y="4253"/>
                  </a:lnTo>
                  <a:cubicBezTo>
                    <a:pt x="4149" y="5990"/>
                    <a:pt x="5844" y="7080"/>
                    <a:pt x="7672" y="7080"/>
                  </a:cubicBezTo>
                  <a:cubicBezTo>
                    <a:pt x="7975" y="7080"/>
                    <a:pt x="8281" y="7050"/>
                    <a:pt x="8588" y="6988"/>
                  </a:cubicBezTo>
                  <a:cubicBezTo>
                    <a:pt x="10743" y="6556"/>
                    <a:pt x="12292" y="4661"/>
                    <a:pt x="12292" y="2464"/>
                  </a:cubicBezTo>
                  <a:lnTo>
                    <a:pt x="12292" y="0"/>
                  </a:lnTo>
                  <a:close/>
                </a:path>
              </a:pathLst>
            </a:custGeom>
            <a:solidFill>
              <a:srgbClr val="BEC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7456;p60"/>
            <p:cNvSpPr/>
            <p:nvPr/>
          </p:nvSpPr>
          <p:spPr>
            <a:xfrm>
              <a:off x="2155104" y="4294814"/>
              <a:ext cx="100563" cy="107661"/>
            </a:xfrm>
            <a:custGeom>
              <a:avLst/>
              <a:gdLst/>
              <a:ahLst/>
              <a:cxnLst/>
              <a:rect l="l" t="t" r="r" b="b"/>
              <a:pathLst>
                <a:path w="3839" h="4110" extrusionOk="0">
                  <a:moveTo>
                    <a:pt x="3602" y="1"/>
                  </a:moveTo>
                  <a:cubicBezTo>
                    <a:pt x="3472" y="1"/>
                    <a:pt x="3366" y="107"/>
                    <a:pt x="3366" y="237"/>
                  </a:cubicBezTo>
                  <a:lnTo>
                    <a:pt x="3366" y="508"/>
                  </a:lnTo>
                  <a:cubicBezTo>
                    <a:pt x="3366" y="2235"/>
                    <a:pt x="1964" y="3637"/>
                    <a:pt x="237" y="3637"/>
                  </a:cubicBezTo>
                  <a:cubicBezTo>
                    <a:pt x="107" y="3637"/>
                    <a:pt x="1" y="3743"/>
                    <a:pt x="1" y="3873"/>
                  </a:cubicBezTo>
                  <a:cubicBezTo>
                    <a:pt x="1" y="4003"/>
                    <a:pt x="107" y="4110"/>
                    <a:pt x="237" y="4110"/>
                  </a:cubicBezTo>
                  <a:cubicBezTo>
                    <a:pt x="2225" y="4106"/>
                    <a:pt x="3836" y="2496"/>
                    <a:pt x="3839" y="512"/>
                  </a:cubicBezTo>
                  <a:lnTo>
                    <a:pt x="3839" y="237"/>
                  </a:lnTo>
                  <a:cubicBezTo>
                    <a:pt x="3839" y="107"/>
                    <a:pt x="3733"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7457;p60"/>
            <p:cNvSpPr/>
            <p:nvPr/>
          </p:nvSpPr>
          <p:spPr>
            <a:xfrm>
              <a:off x="2243276" y="4237473"/>
              <a:ext cx="12390" cy="45082"/>
            </a:xfrm>
            <a:custGeom>
              <a:avLst/>
              <a:gdLst/>
              <a:ahLst/>
              <a:cxnLst/>
              <a:rect l="l" t="t" r="r" b="b"/>
              <a:pathLst>
                <a:path w="473" h="1721" extrusionOk="0">
                  <a:moveTo>
                    <a:pt x="236" y="0"/>
                  </a:moveTo>
                  <a:cubicBezTo>
                    <a:pt x="106" y="0"/>
                    <a:pt x="0" y="103"/>
                    <a:pt x="0" y="233"/>
                  </a:cubicBezTo>
                  <a:lnTo>
                    <a:pt x="0" y="1487"/>
                  </a:lnTo>
                  <a:cubicBezTo>
                    <a:pt x="0" y="1614"/>
                    <a:pt x="106" y="1720"/>
                    <a:pt x="236" y="1720"/>
                  </a:cubicBezTo>
                  <a:cubicBezTo>
                    <a:pt x="367" y="1720"/>
                    <a:pt x="473" y="1618"/>
                    <a:pt x="473" y="1487"/>
                  </a:cubicBezTo>
                  <a:lnTo>
                    <a:pt x="473" y="233"/>
                  </a:lnTo>
                  <a:cubicBezTo>
                    <a:pt x="473" y="103"/>
                    <a:pt x="367"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7458;p60"/>
            <p:cNvSpPr/>
            <p:nvPr/>
          </p:nvSpPr>
          <p:spPr>
            <a:xfrm>
              <a:off x="1978916" y="4455232"/>
              <a:ext cx="364818" cy="41048"/>
            </a:xfrm>
            <a:custGeom>
              <a:avLst/>
              <a:gdLst/>
              <a:ahLst/>
              <a:cxnLst/>
              <a:rect l="l" t="t" r="r" b="b"/>
              <a:pathLst>
                <a:path w="13927" h="1567" extrusionOk="0">
                  <a:moveTo>
                    <a:pt x="13066" y="470"/>
                  </a:moveTo>
                  <a:lnTo>
                    <a:pt x="12971" y="813"/>
                  </a:lnTo>
                  <a:cubicBezTo>
                    <a:pt x="12912" y="974"/>
                    <a:pt x="12765" y="1083"/>
                    <a:pt x="12597" y="1094"/>
                  </a:cubicBezTo>
                  <a:lnTo>
                    <a:pt x="1330" y="1094"/>
                  </a:lnTo>
                  <a:cubicBezTo>
                    <a:pt x="1162" y="1083"/>
                    <a:pt x="1014" y="974"/>
                    <a:pt x="960" y="813"/>
                  </a:cubicBezTo>
                  <a:lnTo>
                    <a:pt x="860" y="470"/>
                  </a:lnTo>
                  <a:close/>
                  <a:moveTo>
                    <a:pt x="237" y="1"/>
                  </a:moveTo>
                  <a:cubicBezTo>
                    <a:pt x="106" y="1"/>
                    <a:pt x="0" y="103"/>
                    <a:pt x="0" y="234"/>
                  </a:cubicBezTo>
                  <a:cubicBezTo>
                    <a:pt x="0" y="364"/>
                    <a:pt x="106" y="470"/>
                    <a:pt x="237" y="470"/>
                  </a:cubicBezTo>
                  <a:lnTo>
                    <a:pt x="370" y="470"/>
                  </a:lnTo>
                  <a:lnTo>
                    <a:pt x="507" y="943"/>
                  </a:lnTo>
                  <a:cubicBezTo>
                    <a:pt x="620" y="1306"/>
                    <a:pt x="953" y="1553"/>
                    <a:pt x="1330" y="1567"/>
                  </a:cubicBezTo>
                  <a:lnTo>
                    <a:pt x="12597" y="1567"/>
                  </a:lnTo>
                  <a:cubicBezTo>
                    <a:pt x="12974" y="1553"/>
                    <a:pt x="13303" y="1306"/>
                    <a:pt x="13419" y="943"/>
                  </a:cubicBezTo>
                  <a:lnTo>
                    <a:pt x="13557" y="470"/>
                  </a:lnTo>
                  <a:lnTo>
                    <a:pt x="13690" y="470"/>
                  </a:lnTo>
                  <a:cubicBezTo>
                    <a:pt x="13820" y="470"/>
                    <a:pt x="13927" y="364"/>
                    <a:pt x="13927" y="234"/>
                  </a:cubicBezTo>
                  <a:cubicBezTo>
                    <a:pt x="13927" y="103"/>
                    <a:pt x="13820" y="1"/>
                    <a:pt x="136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7459;p60"/>
            <p:cNvSpPr/>
            <p:nvPr/>
          </p:nvSpPr>
          <p:spPr>
            <a:xfrm>
              <a:off x="1973258" y="4269693"/>
              <a:ext cx="75965" cy="74630"/>
            </a:xfrm>
            <a:custGeom>
              <a:avLst/>
              <a:gdLst/>
              <a:ahLst/>
              <a:cxnLst/>
              <a:rect l="l" t="t" r="r" b="b"/>
              <a:pathLst>
                <a:path w="2900" h="2849" extrusionOk="0">
                  <a:moveTo>
                    <a:pt x="2327" y="470"/>
                  </a:moveTo>
                  <a:lnTo>
                    <a:pt x="2327" y="1762"/>
                  </a:lnTo>
                  <a:cubicBezTo>
                    <a:pt x="2327" y="1967"/>
                    <a:pt x="2341" y="2173"/>
                    <a:pt x="2368" y="2375"/>
                  </a:cubicBezTo>
                  <a:lnTo>
                    <a:pt x="2348" y="2375"/>
                  </a:lnTo>
                  <a:cubicBezTo>
                    <a:pt x="1354" y="2375"/>
                    <a:pt x="631" y="1429"/>
                    <a:pt x="895" y="470"/>
                  </a:cubicBezTo>
                  <a:close/>
                  <a:moveTo>
                    <a:pt x="727" y="0"/>
                  </a:moveTo>
                  <a:cubicBezTo>
                    <a:pt x="631" y="0"/>
                    <a:pt x="545" y="62"/>
                    <a:pt x="511" y="151"/>
                  </a:cubicBezTo>
                  <a:cubicBezTo>
                    <a:pt x="0" y="1447"/>
                    <a:pt x="956" y="2845"/>
                    <a:pt x="2348" y="2848"/>
                  </a:cubicBezTo>
                  <a:lnTo>
                    <a:pt x="2348" y="2845"/>
                  </a:lnTo>
                  <a:lnTo>
                    <a:pt x="2642" y="2845"/>
                  </a:lnTo>
                  <a:cubicBezTo>
                    <a:pt x="2790" y="2845"/>
                    <a:pt x="2899" y="2714"/>
                    <a:pt x="2872" y="2567"/>
                  </a:cubicBezTo>
                  <a:cubicBezTo>
                    <a:pt x="2824" y="2303"/>
                    <a:pt x="2797" y="2032"/>
                    <a:pt x="2800" y="1762"/>
                  </a:cubicBezTo>
                  <a:lnTo>
                    <a:pt x="2800" y="237"/>
                  </a:lnTo>
                  <a:cubicBezTo>
                    <a:pt x="2800" y="107"/>
                    <a:pt x="2694" y="0"/>
                    <a:pt x="25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7460;p60"/>
            <p:cNvSpPr/>
            <p:nvPr/>
          </p:nvSpPr>
          <p:spPr>
            <a:xfrm>
              <a:off x="1953690" y="4245096"/>
              <a:ext cx="334667" cy="197851"/>
            </a:xfrm>
            <a:custGeom>
              <a:avLst/>
              <a:gdLst/>
              <a:ahLst/>
              <a:cxnLst/>
              <a:rect l="l" t="t" r="r" b="b"/>
              <a:pathLst>
                <a:path w="12776" h="7553" extrusionOk="0">
                  <a:moveTo>
                    <a:pt x="12306" y="470"/>
                  </a:moveTo>
                  <a:lnTo>
                    <a:pt x="12306" y="2701"/>
                  </a:lnTo>
                  <a:cubicBezTo>
                    <a:pt x="12306" y="4788"/>
                    <a:pt x="10836" y="6583"/>
                    <a:pt x="8790" y="6995"/>
                  </a:cubicBezTo>
                  <a:cubicBezTo>
                    <a:pt x="8499" y="7054"/>
                    <a:pt x="8207" y="7082"/>
                    <a:pt x="7919" y="7082"/>
                  </a:cubicBezTo>
                  <a:cubicBezTo>
                    <a:pt x="6187" y="7082"/>
                    <a:pt x="4580" y="6048"/>
                    <a:pt x="3886" y="4397"/>
                  </a:cubicBezTo>
                  <a:cubicBezTo>
                    <a:pt x="3850" y="4314"/>
                    <a:pt x="3768" y="4256"/>
                    <a:pt x="3678" y="4256"/>
                  </a:cubicBezTo>
                  <a:cubicBezTo>
                    <a:pt x="3675" y="4256"/>
                    <a:pt x="3673" y="4256"/>
                    <a:pt x="3670" y="4257"/>
                  </a:cubicBezTo>
                  <a:lnTo>
                    <a:pt x="3095" y="4257"/>
                  </a:lnTo>
                  <a:cubicBezTo>
                    <a:pt x="1744" y="4253"/>
                    <a:pt x="651" y="3160"/>
                    <a:pt x="651" y="1810"/>
                  </a:cubicBezTo>
                  <a:cubicBezTo>
                    <a:pt x="648" y="1333"/>
                    <a:pt x="788" y="867"/>
                    <a:pt x="1052" y="470"/>
                  </a:cubicBezTo>
                  <a:close/>
                  <a:moveTo>
                    <a:pt x="929" y="0"/>
                  </a:moveTo>
                  <a:cubicBezTo>
                    <a:pt x="853" y="0"/>
                    <a:pt x="782" y="38"/>
                    <a:pt x="737" y="96"/>
                  </a:cubicBezTo>
                  <a:cubicBezTo>
                    <a:pt x="93" y="984"/>
                    <a:pt x="0" y="2156"/>
                    <a:pt x="497" y="3133"/>
                  </a:cubicBezTo>
                  <a:cubicBezTo>
                    <a:pt x="994" y="4109"/>
                    <a:pt x="1998" y="4723"/>
                    <a:pt x="3095" y="4723"/>
                  </a:cubicBezTo>
                  <a:lnTo>
                    <a:pt x="3516" y="4723"/>
                  </a:lnTo>
                  <a:cubicBezTo>
                    <a:pt x="4321" y="6473"/>
                    <a:pt x="6061" y="7552"/>
                    <a:pt x="7925" y="7552"/>
                  </a:cubicBezTo>
                  <a:cubicBezTo>
                    <a:pt x="8268" y="7552"/>
                    <a:pt x="8615" y="7516"/>
                    <a:pt x="8961" y="7440"/>
                  </a:cubicBezTo>
                  <a:cubicBezTo>
                    <a:pt x="11189" y="6953"/>
                    <a:pt x="12775" y="4983"/>
                    <a:pt x="12775" y="2701"/>
                  </a:cubicBezTo>
                  <a:lnTo>
                    <a:pt x="12775" y="237"/>
                  </a:lnTo>
                  <a:cubicBezTo>
                    <a:pt x="12775" y="107"/>
                    <a:pt x="12672" y="0"/>
                    <a:pt x="125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7461;p60"/>
            <p:cNvSpPr/>
            <p:nvPr/>
          </p:nvSpPr>
          <p:spPr>
            <a:xfrm>
              <a:off x="2124875" y="4126249"/>
              <a:ext cx="23706" cy="106587"/>
            </a:xfrm>
            <a:custGeom>
              <a:avLst/>
              <a:gdLst/>
              <a:ahLst/>
              <a:cxnLst/>
              <a:rect l="l" t="t" r="r" b="b"/>
              <a:pathLst>
                <a:path w="905" h="4069" extrusionOk="0">
                  <a:moveTo>
                    <a:pt x="607" y="0"/>
                  </a:moveTo>
                  <a:cubicBezTo>
                    <a:pt x="480" y="0"/>
                    <a:pt x="374" y="107"/>
                    <a:pt x="374" y="237"/>
                  </a:cubicBezTo>
                  <a:cubicBezTo>
                    <a:pt x="374" y="477"/>
                    <a:pt x="315" y="586"/>
                    <a:pt x="243" y="727"/>
                  </a:cubicBezTo>
                  <a:cubicBezTo>
                    <a:pt x="0" y="1166"/>
                    <a:pt x="0" y="1704"/>
                    <a:pt x="243" y="2142"/>
                  </a:cubicBezTo>
                  <a:cubicBezTo>
                    <a:pt x="315" y="2283"/>
                    <a:pt x="374" y="2392"/>
                    <a:pt x="374" y="2636"/>
                  </a:cubicBezTo>
                  <a:cubicBezTo>
                    <a:pt x="374" y="2879"/>
                    <a:pt x="315" y="2989"/>
                    <a:pt x="243" y="3126"/>
                  </a:cubicBezTo>
                  <a:cubicBezTo>
                    <a:pt x="120" y="3342"/>
                    <a:pt x="55" y="3585"/>
                    <a:pt x="62" y="3835"/>
                  </a:cubicBezTo>
                  <a:cubicBezTo>
                    <a:pt x="62" y="3965"/>
                    <a:pt x="168" y="4068"/>
                    <a:pt x="295" y="4068"/>
                  </a:cubicBezTo>
                  <a:cubicBezTo>
                    <a:pt x="297" y="4068"/>
                    <a:pt x="299" y="4068"/>
                    <a:pt x="301" y="4068"/>
                  </a:cubicBezTo>
                  <a:cubicBezTo>
                    <a:pt x="428" y="4068"/>
                    <a:pt x="531" y="3963"/>
                    <a:pt x="531" y="3835"/>
                  </a:cubicBezTo>
                  <a:cubicBezTo>
                    <a:pt x="531" y="3592"/>
                    <a:pt x="590" y="3482"/>
                    <a:pt x="661" y="3345"/>
                  </a:cubicBezTo>
                  <a:cubicBezTo>
                    <a:pt x="905" y="2903"/>
                    <a:pt x="905" y="2368"/>
                    <a:pt x="661" y="1926"/>
                  </a:cubicBezTo>
                  <a:cubicBezTo>
                    <a:pt x="590" y="1786"/>
                    <a:pt x="531" y="1676"/>
                    <a:pt x="531" y="1436"/>
                  </a:cubicBezTo>
                  <a:cubicBezTo>
                    <a:pt x="531" y="1193"/>
                    <a:pt x="590" y="1083"/>
                    <a:pt x="661" y="943"/>
                  </a:cubicBezTo>
                  <a:cubicBezTo>
                    <a:pt x="785" y="730"/>
                    <a:pt x="850" y="484"/>
                    <a:pt x="843" y="237"/>
                  </a:cubicBezTo>
                  <a:cubicBezTo>
                    <a:pt x="843" y="107"/>
                    <a:pt x="737" y="0"/>
                    <a:pt x="6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462;p60"/>
            <p:cNvSpPr/>
            <p:nvPr/>
          </p:nvSpPr>
          <p:spPr>
            <a:xfrm>
              <a:off x="2174043" y="4126249"/>
              <a:ext cx="23733" cy="106587"/>
            </a:xfrm>
            <a:custGeom>
              <a:avLst/>
              <a:gdLst/>
              <a:ahLst/>
              <a:cxnLst/>
              <a:rect l="l" t="t" r="r" b="b"/>
              <a:pathLst>
                <a:path w="906" h="4069" extrusionOk="0">
                  <a:moveTo>
                    <a:pt x="608" y="0"/>
                  </a:moveTo>
                  <a:cubicBezTo>
                    <a:pt x="477" y="0"/>
                    <a:pt x="375" y="107"/>
                    <a:pt x="375" y="237"/>
                  </a:cubicBezTo>
                  <a:cubicBezTo>
                    <a:pt x="375" y="477"/>
                    <a:pt x="316" y="586"/>
                    <a:pt x="244" y="727"/>
                  </a:cubicBezTo>
                  <a:cubicBezTo>
                    <a:pt x="1" y="1166"/>
                    <a:pt x="1" y="1704"/>
                    <a:pt x="244" y="2142"/>
                  </a:cubicBezTo>
                  <a:cubicBezTo>
                    <a:pt x="316" y="2283"/>
                    <a:pt x="375" y="2392"/>
                    <a:pt x="375" y="2636"/>
                  </a:cubicBezTo>
                  <a:cubicBezTo>
                    <a:pt x="375" y="2879"/>
                    <a:pt x="316" y="2989"/>
                    <a:pt x="244" y="3126"/>
                  </a:cubicBezTo>
                  <a:cubicBezTo>
                    <a:pt x="121" y="3342"/>
                    <a:pt x="56" y="3585"/>
                    <a:pt x="63" y="3835"/>
                  </a:cubicBezTo>
                  <a:cubicBezTo>
                    <a:pt x="63" y="3965"/>
                    <a:pt x="165" y="4068"/>
                    <a:pt x="296" y="4068"/>
                  </a:cubicBezTo>
                  <a:cubicBezTo>
                    <a:pt x="298" y="4068"/>
                    <a:pt x="300" y="4068"/>
                    <a:pt x="302" y="4068"/>
                  </a:cubicBezTo>
                  <a:cubicBezTo>
                    <a:pt x="429" y="4068"/>
                    <a:pt x="532" y="3963"/>
                    <a:pt x="532" y="3835"/>
                  </a:cubicBezTo>
                  <a:cubicBezTo>
                    <a:pt x="532" y="3592"/>
                    <a:pt x="590" y="3482"/>
                    <a:pt x="662" y="3345"/>
                  </a:cubicBezTo>
                  <a:cubicBezTo>
                    <a:pt x="906" y="2903"/>
                    <a:pt x="906" y="2368"/>
                    <a:pt x="662" y="1926"/>
                  </a:cubicBezTo>
                  <a:cubicBezTo>
                    <a:pt x="590" y="1786"/>
                    <a:pt x="532" y="1676"/>
                    <a:pt x="532" y="1436"/>
                  </a:cubicBezTo>
                  <a:cubicBezTo>
                    <a:pt x="532" y="1193"/>
                    <a:pt x="590" y="1083"/>
                    <a:pt x="662" y="943"/>
                  </a:cubicBezTo>
                  <a:cubicBezTo>
                    <a:pt x="786" y="730"/>
                    <a:pt x="851" y="484"/>
                    <a:pt x="844" y="237"/>
                  </a:cubicBezTo>
                  <a:cubicBezTo>
                    <a:pt x="844" y="107"/>
                    <a:pt x="738" y="0"/>
                    <a:pt x="6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1" name="Google Shape;9683;p62"/>
          <p:cNvGrpSpPr/>
          <p:nvPr/>
        </p:nvGrpSpPr>
        <p:grpSpPr>
          <a:xfrm>
            <a:off x="4363674" y="3060648"/>
            <a:ext cx="342977" cy="287663"/>
            <a:chOff x="2654399" y="2023716"/>
            <a:chExt cx="342977" cy="287663"/>
          </a:xfrm>
        </p:grpSpPr>
        <p:sp>
          <p:nvSpPr>
            <p:cNvPr id="182" name="Google Shape;9684;p62"/>
            <p:cNvSpPr/>
            <p:nvPr/>
          </p:nvSpPr>
          <p:spPr>
            <a:xfrm>
              <a:off x="2814623" y="2091777"/>
              <a:ext cx="174570" cy="158912"/>
            </a:xfrm>
            <a:custGeom>
              <a:avLst/>
              <a:gdLst/>
              <a:ahLst/>
              <a:cxnLst/>
              <a:rect l="l" t="t" r="r" b="b"/>
              <a:pathLst>
                <a:path w="6656" h="6059" extrusionOk="0">
                  <a:moveTo>
                    <a:pt x="4192" y="0"/>
                  </a:moveTo>
                  <a:lnTo>
                    <a:pt x="2912" y="977"/>
                  </a:lnTo>
                  <a:lnTo>
                    <a:pt x="1843" y="626"/>
                  </a:lnTo>
                  <a:lnTo>
                    <a:pt x="1" y="2127"/>
                  </a:lnTo>
                  <a:lnTo>
                    <a:pt x="2844" y="6058"/>
                  </a:lnTo>
                  <a:lnTo>
                    <a:pt x="6655" y="3349"/>
                  </a:lnTo>
                  <a:lnTo>
                    <a:pt x="419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685;p62"/>
            <p:cNvSpPr/>
            <p:nvPr/>
          </p:nvSpPr>
          <p:spPr>
            <a:xfrm>
              <a:off x="2891364" y="2028673"/>
              <a:ext cx="98825" cy="175173"/>
            </a:xfrm>
            <a:custGeom>
              <a:avLst/>
              <a:gdLst/>
              <a:ahLst/>
              <a:cxnLst/>
              <a:rect l="l" t="t" r="r" b="b"/>
              <a:pathLst>
                <a:path w="3768" h="6679" extrusionOk="0">
                  <a:moveTo>
                    <a:pt x="3768" y="0"/>
                  </a:moveTo>
                  <a:lnTo>
                    <a:pt x="0" y="2421"/>
                  </a:lnTo>
                  <a:lnTo>
                    <a:pt x="3248" y="6679"/>
                  </a:lnTo>
                  <a:lnTo>
                    <a:pt x="3768" y="6265"/>
                  </a:lnTo>
                  <a:lnTo>
                    <a:pt x="3768" y="0"/>
                  </a:lnTo>
                  <a:close/>
                </a:path>
              </a:pathLst>
            </a:custGeom>
            <a:solidFill>
              <a:srgbClr val="D7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686;p62"/>
            <p:cNvSpPr/>
            <p:nvPr/>
          </p:nvSpPr>
          <p:spPr>
            <a:xfrm>
              <a:off x="2957851" y="2158159"/>
              <a:ext cx="32339" cy="45688"/>
            </a:xfrm>
            <a:custGeom>
              <a:avLst/>
              <a:gdLst/>
              <a:ahLst/>
              <a:cxnLst/>
              <a:rect l="l" t="t" r="r" b="b"/>
              <a:pathLst>
                <a:path w="1233" h="1742" extrusionOk="0">
                  <a:moveTo>
                    <a:pt x="1233" y="0"/>
                  </a:moveTo>
                  <a:lnTo>
                    <a:pt x="1" y="813"/>
                  </a:lnTo>
                  <a:lnTo>
                    <a:pt x="713" y="1742"/>
                  </a:lnTo>
                  <a:lnTo>
                    <a:pt x="1233" y="1328"/>
                  </a:lnTo>
                  <a:lnTo>
                    <a:pt x="1233" y="0"/>
                  </a:lnTo>
                  <a:close/>
                </a:path>
              </a:pathLst>
            </a:custGeom>
            <a:solidFill>
              <a:srgbClr val="CE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687;p62"/>
            <p:cNvSpPr/>
            <p:nvPr/>
          </p:nvSpPr>
          <p:spPr>
            <a:xfrm>
              <a:off x="2825979" y="2144258"/>
              <a:ext cx="132790" cy="88282"/>
            </a:xfrm>
            <a:custGeom>
              <a:avLst/>
              <a:gdLst/>
              <a:ahLst/>
              <a:cxnLst/>
              <a:rect l="l" t="t" r="r" b="b"/>
              <a:pathLst>
                <a:path w="5063" h="3366" extrusionOk="0">
                  <a:moveTo>
                    <a:pt x="583" y="1"/>
                  </a:moveTo>
                  <a:lnTo>
                    <a:pt x="1" y="1069"/>
                  </a:lnTo>
                  <a:lnTo>
                    <a:pt x="4081" y="3292"/>
                  </a:lnTo>
                  <a:cubicBezTo>
                    <a:pt x="4173" y="3342"/>
                    <a:pt x="4273" y="3366"/>
                    <a:pt x="4372" y="3366"/>
                  </a:cubicBezTo>
                  <a:cubicBezTo>
                    <a:pt x="4587" y="3366"/>
                    <a:pt x="4795" y="3253"/>
                    <a:pt x="4904" y="3051"/>
                  </a:cubicBezTo>
                  <a:cubicBezTo>
                    <a:pt x="5063" y="2758"/>
                    <a:pt x="4957" y="2387"/>
                    <a:pt x="4663" y="2229"/>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688;p62"/>
            <p:cNvSpPr/>
            <p:nvPr/>
          </p:nvSpPr>
          <p:spPr>
            <a:xfrm>
              <a:off x="2877857" y="2188687"/>
              <a:ext cx="77896" cy="43774"/>
            </a:xfrm>
            <a:custGeom>
              <a:avLst/>
              <a:gdLst/>
              <a:ahLst/>
              <a:cxnLst/>
              <a:rect l="l" t="t" r="r" b="b"/>
              <a:pathLst>
                <a:path w="2970" h="1669" extrusionOk="0">
                  <a:moveTo>
                    <a:pt x="265" y="1"/>
                  </a:moveTo>
                  <a:lnTo>
                    <a:pt x="0" y="453"/>
                  </a:lnTo>
                  <a:lnTo>
                    <a:pt x="2103" y="1593"/>
                  </a:lnTo>
                  <a:cubicBezTo>
                    <a:pt x="2196" y="1645"/>
                    <a:pt x="2296" y="1669"/>
                    <a:pt x="2394" y="1669"/>
                  </a:cubicBezTo>
                  <a:cubicBezTo>
                    <a:pt x="2644" y="1669"/>
                    <a:pt x="2883" y="1511"/>
                    <a:pt x="2969" y="1252"/>
                  </a:cubicBezTo>
                  <a:lnTo>
                    <a:pt x="2969" y="1252"/>
                  </a:lnTo>
                  <a:cubicBezTo>
                    <a:pt x="2906" y="1273"/>
                    <a:pt x="2840" y="1283"/>
                    <a:pt x="2775" y="1283"/>
                  </a:cubicBezTo>
                  <a:cubicBezTo>
                    <a:pt x="2676" y="1283"/>
                    <a:pt x="2578" y="1259"/>
                    <a:pt x="2488" y="1213"/>
                  </a:cubicBezTo>
                  <a:lnTo>
                    <a:pt x="265"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689;p62"/>
            <p:cNvSpPr/>
            <p:nvPr/>
          </p:nvSpPr>
          <p:spPr>
            <a:xfrm>
              <a:off x="2801509" y="2167102"/>
              <a:ext cx="132790" cy="88256"/>
            </a:xfrm>
            <a:custGeom>
              <a:avLst/>
              <a:gdLst/>
              <a:ahLst/>
              <a:cxnLst/>
              <a:rect l="l" t="t" r="r" b="b"/>
              <a:pathLst>
                <a:path w="5063" h="3365" extrusionOk="0">
                  <a:moveTo>
                    <a:pt x="582" y="1"/>
                  </a:moveTo>
                  <a:lnTo>
                    <a:pt x="0" y="1064"/>
                  </a:lnTo>
                  <a:lnTo>
                    <a:pt x="4081" y="3292"/>
                  </a:lnTo>
                  <a:cubicBezTo>
                    <a:pt x="4172" y="3341"/>
                    <a:pt x="4269" y="3365"/>
                    <a:pt x="4366" y="3365"/>
                  </a:cubicBezTo>
                  <a:cubicBezTo>
                    <a:pt x="4581" y="3365"/>
                    <a:pt x="4790" y="3249"/>
                    <a:pt x="4903" y="3047"/>
                  </a:cubicBezTo>
                  <a:cubicBezTo>
                    <a:pt x="5062" y="2753"/>
                    <a:pt x="4956" y="2387"/>
                    <a:pt x="4663" y="2229"/>
                  </a:cubicBezTo>
                  <a:lnTo>
                    <a:pt x="582"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690;p62"/>
            <p:cNvSpPr/>
            <p:nvPr/>
          </p:nvSpPr>
          <p:spPr>
            <a:xfrm>
              <a:off x="2861937" y="2217328"/>
              <a:ext cx="69319" cy="38056"/>
            </a:xfrm>
            <a:custGeom>
              <a:avLst/>
              <a:gdLst/>
              <a:ahLst/>
              <a:cxnLst/>
              <a:rect l="l" t="t" r="r" b="b"/>
              <a:pathLst>
                <a:path w="2643" h="1451" extrusionOk="0">
                  <a:moveTo>
                    <a:pt x="237" y="1"/>
                  </a:moveTo>
                  <a:lnTo>
                    <a:pt x="1" y="410"/>
                  </a:lnTo>
                  <a:lnTo>
                    <a:pt x="1777" y="1377"/>
                  </a:lnTo>
                  <a:cubicBezTo>
                    <a:pt x="1870" y="1427"/>
                    <a:pt x="1969" y="1450"/>
                    <a:pt x="2066" y="1450"/>
                  </a:cubicBezTo>
                  <a:cubicBezTo>
                    <a:pt x="2316" y="1450"/>
                    <a:pt x="2553" y="1296"/>
                    <a:pt x="2643" y="1040"/>
                  </a:cubicBezTo>
                  <a:lnTo>
                    <a:pt x="2643" y="1040"/>
                  </a:lnTo>
                  <a:cubicBezTo>
                    <a:pt x="2562" y="1076"/>
                    <a:pt x="2476" y="1094"/>
                    <a:pt x="2389" y="1094"/>
                  </a:cubicBezTo>
                  <a:cubicBezTo>
                    <a:pt x="2289" y="1094"/>
                    <a:pt x="2189" y="1070"/>
                    <a:pt x="2099" y="1021"/>
                  </a:cubicBezTo>
                  <a:lnTo>
                    <a:pt x="23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691;p62"/>
            <p:cNvSpPr/>
            <p:nvPr/>
          </p:nvSpPr>
          <p:spPr>
            <a:xfrm>
              <a:off x="2777012" y="2189946"/>
              <a:ext cx="132790" cy="88256"/>
            </a:xfrm>
            <a:custGeom>
              <a:avLst/>
              <a:gdLst/>
              <a:ahLst/>
              <a:cxnLst/>
              <a:rect l="l" t="t" r="r" b="b"/>
              <a:pathLst>
                <a:path w="5063" h="3365" extrusionOk="0">
                  <a:moveTo>
                    <a:pt x="578" y="1"/>
                  </a:moveTo>
                  <a:lnTo>
                    <a:pt x="1" y="1064"/>
                  </a:lnTo>
                  <a:lnTo>
                    <a:pt x="4081" y="3292"/>
                  </a:lnTo>
                  <a:cubicBezTo>
                    <a:pt x="4172" y="3341"/>
                    <a:pt x="4270" y="3364"/>
                    <a:pt x="4367" y="3364"/>
                  </a:cubicBezTo>
                  <a:cubicBezTo>
                    <a:pt x="4581" y="3364"/>
                    <a:pt x="4789" y="3249"/>
                    <a:pt x="4899" y="3046"/>
                  </a:cubicBezTo>
                  <a:cubicBezTo>
                    <a:pt x="5063" y="2753"/>
                    <a:pt x="4952" y="2387"/>
                    <a:pt x="4658" y="2228"/>
                  </a:cubicBezTo>
                  <a:lnTo>
                    <a:pt x="578"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692;p62"/>
            <p:cNvSpPr/>
            <p:nvPr/>
          </p:nvSpPr>
          <p:spPr>
            <a:xfrm>
              <a:off x="2845912" y="2245234"/>
              <a:ext cx="60481" cy="32994"/>
            </a:xfrm>
            <a:custGeom>
              <a:avLst/>
              <a:gdLst/>
              <a:ahLst/>
              <a:cxnLst/>
              <a:rect l="l" t="t" r="r" b="b"/>
              <a:pathLst>
                <a:path w="2306" h="1258" extrusionOk="0">
                  <a:moveTo>
                    <a:pt x="232" y="0"/>
                  </a:moveTo>
                  <a:lnTo>
                    <a:pt x="1" y="390"/>
                  </a:lnTo>
                  <a:lnTo>
                    <a:pt x="1454" y="1184"/>
                  </a:lnTo>
                  <a:cubicBezTo>
                    <a:pt x="1546" y="1234"/>
                    <a:pt x="1645" y="1257"/>
                    <a:pt x="1742" y="1257"/>
                  </a:cubicBezTo>
                  <a:cubicBezTo>
                    <a:pt x="1980" y="1257"/>
                    <a:pt x="2210" y="1115"/>
                    <a:pt x="2306" y="876"/>
                  </a:cubicBezTo>
                  <a:lnTo>
                    <a:pt x="2306" y="876"/>
                  </a:lnTo>
                  <a:cubicBezTo>
                    <a:pt x="2232" y="905"/>
                    <a:pt x="2154" y="920"/>
                    <a:pt x="2076" y="920"/>
                  </a:cubicBezTo>
                  <a:cubicBezTo>
                    <a:pt x="1975" y="920"/>
                    <a:pt x="1875" y="896"/>
                    <a:pt x="1786" y="847"/>
                  </a:cubicBezTo>
                  <a:lnTo>
                    <a:pt x="23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693;p62"/>
            <p:cNvSpPr/>
            <p:nvPr/>
          </p:nvSpPr>
          <p:spPr>
            <a:xfrm>
              <a:off x="2752411" y="2212791"/>
              <a:ext cx="132790" cy="88256"/>
            </a:xfrm>
            <a:custGeom>
              <a:avLst/>
              <a:gdLst/>
              <a:ahLst/>
              <a:cxnLst/>
              <a:rect l="l" t="t" r="r" b="b"/>
              <a:pathLst>
                <a:path w="5063" h="3365" extrusionOk="0">
                  <a:moveTo>
                    <a:pt x="583" y="1"/>
                  </a:moveTo>
                  <a:lnTo>
                    <a:pt x="0" y="1064"/>
                  </a:lnTo>
                  <a:lnTo>
                    <a:pt x="4081" y="3292"/>
                  </a:lnTo>
                  <a:cubicBezTo>
                    <a:pt x="4172" y="3341"/>
                    <a:pt x="4271" y="3364"/>
                    <a:pt x="4368" y="3364"/>
                  </a:cubicBezTo>
                  <a:cubicBezTo>
                    <a:pt x="4584" y="3364"/>
                    <a:pt x="4794" y="3250"/>
                    <a:pt x="4904" y="3051"/>
                  </a:cubicBezTo>
                  <a:cubicBezTo>
                    <a:pt x="5062" y="2758"/>
                    <a:pt x="4956" y="2387"/>
                    <a:pt x="4663" y="2228"/>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694;p62"/>
            <p:cNvSpPr/>
            <p:nvPr/>
          </p:nvSpPr>
          <p:spPr>
            <a:xfrm>
              <a:off x="2830018" y="2271724"/>
              <a:ext cx="52035" cy="29349"/>
            </a:xfrm>
            <a:custGeom>
              <a:avLst/>
              <a:gdLst/>
              <a:ahLst/>
              <a:cxnLst/>
              <a:rect l="l" t="t" r="r" b="b"/>
              <a:pathLst>
                <a:path w="1984" h="1119" extrusionOk="0">
                  <a:moveTo>
                    <a:pt x="246" y="1"/>
                  </a:moveTo>
                  <a:lnTo>
                    <a:pt x="1" y="434"/>
                  </a:lnTo>
                  <a:lnTo>
                    <a:pt x="1122" y="1045"/>
                  </a:lnTo>
                  <a:cubicBezTo>
                    <a:pt x="1214" y="1095"/>
                    <a:pt x="1314" y="1118"/>
                    <a:pt x="1412" y="1118"/>
                  </a:cubicBezTo>
                  <a:cubicBezTo>
                    <a:pt x="1627" y="1118"/>
                    <a:pt x="1836" y="1005"/>
                    <a:pt x="1945" y="804"/>
                  </a:cubicBezTo>
                  <a:cubicBezTo>
                    <a:pt x="1959" y="775"/>
                    <a:pt x="1973" y="746"/>
                    <a:pt x="1983" y="718"/>
                  </a:cubicBezTo>
                  <a:lnTo>
                    <a:pt x="1983" y="718"/>
                  </a:lnTo>
                  <a:cubicBezTo>
                    <a:pt x="1917" y="741"/>
                    <a:pt x="1848" y="753"/>
                    <a:pt x="1779" y="753"/>
                  </a:cubicBezTo>
                  <a:cubicBezTo>
                    <a:pt x="1679" y="753"/>
                    <a:pt x="1579" y="728"/>
                    <a:pt x="1487" y="679"/>
                  </a:cubicBezTo>
                  <a:lnTo>
                    <a:pt x="2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695;p62"/>
            <p:cNvSpPr/>
            <p:nvPr/>
          </p:nvSpPr>
          <p:spPr>
            <a:xfrm>
              <a:off x="2672260" y="2102871"/>
              <a:ext cx="169010" cy="153116"/>
            </a:xfrm>
            <a:custGeom>
              <a:avLst/>
              <a:gdLst/>
              <a:ahLst/>
              <a:cxnLst/>
              <a:rect l="l" t="t" r="r" b="b"/>
              <a:pathLst>
                <a:path w="6444" h="5838" extrusionOk="0">
                  <a:moveTo>
                    <a:pt x="2017" y="1"/>
                  </a:moveTo>
                  <a:lnTo>
                    <a:pt x="1" y="3638"/>
                  </a:lnTo>
                  <a:lnTo>
                    <a:pt x="4125" y="5837"/>
                  </a:lnTo>
                  <a:lnTo>
                    <a:pt x="6444" y="1579"/>
                  </a:lnTo>
                  <a:lnTo>
                    <a:pt x="4351" y="698"/>
                  </a:lnTo>
                  <a:lnTo>
                    <a:pt x="3412" y="809"/>
                  </a:lnTo>
                  <a:lnTo>
                    <a:pt x="2017"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696;p62"/>
            <p:cNvSpPr/>
            <p:nvPr/>
          </p:nvSpPr>
          <p:spPr>
            <a:xfrm>
              <a:off x="2664942" y="2085718"/>
              <a:ext cx="93160" cy="134914"/>
            </a:xfrm>
            <a:custGeom>
              <a:avLst/>
              <a:gdLst/>
              <a:ahLst/>
              <a:cxnLst/>
              <a:rect l="l" t="t" r="r" b="b"/>
              <a:pathLst>
                <a:path w="3552" h="5144" extrusionOk="0">
                  <a:moveTo>
                    <a:pt x="2676" y="0"/>
                  </a:moveTo>
                  <a:lnTo>
                    <a:pt x="1" y="4639"/>
                  </a:lnTo>
                  <a:lnTo>
                    <a:pt x="872" y="5144"/>
                  </a:lnTo>
                  <a:lnTo>
                    <a:pt x="3552" y="505"/>
                  </a:lnTo>
                  <a:lnTo>
                    <a:pt x="2676"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697;p62"/>
            <p:cNvSpPr/>
            <p:nvPr/>
          </p:nvSpPr>
          <p:spPr>
            <a:xfrm>
              <a:off x="2661664" y="2043308"/>
              <a:ext cx="79915" cy="167882"/>
            </a:xfrm>
            <a:custGeom>
              <a:avLst/>
              <a:gdLst/>
              <a:ahLst/>
              <a:cxnLst/>
              <a:rect l="l" t="t" r="r" b="b"/>
              <a:pathLst>
                <a:path w="3047" h="6401" extrusionOk="0">
                  <a:moveTo>
                    <a:pt x="1" y="0"/>
                  </a:moveTo>
                  <a:lnTo>
                    <a:pt x="1" y="6183"/>
                  </a:lnTo>
                  <a:lnTo>
                    <a:pt x="366" y="6400"/>
                  </a:lnTo>
                  <a:lnTo>
                    <a:pt x="3047" y="1762"/>
                  </a:lnTo>
                  <a:lnTo>
                    <a:pt x="1"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698;p62"/>
            <p:cNvSpPr/>
            <p:nvPr/>
          </p:nvSpPr>
          <p:spPr>
            <a:xfrm>
              <a:off x="2664942" y="2178092"/>
              <a:ext cx="40049" cy="42672"/>
            </a:xfrm>
            <a:custGeom>
              <a:avLst/>
              <a:gdLst/>
              <a:ahLst/>
              <a:cxnLst/>
              <a:rect l="l" t="t" r="r" b="b"/>
              <a:pathLst>
                <a:path w="1527" h="1627" extrusionOk="0">
                  <a:moveTo>
                    <a:pt x="646" y="0"/>
                  </a:moveTo>
                  <a:lnTo>
                    <a:pt x="1" y="1121"/>
                  </a:lnTo>
                  <a:lnTo>
                    <a:pt x="872" y="1627"/>
                  </a:lnTo>
                  <a:lnTo>
                    <a:pt x="1526" y="496"/>
                  </a:lnTo>
                  <a:lnTo>
                    <a:pt x="646"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699;p62"/>
            <p:cNvSpPr/>
            <p:nvPr/>
          </p:nvSpPr>
          <p:spPr>
            <a:xfrm>
              <a:off x="2661664" y="2166604"/>
              <a:ext cx="26673" cy="44587"/>
            </a:xfrm>
            <a:custGeom>
              <a:avLst/>
              <a:gdLst/>
              <a:ahLst/>
              <a:cxnLst/>
              <a:rect l="l" t="t" r="r" b="b"/>
              <a:pathLst>
                <a:path w="1017" h="1700" extrusionOk="0">
                  <a:moveTo>
                    <a:pt x="1" y="0"/>
                  </a:moveTo>
                  <a:lnTo>
                    <a:pt x="1" y="1482"/>
                  </a:lnTo>
                  <a:lnTo>
                    <a:pt x="366" y="1699"/>
                  </a:lnTo>
                  <a:lnTo>
                    <a:pt x="1016" y="578"/>
                  </a:lnTo>
                  <a:lnTo>
                    <a:pt x="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700;p62"/>
            <p:cNvSpPr/>
            <p:nvPr/>
          </p:nvSpPr>
          <p:spPr>
            <a:xfrm>
              <a:off x="2707221" y="2190576"/>
              <a:ext cx="71208" cy="57281"/>
            </a:xfrm>
            <a:custGeom>
              <a:avLst/>
              <a:gdLst/>
              <a:ahLst/>
              <a:cxnLst/>
              <a:rect l="l" t="t" r="r" b="b"/>
              <a:pathLst>
                <a:path w="2715" h="2184" extrusionOk="0">
                  <a:moveTo>
                    <a:pt x="2026" y="1"/>
                  </a:moveTo>
                  <a:cubicBezTo>
                    <a:pt x="1902" y="1"/>
                    <a:pt x="1778" y="38"/>
                    <a:pt x="1670" y="116"/>
                  </a:cubicBezTo>
                  <a:lnTo>
                    <a:pt x="333" y="1088"/>
                  </a:lnTo>
                  <a:cubicBezTo>
                    <a:pt x="59" y="1281"/>
                    <a:pt x="1" y="1661"/>
                    <a:pt x="193" y="1935"/>
                  </a:cubicBezTo>
                  <a:cubicBezTo>
                    <a:pt x="312" y="2098"/>
                    <a:pt x="498" y="2183"/>
                    <a:pt x="685" y="2183"/>
                  </a:cubicBezTo>
                  <a:cubicBezTo>
                    <a:pt x="809" y="2183"/>
                    <a:pt x="933" y="2146"/>
                    <a:pt x="1040" y="2070"/>
                  </a:cubicBezTo>
                  <a:lnTo>
                    <a:pt x="2383" y="1098"/>
                  </a:lnTo>
                  <a:cubicBezTo>
                    <a:pt x="2657" y="900"/>
                    <a:pt x="2715" y="511"/>
                    <a:pt x="2508" y="241"/>
                  </a:cubicBezTo>
                  <a:lnTo>
                    <a:pt x="2508" y="236"/>
                  </a:lnTo>
                  <a:cubicBezTo>
                    <a:pt x="2387" y="82"/>
                    <a:pt x="2208" y="1"/>
                    <a:pt x="20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9701;p62"/>
            <p:cNvSpPr/>
            <p:nvPr/>
          </p:nvSpPr>
          <p:spPr>
            <a:xfrm>
              <a:off x="2710394" y="2191730"/>
              <a:ext cx="68034" cy="56048"/>
            </a:xfrm>
            <a:custGeom>
              <a:avLst/>
              <a:gdLst/>
              <a:ahLst/>
              <a:cxnLst/>
              <a:rect l="l" t="t" r="r" b="b"/>
              <a:pathLst>
                <a:path w="2594" h="2137" extrusionOk="0">
                  <a:moveTo>
                    <a:pt x="2132" y="0"/>
                  </a:moveTo>
                  <a:cubicBezTo>
                    <a:pt x="2233" y="260"/>
                    <a:pt x="2146" y="553"/>
                    <a:pt x="1925" y="717"/>
                  </a:cubicBezTo>
                  <a:lnTo>
                    <a:pt x="582" y="1684"/>
                  </a:lnTo>
                  <a:cubicBezTo>
                    <a:pt x="478" y="1762"/>
                    <a:pt x="355" y="1800"/>
                    <a:pt x="230" y="1800"/>
                  </a:cubicBezTo>
                  <a:cubicBezTo>
                    <a:pt x="153" y="1800"/>
                    <a:pt x="75" y="1786"/>
                    <a:pt x="0" y="1756"/>
                  </a:cubicBezTo>
                  <a:lnTo>
                    <a:pt x="0" y="1756"/>
                  </a:lnTo>
                  <a:cubicBezTo>
                    <a:pt x="99" y="1998"/>
                    <a:pt x="329" y="2136"/>
                    <a:pt x="566" y="2136"/>
                  </a:cubicBezTo>
                  <a:cubicBezTo>
                    <a:pt x="688" y="2136"/>
                    <a:pt x="811" y="2099"/>
                    <a:pt x="919" y="2021"/>
                  </a:cubicBezTo>
                  <a:lnTo>
                    <a:pt x="2262" y="1054"/>
                  </a:lnTo>
                  <a:cubicBezTo>
                    <a:pt x="2536" y="852"/>
                    <a:pt x="2594" y="462"/>
                    <a:pt x="2387" y="192"/>
                  </a:cubicBezTo>
                  <a:cubicBezTo>
                    <a:pt x="2319" y="106"/>
                    <a:pt x="2233" y="38"/>
                    <a:pt x="213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9702;p62"/>
            <p:cNvSpPr/>
            <p:nvPr/>
          </p:nvSpPr>
          <p:spPr>
            <a:xfrm>
              <a:off x="2734498" y="2215754"/>
              <a:ext cx="63366" cy="51642"/>
            </a:xfrm>
            <a:custGeom>
              <a:avLst/>
              <a:gdLst/>
              <a:ahLst/>
              <a:cxnLst/>
              <a:rect l="l" t="t" r="r" b="b"/>
              <a:pathLst>
                <a:path w="2416" h="1969" extrusionOk="0">
                  <a:moveTo>
                    <a:pt x="1726" y="1"/>
                  </a:moveTo>
                  <a:cubicBezTo>
                    <a:pt x="1602" y="1"/>
                    <a:pt x="1478" y="39"/>
                    <a:pt x="1371" y="119"/>
                  </a:cubicBezTo>
                  <a:lnTo>
                    <a:pt x="342" y="864"/>
                  </a:lnTo>
                  <a:cubicBezTo>
                    <a:pt x="63" y="1062"/>
                    <a:pt x="0" y="1451"/>
                    <a:pt x="202" y="1726"/>
                  </a:cubicBezTo>
                  <a:cubicBezTo>
                    <a:pt x="320" y="1884"/>
                    <a:pt x="502" y="1968"/>
                    <a:pt x="686" y="1968"/>
                  </a:cubicBezTo>
                  <a:cubicBezTo>
                    <a:pt x="810" y="1968"/>
                    <a:pt x="936" y="1930"/>
                    <a:pt x="1044" y="1851"/>
                  </a:cubicBezTo>
                  <a:lnTo>
                    <a:pt x="2084" y="1100"/>
                  </a:lnTo>
                  <a:cubicBezTo>
                    <a:pt x="2358" y="898"/>
                    <a:pt x="2416" y="508"/>
                    <a:pt x="2209" y="239"/>
                  </a:cubicBezTo>
                  <a:cubicBezTo>
                    <a:pt x="2088" y="84"/>
                    <a:pt x="1908" y="1"/>
                    <a:pt x="17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9703;p62"/>
            <p:cNvSpPr/>
            <p:nvPr/>
          </p:nvSpPr>
          <p:spPr>
            <a:xfrm>
              <a:off x="2737776" y="2216961"/>
              <a:ext cx="60087" cy="50435"/>
            </a:xfrm>
            <a:custGeom>
              <a:avLst/>
              <a:gdLst/>
              <a:ahLst/>
              <a:cxnLst/>
              <a:rect l="l" t="t" r="r" b="b"/>
              <a:pathLst>
                <a:path w="2291" h="1923" extrusionOk="0">
                  <a:moveTo>
                    <a:pt x="1829" y="0"/>
                  </a:moveTo>
                  <a:cubicBezTo>
                    <a:pt x="1930" y="260"/>
                    <a:pt x="1848" y="554"/>
                    <a:pt x="1622" y="717"/>
                  </a:cubicBezTo>
                  <a:lnTo>
                    <a:pt x="578" y="1473"/>
                  </a:lnTo>
                  <a:cubicBezTo>
                    <a:pt x="472" y="1548"/>
                    <a:pt x="348" y="1586"/>
                    <a:pt x="223" y="1586"/>
                  </a:cubicBezTo>
                  <a:cubicBezTo>
                    <a:pt x="148" y="1586"/>
                    <a:pt x="72" y="1572"/>
                    <a:pt x="0" y="1545"/>
                  </a:cubicBezTo>
                  <a:lnTo>
                    <a:pt x="0" y="1545"/>
                  </a:lnTo>
                  <a:cubicBezTo>
                    <a:pt x="19" y="1593"/>
                    <a:pt x="44" y="1636"/>
                    <a:pt x="77" y="1680"/>
                  </a:cubicBezTo>
                  <a:cubicBezTo>
                    <a:pt x="195" y="1838"/>
                    <a:pt x="377" y="1922"/>
                    <a:pt x="561" y="1922"/>
                  </a:cubicBezTo>
                  <a:cubicBezTo>
                    <a:pt x="685" y="1922"/>
                    <a:pt x="811" y="1884"/>
                    <a:pt x="919" y="1805"/>
                  </a:cubicBezTo>
                  <a:lnTo>
                    <a:pt x="1959" y="1054"/>
                  </a:lnTo>
                  <a:cubicBezTo>
                    <a:pt x="2233" y="852"/>
                    <a:pt x="2291" y="462"/>
                    <a:pt x="2079" y="193"/>
                  </a:cubicBezTo>
                  <a:cubicBezTo>
                    <a:pt x="2016" y="106"/>
                    <a:pt x="1925" y="39"/>
                    <a:pt x="1829"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9704;p62"/>
            <p:cNvSpPr/>
            <p:nvPr/>
          </p:nvSpPr>
          <p:spPr>
            <a:xfrm>
              <a:off x="2761617" y="2241064"/>
              <a:ext cx="55550" cy="45819"/>
            </a:xfrm>
            <a:custGeom>
              <a:avLst/>
              <a:gdLst/>
              <a:ahLst/>
              <a:cxnLst/>
              <a:rect l="l" t="t" r="r" b="b"/>
              <a:pathLst>
                <a:path w="2118" h="1747" extrusionOk="0">
                  <a:moveTo>
                    <a:pt x="1429" y="0"/>
                  </a:moveTo>
                  <a:cubicBezTo>
                    <a:pt x="1305" y="0"/>
                    <a:pt x="1181" y="38"/>
                    <a:pt x="1074" y="116"/>
                  </a:cubicBezTo>
                  <a:lnTo>
                    <a:pt x="333" y="650"/>
                  </a:lnTo>
                  <a:cubicBezTo>
                    <a:pt x="63" y="847"/>
                    <a:pt x="1" y="1227"/>
                    <a:pt x="198" y="1497"/>
                  </a:cubicBezTo>
                  <a:cubicBezTo>
                    <a:pt x="317" y="1660"/>
                    <a:pt x="501" y="1747"/>
                    <a:pt x="689" y="1747"/>
                  </a:cubicBezTo>
                  <a:cubicBezTo>
                    <a:pt x="812" y="1747"/>
                    <a:pt x="936" y="1710"/>
                    <a:pt x="1045" y="1632"/>
                  </a:cubicBezTo>
                  <a:lnTo>
                    <a:pt x="1786" y="1097"/>
                  </a:lnTo>
                  <a:cubicBezTo>
                    <a:pt x="2060" y="895"/>
                    <a:pt x="2118" y="506"/>
                    <a:pt x="1911" y="236"/>
                  </a:cubicBezTo>
                  <a:cubicBezTo>
                    <a:pt x="1791" y="82"/>
                    <a:pt x="1611" y="0"/>
                    <a:pt x="142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9705;p62"/>
            <p:cNvSpPr/>
            <p:nvPr/>
          </p:nvSpPr>
          <p:spPr>
            <a:xfrm>
              <a:off x="2764659" y="2241955"/>
              <a:ext cx="52507" cy="45006"/>
            </a:xfrm>
            <a:custGeom>
              <a:avLst/>
              <a:gdLst/>
              <a:ahLst/>
              <a:cxnLst/>
              <a:rect l="l" t="t" r="r" b="b"/>
              <a:pathLst>
                <a:path w="2002" h="1716" extrusionOk="0">
                  <a:moveTo>
                    <a:pt x="1516" y="0"/>
                  </a:moveTo>
                  <a:cubicBezTo>
                    <a:pt x="1602" y="255"/>
                    <a:pt x="1516" y="534"/>
                    <a:pt x="1299" y="693"/>
                  </a:cubicBezTo>
                  <a:lnTo>
                    <a:pt x="558" y="1227"/>
                  </a:lnTo>
                  <a:cubicBezTo>
                    <a:pt x="451" y="1306"/>
                    <a:pt x="324" y="1346"/>
                    <a:pt x="197" y="1346"/>
                  </a:cubicBezTo>
                  <a:cubicBezTo>
                    <a:pt x="131" y="1346"/>
                    <a:pt x="64" y="1335"/>
                    <a:pt x="0" y="1314"/>
                  </a:cubicBezTo>
                  <a:lnTo>
                    <a:pt x="0" y="1314"/>
                  </a:lnTo>
                  <a:cubicBezTo>
                    <a:pt x="19" y="1367"/>
                    <a:pt x="43" y="1420"/>
                    <a:pt x="77" y="1468"/>
                  </a:cubicBezTo>
                  <a:cubicBezTo>
                    <a:pt x="196" y="1630"/>
                    <a:pt x="382" y="1716"/>
                    <a:pt x="569" y="1716"/>
                  </a:cubicBezTo>
                  <a:cubicBezTo>
                    <a:pt x="693" y="1716"/>
                    <a:pt x="817" y="1679"/>
                    <a:pt x="924" y="1602"/>
                  </a:cubicBezTo>
                  <a:lnTo>
                    <a:pt x="1665" y="1063"/>
                  </a:lnTo>
                  <a:cubicBezTo>
                    <a:pt x="1944" y="866"/>
                    <a:pt x="2002" y="476"/>
                    <a:pt x="1795" y="202"/>
                  </a:cubicBezTo>
                  <a:cubicBezTo>
                    <a:pt x="1723" y="111"/>
                    <a:pt x="1626" y="39"/>
                    <a:pt x="1516"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9706;p62"/>
            <p:cNvSpPr/>
            <p:nvPr/>
          </p:nvSpPr>
          <p:spPr>
            <a:xfrm>
              <a:off x="2788867" y="2266295"/>
              <a:ext cx="47734" cy="40154"/>
            </a:xfrm>
            <a:custGeom>
              <a:avLst/>
              <a:gdLst/>
              <a:ahLst/>
              <a:cxnLst/>
              <a:rect l="l" t="t" r="r" b="b"/>
              <a:pathLst>
                <a:path w="1820" h="1531" extrusionOk="0">
                  <a:moveTo>
                    <a:pt x="1131" y="1"/>
                  </a:moveTo>
                  <a:cubicBezTo>
                    <a:pt x="1007" y="1"/>
                    <a:pt x="883" y="38"/>
                    <a:pt x="776" y="116"/>
                  </a:cubicBezTo>
                  <a:lnTo>
                    <a:pt x="333" y="434"/>
                  </a:lnTo>
                  <a:cubicBezTo>
                    <a:pt x="64" y="631"/>
                    <a:pt x="1" y="1011"/>
                    <a:pt x="198" y="1281"/>
                  </a:cubicBezTo>
                  <a:cubicBezTo>
                    <a:pt x="315" y="1444"/>
                    <a:pt x="499" y="1531"/>
                    <a:pt x="688" y="1531"/>
                  </a:cubicBezTo>
                  <a:cubicBezTo>
                    <a:pt x="812" y="1531"/>
                    <a:pt x="937" y="1493"/>
                    <a:pt x="1045" y="1415"/>
                  </a:cubicBezTo>
                  <a:lnTo>
                    <a:pt x="1483" y="1098"/>
                  </a:lnTo>
                  <a:cubicBezTo>
                    <a:pt x="1762" y="896"/>
                    <a:pt x="1820" y="506"/>
                    <a:pt x="1608" y="237"/>
                  </a:cubicBezTo>
                  <a:cubicBezTo>
                    <a:pt x="1491" y="82"/>
                    <a:pt x="1312" y="1"/>
                    <a:pt x="113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9707;p62"/>
            <p:cNvSpPr/>
            <p:nvPr/>
          </p:nvSpPr>
          <p:spPr>
            <a:xfrm>
              <a:off x="2792041" y="2267317"/>
              <a:ext cx="44561" cy="39184"/>
            </a:xfrm>
            <a:custGeom>
              <a:avLst/>
              <a:gdLst/>
              <a:ahLst/>
              <a:cxnLst/>
              <a:rect l="l" t="t" r="r" b="b"/>
              <a:pathLst>
                <a:path w="1699" h="1494" extrusionOk="0">
                  <a:moveTo>
                    <a:pt x="1227" y="0"/>
                  </a:moveTo>
                  <a:lnTo>
                    <a:pt x="1227" y="0"/>
                  </a:lnTo>
                  <a:cubicBezTo>
                    <a:pt x="1328" y="260"/>
                    <a:pt x="1242" y="549"/>
                    <a:pt x="1020" y="712"/>
                  </a:cubicBezTo>
                  <a:lnTo>
                    <a:pt x="578" y="1030"/>
                  </a:lnTo>
                  <a:cubicBezTo>
                    <a:pt x="470" y="1107"/>
                    <a:pt x="344" y="1146"/>
                    <a:pt x="216" y="1146"/>
                  </a:cubicBezTo>
                  <a:cubicBezTo>
                    <a:pt x="143" y="1146"/>
                    <a:pt x="70" y="1133"/>
                    <a:pt x="0" y="1107"/>
                  </a:cubicBezTo>
                  <a:lnTo>
                    <a:pt x="0" y="1107"/>
                  </a:lnTo>
                  <a:cubicBezTo>
                    <a:pt x="96" y="1352"/>
                    <a:pt x="328" y="1494"/>
                    <a:pt x="567" y="1494"/>
                  </a:cubicBezTo>
                  <a:cubicBezTo>
                    <a:pt x="690" y="1494"/>
                    <a:pt x="815" y="1456"/>
                    <a:pt x="924" y="1376"/>
                  </a:cubicBezTo>
                  <a:lnTo>
                    <a:pt x="1367" y="1059"/>
                  </a:lnTo>
                  <a:cubicBezTo>
                    <a:pt x="1641" y="857"/>
                    <a:pt x="1699" y="467"/>
                    <a:pt x="1492" y="198"/>
                  </a:cubicBezTo>
                  <a:cubicBezTo>
                    <a:pt x="1420" y="111"/>
                    <a:pt x="1333" y="39"/>
                    <a:pt x="1227"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9708;p62"/>
            <p:cNvSpPr/>
            <p:nvPr/>
          </p:nvSpPr>
          <p:spPr>
            <a:xfrm>
              <a:off x="2794060" y="2108169"/>
              <a:ext cx="68926" cy="106038"/>
            </a:xfrm>
            <a:custGeom>
              <a:avLst/>
              <a:gdLst/>
              <a:ahLst/>
              <a:cxnLst/>
              <a:rect l="l" t="t" r="r" b="b"/>
              <a:pathLst>
                <a:path w="2628" h="4043" extrusionOk="0">
                  <a:moveTo>
                    <a:pt x="404" y="1"/>
                  </a:moveTo>
                  <a:lnTo>
                    <a:pt x="0" y="1617"/>
                  </a:lnTo>
                  <a:lnTo>
                    <a:pt x="0" y="3234"/>
                  </a:lnTo>
                  <a:cubicBezTo>
                    <a:pt x="0" y="3682"/>
                    <a:pt x="361" y="4042"/>
                    <a:pt x="809" y="4042"/>
                  </a:cubicBezTo>
                  <a:cubicBezTo>
                    <a:pt x="1256" y="4042"/>
                    <a:pt x="1617" y="3682"/>
                    <a:pt x="1617" y="3234"/>
                  </a:cubicBezTo>
                  <a:lnTo>
                    <a:pt x="1617" y="1617"/>
                  </a:lnTo>
                  <a:lnTo>
                    <a:pt x="262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9709;p62"/>
            <p:cNvSpPr/>
            <p:nvPr/>
          </p:nvSpPr>
          <p:spPr>
            <a:xfrm>
              <a:off x="2794060" y="2108169"/>
              <a:ext cx="29165" cy="106038"/>
            </a:xfrm>
            <a:custGeom>
              <a:avLst/>
              <a:gdLst/>
              <a:ahLst/>
              <a:cxnLst/>
              <a:rect l="l" t="t" r="r" b="b"/>
              <a:pathLst>
                <a:path w="1112" h="4043" extrusionOk="0">
                  <a:moveTo>
                    <a:pt x="404" y="1"/>
                  </a:moveTo>
                  <a:lnTo>
                    <a:pt x="0" y="1617"/>
                  </a:lnTo>
                  <a:lnTo>
                    <a:pt x="0" y="3234"/>
                  </a:lnTo>
                  <a:cubicBezTo>
                    <a:pt x="0" y="3682"/>
                    <a:pt x="366" y="4042"/>
                    <a:pt x="809" y="4042"/>
                  </a:cubicBezTo>
                  <a:cubicBezTo>
                    <a:pt x="914" y="4042"/>
                    <a:pt x="1016" y="4023"/>
                    <a:pt x="1112" y="3985"/>
                  </a:cubicBezTo>
                  <a:cubicBezTo>
                    <a:pt x="809" y="3860"/>
                    <a:pt x="607" y="3561"/>
                    <a:pt x="607" y="3234"/>
                  </a:cubicBezTo>
                  <a:lnTo>
                    <a:pt x="607" y="1617"/>
                  </a:lnTo>
                  <a:lnTo>
                    <a:pt x="1011"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9710;p62"/>
            <p:cNvSpPr/>
            <p:nvPr/>
          </p:nvSpPr>
          <p:spPr>
            <a:xfrm>
              <a:off x="2654399" y="2038404"/>
              <a:ext cx="342977" cy="272976"/>
            </a:xfrm>
            <a:custGeom>
              <a:avLst/>
              <a:gdLst/>
              <a:ahLst/>
              <a:cxnLst/>
              <a:rect l="l" t="t" r="r" b="b"/>
              <a:pathLst>
                <a:path w="13077" h="10408" extrusionOk="0">
                  <a:moveTo>
                    <a:pt x="7924" y="2853"/>
                  </a:moveTo>
                  <a:lnTo>
                    <a:pt x="8958" y="3195"/>
                  </a:lnTo>
                  <a:cubicBezTo>
                    <a:pt x="8976" y="3201"/>
                    <a:pt x="8994" y="3203"/>
                    <a:pt x="9013" y="3203"/>
                  </a:cubicBezTo>
                  <a:cubicBezTo>
                    <a:pt x="9055" y="3203"/>
                    <a:pt x="9098" y="3189"/>
                    <a:pt x="9131" y="3166"/>
                  </a:cubicBezTo>
                  <a:lnTo>
                    <a:pt x="9459" y="2916"/>
                  </a:lnTo>
                  <a:lnTo>
                    <a:pt x="11725" y="5894"/>
                  </a:lnTo>
                  <a:lnTo>
                    <a:pt x="11374" y="6140"/>
                  </a:lnTo>
                  <a:cubicBezTo>
                    <a:pt x="11345" y="6125"/>
                    <a:pt x="11321" y="6111"/>
                    <a:pt x="11297" y="6096"/>
                  </a:cubicBezTo>
                  <a:lnTo>
                    <a:pt x="7370" y="3955"/>
                  </a:lnTo>
                  <a:lnTo>
                    <a:pt x="7515" y="3719"/>
                  </a:lnTo>
                  <a:cubicBezTo>
                    <a:pt x="7602" y="3572"/>
                    <a:pt x="7476" y="3433"/>
                    <a:pt x="7346" y="3433"/>
                  </a:cubicBezTo>
                  <a:cubicBezTo>
                    <a:pt x="7290" y="3433"/>
                    <a:pt x="7233" y="3459"/>
                    <a:pt x="7192" y="3522"/>
                  </a:cubicBezTo>
                  <a:lnTo>
                    <a:pt x="6783" y="4176"/>
                  </a:lnTo>
                  <a:cubicBezTo>
                    <a:pt x="6764" y="4205"/>
                    <a:pt x="6754" y="4239"/>
                    <a:pt x="6754" y="4277"/>
                  </a:cubicBezTo>
                  <a:lnTo>
                    <a:pt x="6754" y="5894"/>
                  </a:lnTo>
                  <a:cubicBezTo>
                    <a:pt x="6754" y="6236"/>
                    <a:pt x="6475" y="6510"/>
                    <a:pt x="6134" y="6510"/>
                  </a:cubicBezTo>
                  <a:cubicBezTo>
                    <a:pt x="5792" y="6510"/>
                    <a:pt x="5518" y="6236"/>
                    <a:pt x="5518" y="5894"/>
                  </a:cubicBezTo>
                  <a:lnTo>
                    <a:pt x="5518" y="4301"/>
                  </a:lnTo>
                  <a:lnTo>
                    <a:pt x="5879" y="2853"/>
                  </a:lnTo>
                  <a:close/>
                  <a:moveTo>
                    <a:pt x="3396" y="2208"/>
                  </a:moveTo>
                  <a:lnTo>
                    <a:pt x="3694" y="2382"/>
                  </a:lnTo>
                  <a:lnTo>
                    <a:pt x="1206" y="6693"/>
                  </a:lnTo>
                  <a:lnTo>
                    <a:pt x="908" y="6515"/>
                  </a:lnTo>
                  <a:lnTo>
                    <a:pt x="3396" y="2208"/>
                  </a:lnTo>
                  <a:close/>
                  <a:moveTo>
                    <a:pt x="4041" y="5990"/>
                  </a:moveTo>
                  <a:cubicBezTo>
                    <a:pt x="4170" y="5990"/>
                    <a:pt x="4296" y="6051"/>
                    <a:pt x="4377" y="6164"/>
                  </a:cubicBezTo>
                  <a:cubicBezTo>
                    <a:pt x="4512" y="6351"/>
                    <a:pt x="4474" y="6611"/>
                    <a:pt x="4286" y="6746"/>
                  </a:cubicBezTo>
                  <a:lnTo>
                    <a:pt x="2943" y="7713"/>
                  </a:lnTo>
                  <a:cubicBezTo>
                    <a:pt x="2870" y="7767"/>
                    <a:pt x="2784" y="7793"/>
                    <a:pt x="2698" y="7793"/>
                  </a:cubicBezTo>
                  <a:cubicBezTo>
                    <a:pt x="2570" y="7793"/>
                    <a:pt x="2442" y="7734"/>
                    <a:pt x="2361" y="7622"/>
                  </a:cubicBezTo>
                  <a:cubicBezTo>
                    <a:pt x="2227" y="7434"/>
                    <a:pt x="2270" y="7174"/>
                    <a:pt x="2457" y="7039"/>
                  </a:cubicBezTo>
                  <a:lnTo>
                    <a:pt x="3795" y="6072"/>
                  </a:lnTo>
                  <a:cubicBezTo>
                    <a:pt x="3870" y="6017"/>
                    <a:pt x="3956" y="5990"/>
                    <a:pt x="4041" y="5990"/>
                  </a:cubicBezTo>
                  <a:close/>
                  <a:moveTo>
                    <a:pt x="4778" y="6954"/>
                  </a:moveTo>
                  <a:cubicBezTo>
                    <a:pt x="4904" y="6954"/>
                    <a:pt x="5028" y="7012"/>
                    <a:pt x="5109" y="7116"/>
                  </a:cubicBezTo>
                  <a:cubicBezTo>
                    <a:pt x="5248" y="7304"/>
                    <a:pt x="5210" y="7569"/>
                    <a:pt x="5022" y="7708"/>
                  </a:cubicBezTo>
                  <a:lnTo>
                    <a:pt x="3983" y="8464"/>
                  </a:lnTo>
                  <a:cubicBezTo>
                    <a:pt x="3910" y="8515"/>
                    <a:pt x="3826" y="8540"/>
                    <a:pt x="3743" y="8540"/>
                  </a:cubicBezTo>
                  <a:cubicBezTo>
                    <a:pt x="3616" y="8540"/>
                    <a:pt x="3490" y="8482"/>
                    <a:pt x="3405" y="8372"/>
                  </a:cubicBezTo>
                  <a:cubicBezTo>
                    <a:pt x="3271" y="8180"/>
                    <a:pt x="3314" y="7915"/>
                    <a:pt x="3506" y="7776"/>
                  </a:cubicBezTo>
                  <a:lnTo>
                    <a:pt x="4507" y="7054"/>
                  </a:lnTo>
                  <a:cubicBezTo>
                    <a:pt x="4541" y="7030"/>
                    <a:pt x="4579" y="7006"/>
                    <a:pt x="4618" y="6986"/>
                  </a:cubicBezTo>
                  <a:cubicBezTo>
                    <a:pt x="4670" y="6965"/>
                    <a:pt x="4724" y="6954"/>
                    <a:pt x="4778" y="6954"/>
                  </a:cubicBezTo>
                  <a:close/>
                  <a:moveTo>
                    <a:pt x="5517" y="7914"/>
                  </a:moveTo>
                  <a:cubicBezTo>
                    <a:pt x="5642" y="7914"/>
                    <a:pt x="5765" y="7970"/>
                    <a:pt x="5845" y="8079"/>
                  </a:cubicBezTo>
                  <a:cubicBezTo>
                    <a:pt x="5989" y="8266"/>
                    <a:pt x="5951" y="8531"/>
                    <a:pt x="5758" y="8670"/>
                  </a:cubicBezTo>
                  <a:lnTo>
                    <a:pt x="5017" y="9205"/>
                  </a:lnTo>
                  <a:cubicBezTo>
                    <a:pt x="4947" y="9259"/>
                    <a:pt x="4860" y="9286"/>
                    <a:pt x="4771" y="9286"/>
                  </a:cubicBezTo>
                  <a:cubicBezTo>
                    <a:pt x="4750" y="9286"/>
                    <a:pt x="4730" y="9284"/>
                    <a:pt x="4709" y="9282"/>
                  </a:cubicBezTo>
                  <a:cubicBezTo>
                    <a:pt x="4344" y="9224"/>
                    <a:pt x="4228" y="8747"/>
                    <a:pt x="4531" y="8531"/>
                  </a:cubicBezTo>
                  <a:lnTo>
                    <a:pt x="5243" y="8016"/>
                  </a:lnTo>
                  <a:lnTo>
                    <a:pt x="5272" y="7992"/>
                  </a:lnTo>
                  <a:cubicBezTo>
                    <a:pt x="5346" y="7940"/>
                    <a:pt x="5432" y="7914"/>
                    <a:pt x="5517" y="7914"/>
                  </a:cubicBezTo>
                  <a:close/>
                  <a:moveTo>
                    <a:pt x="3646" y="3224"/>
                  </a:moveTo>
                  <a:lnTo>
                    <a:pt x="3997" y="3426"/>
                  </a:lnTo>
                  <a:cubicBezTo>
                    <a:pt x="4022" y="3444"/>
                    <a:pt x="4052" y="3453"/>
                    <a:pt x="4082" y="3453"/>
                  </a:cubicBezTo>
                  <a:cubicBezTo>
                    <a:pt x="4092" y="3453"/>
                    <a:pt x="4103" y="3452"/>
                    <a:pt x="4113" y="3450"/>
                  </a:cubicBezTo>
                  <a:lnTo>
                    <a:pt x="5008" y="3349"/>
                  </a:lnTo>
                  <a:lnTo>
                    <a:pt x="5330" y="3483"/>
                  </a:lnTo>
                  <a:lnTo>
                    <a:pt x="5142" y="4229"/>
                  </a:lnTo>
                  <a:cubicBezTo>
                    <a:pt x="5138" y="4244"/>
                    <a:pt x="5138" y="4258"/>
                    <a:pt x="5138" y="4273"/>
                  </a:cubicBezTo>
                  <a:lnTo>
                    <a:pt x="5138" y="5889"/>
                  </a:lnTo>
                  <a:cubicBezTo>
                    <a:pt x="5138" y="6443"/>
                    <a:pt x="5585" y="6890"/>
                    <a:pt x="6138" y="6890"/>
                  </a:cubicBezTo>
                  <a:cubicBezTo>
                    <a:pt x="6687" y="6890"/>
                    <a:pt x="7134" y="6443"/>
                    <a:pt x="7134" y="5889"/>
                  </a:cubicBezTo>
                  <a:lnTo>
                    <a:pt x="7134" y="4325"/>
                  </a:lnTo>
                  <a:lnTo>
                    <a:pt x="7168" y="4273"/>
                  </a:lnTo>
                  <a:lnTo>
                    <a:pt x="11114" y="6428"/>
                  </a:lnTo>
                  <a:cubicBezTo>
                    <a:pt x="11316" y="6539"/>
                    <a:pt x="11388" y="6789"/>
                    <a:pt x="11282" y="6996"/>
                  </a:cubicBezTo>
                  <a:lnTo>
                    <a:pt x="11282" y="6991"/>
                  </a:lnTo>
                  <a:cubicBezTo>
                    <a:pt x="11206" y="7131"/>
                    <a:pt x="11061" y="7208"/>
                    <a:pt x="10912" y="7208"/>
                  </a:cubicBezTo>
                  <a:cubicBezTo>
                    <a:pt x="10845" y="7208"/>
                    <a:pt x="10777" y="7192"/>
                    <a:pt x="10714" y="7160"/>
                  </a:cubicBezTo>
                  <a:lnTo>
                    <a:pt x="8525" y="5966"/>
                  </a:lnTo>
                  <a:cubicBezTo>
                    <a:pt x="8495" y="5951"/>
                    <a:pt x="8465" y="5945"/>
                    <a:pt x="8437" y="5945"/>
                  </a:cubicBezTo>
                  <a:cubicBezTo>
                    <a:pt x="8269" y="5945"/>
                    <a:pt x="8169" y="6191"/>
                    <a:pt x="8347" y="6298"/>
                  </a:cubicBezTo>
                  <a:lnTo>
                    <a:pt x="10180" y="7299"/>
                  </a:lnTo>
                  <a:cubicBezTo>
                    <a:pt x="10387" y="7405"/>
                    <a:pt x="10464" y="7660"/>
                    <a:pt x="10354" y="7867"/>
                  </a:cubicBezTo>
                  <a:cubicBezTo>
                    <a:pt x="10278" y="8005"/>
                    <a:pt x="10133" y="8084"/>
                    <a:pt x="9984" y="8084"/>
                  </a:cubicBezTo>
                  <a:cubicBezTo>
                    <a:pt x="9915" y="8084"/>
                    <a:pt x="9845" y="8067"/>
                    <a:pt x="9781" y="8031"/>
                  </a:cubicBezTo>
                  <a:lnTo>
                    <a:pt x="7919" y="7015"/>
                  </a:lnTo>
                  <a:cubicBezTo>
                    <a:pt x="7888" y="7000"/>
                    <a:pt x="7859" y="6994"/>
                    <a:pt x="7831" y="6994"/>
                  </a:cubicBezTo>
                  <a:cubicBezTo>
                    <a:pt x="7662" y="6994"/>
                    <a:pt x="7562" y="7240"/>
                    <a:pt x="7736" y="7347"/>
                  </a:cubicBezTo>
                  <a:lnTo>
                    <a:pt x="9242" y="8170"/>
                  </a:lnTo>
                  <a:cubicBezTo>
                    <a:pt x="9449" y="8281"/>
                    <a:pt x="9521" y="8536"/>
                    <a:pt x="9410" y="8738"/>
                  </a:cubicBezTo>
                  <a:cubicBezTo>
                    <a:pt x="9335" y="8876"/>
                    <a:pt x="9194" y="8953"/>
                    <a:pt x="9047" y="8953"/>
                  </a:cubicBezTo>
                  <a:cubicBezTo>
                    <a:pt x="8978" y="8953"/>
                    <a:pt x="8908" y="8937"/>
                    <a:pt x="8843" y="8901"/>
                  </a:cubicBezTo>
                  <a:lnTo>
                    <a:pt x="7269" y="8040"/>
                  </a:lnTo>
                  <a:cubicBezTo>
                    <a:pt x="7240" y="8026"/>
                    <a:pt x="7211" y="8020"/>
                    <a:pt x="7184" y="8020"/>
                  </a:cubicBezTo>
                  <a:cubicBezTo>
                    <a:pt x="7014" y="8020"/>
                    <a:pt x="6913" y="8265"/>
                    <a:pt x="7091" y="8377"/>
                  </a:cubicBezTo>
                  <a:lnTo>
                    <a:pt x="8313" y="9041"/>
                  </a:lnTo>
                  <a:cubicBezTo>
                    <a:pt x="8515" y="9152"/>
                    <a:pt x="8592" y="9407"/>
                    <a:pt x="8482" y="9609"/>
                  </a:cubicBezTo>
                  <a:cubicBezTo>
                    <a:pt x="8407" y="9749"/>
                    <a:pt x="8265" y="9827"/>
                    <a:pt x="8119" y="9827"/>
                  </a:cubicBezTo>
                  <a:cubicBezTo>
                    <a:pt x="8050" y="9827"/>
                    <a:pt x="7979" y="9810"/>
                    <a:pt x="7914" y="9772"/>
                  </a:cubicBezTo>
                  <a:lnTo>
                    <a:pt x="7053" y="9306"/>
                  </a:lnTo>
                  <a:cubicBezTo>
                    <a:pt x="7062" y="8877"/>
                    <a:pt x="6725" y="8521"/>
                    <a:pt x="6297" y="8497"/>
                  </a:cubicBezTo>
                  <a:cubicBezTo>
                    <a:pt x="6302" y="8483"/>
                    <a:pt x="6307" y="8464"/>
                    <a:pt x="6307" y="8449"/>
                  </a:cubicBezTo>
                  <a:cubicBezTo>
                    <a:pt x="6374" y="7982"/>
                    <a:pt x="6028" y="7559"/>
                    <a:pt x="5561" y="7535"/>
                  </a:cubicBezTo>
                  <a:cubicBezTo>
                    <a:pt x="5561" y="7520"/>
                    <a:pt x="5566" y="7501"/>
                    <a:pt x="5571" y="7487"/>
                  </a:cubicBezTo>
                  <a:cubicBezTo>
                    <a:pt x="5638" y="7020"/>
                    <a:pt x="5292" y="6597"/>
                    <a:pt x="4820" y="6573"/>
                  </a:cubicBezTo>
                  <a:cubicBezTo>
                    <a:pt x="4825" y="6558"/>
                    <a:pt x="4825" y="6539"/>
                    <a:pt x="4830" y="6524"/>
                  </a:cubicBezTo>
                  <a:cubicBezTo>
                    <a:pt x="4863" y="6308"/>
                    <a:pt x="4806" y="6091"/>
                    <a:pt x="4676" y="5923"/>
                  </a:cubicBezTo>
                  <a:cubicBezTo>
                    <a:pt x="4518" y="5716"/>
                    <a:pt x="4281" y="5607"/>
                    <a:pt x="4041" y="5607"/>
                  </a:cubicBezTo>
                  <a:cubicBezTo>
                    <a:pt x="3879" y="5607"/>
                    <a:pt x="3715" y="5657"/>
                    <a:pt x="3574" y="5759"/>
                  </a:cubicBezTo>
                  <a:lnTo>
                    <a:pt x="2251" y="6717"/>
                  </a:lnTo>
                  <a:lnTo>
                    <a:pt x="1774" y="6462"/>
                  </a:lnTo>
                  <a:lnTo>
                    <a:pt x="3646" y="3224"/>
                  </a:lnTo>
                  <a:close/>
                  <a:moveTo>
                    <a:pt x="6259" y="8876"/>
                  </a:moveTo>
                  <a:cubicBezTo>
                    <a:pt x="6384" y="8876"/>
                    <a:pt x="6506" y="8931"/>
                    <a:pt x="6586" y="9036"/>
                  </a:cubicBezTo>
                  <a:cubicBezTo>
                    <a:pt x="6658" y="9128"/>
                    <a:pt x="6687" y="9243"/>
                    <a:pt x="6668" y="9354"/>
                  </a:cubicBezTo>
                  <a:cubicBezTo>
                    <a:pt x="6653" y="9464"/>
                    <a:pt x="6591" y="9565"/>
                    <a:pt x="6499" y="9633"/>
                  </a:cubicBezTo>
                  <a:lnTo>
                    <a:pt x="6061" y="9950"/>
                  </a:lnTo>
                  <a:cubicBezTo>
                    <a:pt x="5986" y="10007"/>
                    <a:pt x="5898" y="10034"/>
                    <a:pt x="5810" y="10034"/>
                  </a:cubicBezTo>
                  <a:cubicBezTo>
                    <a:pt x="5681" y="10034"/>
                    <a:pt x="5553" y="9974"/>
                    <a:pt x="5470" y="9859"/>
                  </a:cubicBezTo>
                  <a:cubicBezTo>
                    <a:pt x="5335" y="9671"/>
                    <a:pt x="5378" y="9407"/>
                    <a:pt x="5571" y="9277"/>
                  </a:cubicBezTo>
                  <a:lnTo>
                    <a:pt x="5984" y="8974"/>
                  </a:lnTo>
                  <a:lnTo>
                    <a:pt x="6013" y="8954"/>
                  </a:lnTo>
                  <a:cubicBezTo>
                    <a:pt x="6088" y="8902"/>
                    <a:pt x="6174" y="8876"/>
                    <a:pt x="6259" y="8876"/>
                  </a:cubicBezTo>
                  <a:close/>
                  <a:moveTo>
                    <a:pt x="272" y="0"/>
                  </a:moveTo>
                  <a:cubicBezTo>
                    <a:pt x="104" y="0"/>
                    <a:pt x="0" y="240"/>
                    <a:pt x="177" y="351"/>
                  </a:cubicBezTo>
                  <a:lnTo>
                    <a:pt x="3059" y="2016"/>
                  </a:lnTo>
                  <a:lnTo>
                    <a:pt x="571" y="6327"/>
                  </a:lnTo>
                  <a:lnTo>
                    <a:pt x="364" y="6207"/>
                  </a:lnTo>
                  <a:cubicBezTo>
                    <a:pt x="332" y="6189"/>
                    <a:pt x="300" y="6182"/>
                    <a:pt x="270" y="6182"/>
                  </a:cubicBezTo>
                  <a:cubicBezTo>
                    <a:pt x="103" y="6182"/>
                    <a:pt x="1" y="6424"/>
                    <a:pt x="177" y="6534"/>
                  </a:cubicBezTo>
                  <a:lnTo>
                    <a:pt x="1178" y="7111"/>
                  </a:lnTo>
                  <a:cubicBezTo>
                    <a:pt x="1206" y="7129"/>
                    <a:pt x="1237" y="7137"/>
                    <a:pt x="1268" y="7137"/>
                  </a:cubicBezTo>
                  <a:cubicBezTo>
                    <a:pt x="1333" y="7137"/>
                    <a:pt x="1397" y="7102"/>
                    <a:pt x="1433" y="7044"/>
                  </a:cubicBezTo>
                  <a:lnTo>
                    <a:pt x="1582" y="6794"/>
                  </a:lnTo>
                  <a:lnTo>
                    <a:pt x="1986" y="7010"/>
                  </a:lnTo>
                  <a:cubicBezTo>
                    <a:pt x="1705" y="7560"/>
                    <a:pt x="2127" y="8173"/>
                    <a:pt x="2686" y="8173"/>
                  </a:cubicBezTo>
                  <a:cubicBezTo>
                    <a:pt x="2768" y="8173"/>
                    <a:pt x="2853" y="8160"/>
                    <a:pt x="2939" y="8132"/>
                  </a:cubicBezTo>
                  <a:cubicBezTo>
                    <a:pt x="2939" y="8300"/>
                    <a:pt x="2996" y="8464"/>
                    <a:pt x="3097" y="8598"/>
                  </a:cubicBezTo>
                  <a:cubicBezTo>
                    <a:pt x="3250" y="8801"/>
                    <a:pt x="3487" y="8914"/>
                    <a:pt x="3732" y="8914"/>
                  </a:cubicBezTo>
                  <a:cubicBezTo>
                    <a:pt x="3813" y="8914"/>
                    <a:pt x="3894" y="8902"/>
                    <a:pt x="3973" y="8877"/>
                  </a:cubicBezTo>
                  <a:cubicBezTo>
                    <a:pt x="3978" y="9262"/>
                    <a:pt x="4262" y="9590"/>
                    <a:pt x="4642" y="9652"/>
                  </a:cubicBezTo>
                  <a:cubicBezTo>
                    <a:pt x="4685" y="9657"/>
                    <a:pt x="4729" y="9662"/>
                    <a:pt x="4772" y="9662"/>
                  </a:cubicBezTo>
                  <a:cubicBezTo>
                    <a:pt x="4854" y="9662"/>
                    <a:pt x="4936" y="9647"/>
                    <a:pt x="5012" y="9623"/>
                  </a:cubicBezTo>
                  <a:cubicBezTo>
                    <a:pt x="5017" y="10008"/>
                    <a:pt x="5301" y="10335"/>
                    <a:pt x="5681" y="10398"/>
                  </a:cubicBezTo>
                  <a:cubicBezTo>
                    <a:pt x="5725" y="10403"/>
                    <a:pt x="5768" y="10408"/>
                    <a:pt x="5806" y="10408"/>
                  </a:cubicBezTo>
                  <a:cubicBezTo>
                    <a:pt x="5975" y="10408"/>
                    <a:pt x="6138" y="10355"/>
                    <a:pt x="6273" y="10258"/>
                  </a:cubicBezTo>
                  <a:lnTo>
                    <a:pt x="6716" y="9936"/>
                  </a:lnTo>
                  <a:cubicBezTo>
                    <a:pt x="6812" y="9869"/>
                    <a:pt x="6889" y="9782"/>
                    <a:pt x="6942" y="9681"/>
                  </a:cubicBezTo>
                  <a:lnTo>
                    <a:pt x="7722" y="10100"/>
                  </a:lnTo>
                  <a:cubicBezTo>
                    <a:pt x="7847" y="10168"/>
                    <a:pt x="7978" y="10199"/>
                    <a:pt x="8105" y="10199"/>
                  </a:cubicBezTo>
                  <a:cubicBezTo>
                    <a:pt x="8552" y="10199"/>
                    <a:pt x="8952" y="9814"/>
                    <a:pt x="8896" y="9315"/>
                  </a:cubicBezTo>
                  <a:lnTo>
                    <a:pt x="8896" y="9315"/>
                  </a:lnTo>
                  <a:cubicBezTo>
                    <a:pt x="8945" y="9324"/>
                    <a:pt x="8993" y="9329"/>
                    <a:pt x="9041" y="9329"/>
                  </a:cubicBezTo>
                  <a:cubicBezTo>
                    <a:pt x="9503" y="9329"/>
                    <a:pt x="9881" y="8924"/>
                    <a:pt x="9829" y="8444"/>
                  </a:cubicBezTo>
                  <a:lnTo>
                    <a:pt x="9829" y="8444"/>
                  </a:lnTo>
                  <a:cubicBezTo>
                    <a:pt x="9878" y="8453"/>
                    <a:pt x="9927" y="8458"/>
                    <a:pt x="9975" y="8458"/>
                  </a:cubicBezTo>
                  <a:cubicBezTo>
                    <a:pt x="10437" y="8458"/>
                    <a:pt x="10819" y="8053"/>
                    <a:pt x="10763" y="7573"/>
                  </a:cubicBezTo>
                  <a:lnTo>
                    <a:pt x="10763" y="7573"/>
                  </a:lnTo>
                  <a:cubicBezTo>
                    <a:pt x="10811" y="7583"/>
                    <a:pt x="10859" y="7583"/>
                    <a:pt x="10907" y="7588"/>
                  </a:cubicBezTo>
                  <a:cubicBezTo>
                    <a:pt x="10984" y="7588"/>
                    <a:pt x="11061" y="7573"/>
                    <a:pt x="11133" y="7554"/>
                  </a:cubicBezTo>
                  <a:cubicBezTo>
                    <a:pt x="11556" y="7429"/>
                    <a:pt x="11797" y="6986"/>
                    <a:pt x="11672" y="6563"/>
                  </a:cubicBezTo>
                  <a:cubicBezTo>
                    <a:pt x="11662" y="6515"/>
                    <a:pt x="11643" y="6472"/>
                    <a:pt x="11619" y="6423"/>
                  </a:cubicBezTo>
                  <a:lnTo>
                    <a:pt x="11951" y="6188"/>
                  </a:lnTo>
                  <a:lnTo>
                    <a:pt x="12124" y="6419"/>
                  </a:lnTo>
                  <a:cubicBezTo>
                    <a:pt x="12164" y="6467"/>
                    <a:pt x="12222" y="6493"/>
                    <a:pt x="12279" y="6493"/>
                  </a:cubicBezTo>
                  <a:cubicBezTo>
                    <a:pt x="12320" y="6493"/>
                    <a:pt x="12360" y="6480"/>
                    <a:pt x="12394" y="6452"/>
                  </a:cubicBezTo>
                  <a:lnTo>
                    <a:pt x="12918" y="6038"/>
                  </a:lnTo>
                  <a:cubicBezTo>
                    <a:pt x="13076" y="5911"/>
                    <a:pt x="12957" y="5695"/>
                    <a:pt x="12801" y="5695"/>
                  </a:cubicBezTo>
                  <a:cubicBezTo>
                    <a:pt x="12763" y="5695"/>
                    <a:pt x="12722" y="5708"/>
                    <a:pt x="12682" y="5740"/>
                  </a:cubicBezTo>
                  <a:lnTo>
                    <a:pt x="12687" y="5745"/>
                  </a:lnTo>
                  <a:lnTo>
                    <a:pt x="12312" y="6038"/>
                  </a:lnTo>
                  <a:lnTo>
                    <a:pt x="9309" y="2098"/>
                  </a:lnTo>
                  <a:lnTo>
                    <a:pt x="11027" y="996"/>
                  </a:lnTo>
                  <a:cubicBezTo>
                    <a:pt x="11196" y="879"/>
                    <a:pt x="11086" y="644"/>
                    <a:pt x="10924" y="644"/>
                  </a:cubicBezTo>
                  <a:cubicBezTo>
                    <a:pt x="10892" y="644"/>
                    <a:pt x="10859" y="653"/>
                    <a:pt x="10825" y="673"/>
                  </a:cubicBezTo>
                  <a:lnTo>
                    <a:pt x="8934" y="1886"/>
                  </a:lnTo>
                  <a:cubicBezTo>
                    <a:pt x="8843" y="1949"/>
                    <a:pt x="8819" y="2074"/>
                    <a:pt x="8886" y="2160"/>
                  </a:cubicBezTo>
                  <a:lnTo>
                    <a:pt x="9228" y="2613"/>
                  </a:lnTo>
                  <a:lnTo>
                    <a:pt x="8987" y="2800"/>
                  </a:lnTo>
                  <a:lnTo>
                    <a:pt x="8015" y="2483"/>
                  </a:lnTo>
                  <a:cubicBezTo>
                    <a:pt x="7996" y="2473"/>
                    <a:pt x="7972" y="2473"/>
                    <a:pt x="7952" y="2473"/>
                  </a:cubicBezTo>
                  <a:lnTo>
                    <a:pt x="5729" y="2473"/>
                  </a:lnTo>
                  <a:cubicBezTo>
                    <a:pt x="5726" y="2473"/>
                    <a:pt x="5723" y="2473"/>
                    <a:pt x="5720" y="2473"/>
                  </a:cubicBezTo>
                  <a:cubicBezTo>
                    <a:pt x="5637" y="2473"/>
                    <a:pt x="5565" y="2534"/>
                    <a:pt x="5547" y="2613"/>
                  </a:cubicBezTo>
                  <a:lnTo>
                    <a:pt x="5421" y="3113"/>
                  </a:lnTo>
                  <a:lnTo>
                    <a:pt x="5104" y="2983"/>
                  </a:lnTo>
                  <a:cubicBezTo>
                    <a:pt x="5082" y="2972"/>
                    <a:pt x="5058" y="2967"/>
                    <a:pt x="5033" y="2967"/>
                  </a:cubicBezTo>
                  <a:cubicBezTo>
                    <a:pt x="5025" y="2967"/>
                    <a:pt x="5016" y="2967"/>
                    <a:pt x="5008" y="2969"/>
                  </a:cubicBezTo>
                  <a:lnTo>
                    <a:pt x="4132" y="3070"/>
                  </a:lnTo>
                  <a:lnTo>
                    <a:pt x="3829" y="2896"/>
                  </a:lnTo>
                  <a:lnTo>
                    <a:pt x="4113" y="2406"/>
                  </a:lnTo>
                  <a:cubicBezTo>
                    <a:pt x="4166" y="2314"/>
                    <a:pt x="4132" y="2199"/>
                    <a:pt x="4045" y="2146"/>
                  </a:cubicBezTo>
                  <a:lnTo>
                    <a:pt x="364" y="24"/>
                  </a:lnTo>
                  <a:cubicBezTo>
                    <a:pt x="332" y="7"/>
                    <a:pt x="301" y="0"/>
                    <a:pt x="2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9711;p62"/>
            <p:cNvSpPr/>
            <p:nvPr/>
          </p:nvSpPr>
          <p:spPr>
            <a:xfrm>
              <a:off x="2955464" y="2023716"/>
              <a:ext cx="41833" cy="27827"/>
            </a:xfrm>
            <a:custGeom>
              <a:avLst/>
              <a:gdLst/>
              <a:ahLst/>
              <a:cxnLst/>
              <a:rect l="l" t="t" r="r" b="b"/>
              <a:pathLst>
                <a:path w="1595" h="1061" extrusionOk="0">
                  <a:moveTo>
                    <a:pt x="1324" y="1"/>
                  </a:moveTo>
                  <a:cubicBezTo>
                    <a:pt x="1292" y="1"/>
                    <a:pt x="1258" y="10"/>
                    <a:pt x="1223" y="30"/>
                  </a:cubicBezTo>
                  <a:lnTo>
                    <a:pt x="159" y="714"/>
                  </a:lnTo>
                  <a:cubicBezTo>
                    <a:pt x="0" y="815"/>
                    <a:pt x="73" y="1060"/>
                    <a:pt x="265" y="1060"/>
                  </a:cubicBezTo>
                  <a:cubicBezTo>
                    <a:pt x="299" y="1060"/>
                    <a:pt x="337" y="1051"/>
                    <a:pt x="366" y="1031"/>
                  </a:cubicBezTo>
                  <a:lnTo>
                    <a:pt x="1430" y="348"/>
                  </a:lnTo>
                  <a:cubicBezTo>
                    <a:pt x="1594" y="232"/>
                    <a:pt x="1487" y="1"/>
                    <a:pt x="13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1974;p42"/>
          <p:cNvSpPr txBox="1">
            <a:spLocks/>
          </p:cNvSpPr>
          <p:nvPr/>
        </p:nvSpPr>
        <p:spPr>
          <a:xfrm>
            <a:off x="1374993" y="1767010"/>
            <a:ext cx="2006397" cy="527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mtClean="0"/>
              <a:t>Attorney Philips</a:t>
            </a:r>
            <a:endParaRPr lang="en-US" dirty="0"/>
          </a:p>
        </p:txBody>
      </p:sp>
    </p:spTree>
    <p:extLst>
      <p:ext uri="{BB962C8B-B14F-4D97-AF65-F5344CB8AC3E}">
        <p14:creationId xmlns:p14="http://schemas.microsoft.com/office/powerpoint/2010/main" val="3583777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8"/>
        <p:cNvGrpSpPr/>
        <p:nvPr/>
      </p:nvGrpSpPr>
      <p:grpSpPr>
        <a:xfrm>
          <a:off x="0" y="0"/>
          <a:ext cx="0" cy="0"/>
          <a:chOff x="0" y="0"/>
          <a:chExt cx="0" cy="0"/>
        </a:xfrm>
      </p:grpSpPr>
      <p:sp>
        <p:nvSpPr>
          <p:cNvPr id="1589" name="Google Shape;1589;p3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PAUSE! What do you observe? </a:t>
            </a:r>
            <a:endParaRPr dirty="0"/>
          </a:p>
        </p:txBody>
      </p:sp>
      <p:sp>
        <p:nvSpPr>
          <p:cNvPr id="1590" name="Google Shape;1590;p32"/>
          <p:cNvSpPr txBox="1">
            <a:spLocks noGrp="1"/>
          </p:cNvSpPr>
          <p:nvPr>
            <p:ph type="body" idx="1"/>
          </p:nvPr>
        </p:nvSpPr>
        <p:spPr>
          <a:xfrm>
            <a:off x="726450" y="1602275"/>
            <a:ext cx="4015200" cy="2609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273D40"/>
              </a:buClr>
              <a:buSzPts val="600"/>
              <a:buFont typeface="Arial"/>
              <a:buNone/>
            </a:pPr>
            <a:r>
              <a:rPr lang="en-US" dirty="0" smtClean="0">
                <a:solidFill>
                  <a:schemeClr val="dk1"/>
                </a:solidFill>
              </a:rPr>
              <a:t>How do we think Attorney Connor Philips is doing?</a:t>
            </a:r>
            <a:endParaRPr dirty="0">
              <a:solidFill>
                <a:schemeClr val="dk1"/>
              </a:solidFill>
            </a:endParaRPr>
          </a:p>
          <a:p>
            <a:pPr marL="241300" lvl="0" indent="-215900" algn="l" rtl="0">
              <a:spcBef>
                <a:spcPts val="1600"/>
              </a:spcBef>
              <a:spcAft>
                <a:spcPts val="0"/>
              </a:spcAft>
              <a:buClr>
                <a:schemeClr val="dk1"/>
              </a:buClr>
              <a:buSzPts val="1400"/>
              <a:buChar char="●"/>
            </a:pPr>
            <a:r>
              <a:rPr lang="en-US" dirty="0" smtClean="0">
                <a:solidFill>
                  <a:schemeClr val="dk1"/>
                </a:solidFill>
              </a:rPr>
              <a:t>What has he done well?</a:t>
            </a:r>
            <a:endParaRPr dirty="0">
              <a:solidFill>
                <a:schemeClr val="dk1"/>
              </a:solidFill>
            </a:endParaRPr>
          </a:p>
          <a:p>
            <a:pPr marL="241300" lvl="0" indent="-215900" algn="l" rtl="0">
              <a:spcBef>
                <a:spcPts val="0"/>
              </a:spcBef>
              <a:spcAft>
                <a:spcPts val="0"/>
              </a:spcAft>
              <a:buClr>
                <a:schemeClr val="dk1"/>
              </a:buClr>
              <a:buSzPts val="1400"/>
              <a:buChar char="●"/>
            </a:pPr>
            <a:r>
              <a:rPr lang="en-US" dirty="0" smtClean="0">
                <a:solidFill>
                  <a:schemeClr val="dk1"/>
                </a:solidFill>
              </a:rPr>
              <a:t>What has he struggled with or missed?</a:t>
            </a:r>
            <a:endParaRPr dirty="0">
              <a:solidFill>
                <a:schemeClr val="dk1"/>
              </a:solidFill>
            </a:endParaRPr>
          </a:p>
          <a:p>
            <a:pPr marL="241300" lvl="0" indent="-215900" algn="l" rtl="0">
              <a:spcBef>
                <a:spcPts val="0"/>
              </a:spcBef>
              <a:spcAft>
                <a:spcPts val="0"/>
              </a:spcAft>
              <a:buClr>
                <a:schemeClr val="dk1"/>
              </a:buClr>
              <a:buSzPts val="1400"/>
              <a:buChar char="●"/>
            </a:pPr>
            <a:r>
              <a:rPr lang="en-US" dirty="0" smtClean="0">
                <a:solidFill>
                  <a:schemeClr val="dk1"/>
                </a:solidFill>
              </a:rPr>
              <a:t>What have you seen? </a:t>
            </a:r>
          </a:p>
          <a:p>
            <a:pPr marL="698500" lvl="1" indent="-215900">
              <a:buClr>
                <a:schemeClr val="dk1"/>
              </a:buClr>
              <a:buChar char="●"/>
            </a:pPr>
            <a:r>
              <a:rPr lang="en-US" dirty="0" smtClean="0">
                <a:solidFill>
                  <a:schemeClr val="dk1"/>
                </a:solidFill>
              </a:rPr>
              <a:t>What would you recommend?</a:t>
            </a:r>
            <a:endParaRPr dirty="0">
              <a:solidFill>
                <a:schemeClr val="dk1"/>
              </a:solidFill>
            </a:endParaRPr>
          </a:p>
          <a:p>
            <a:pPr marL="0" lvl="0" indent="0" algn="l" rtl="0">
              <a:spcBef>
                <a:spcPts val="1600"/>
              </a:spcBef>
              <a:spcAft>
                <a:spcPts val="1600"/>
              </a:spcAft>
              <a:buNone/>
            </a:pPr>
            <a:r>
              <a:rPr lang="en" dirty="0" smtClean="0">
                <a:solidFill>
                  <a:schemeClr val="dk1"/>
                </a:solidFill>
              </a:rPr>
              <a:t>Okay, let’s see how this PLAYS out…</a:t>
            </a:r>
            <a:endParaRPr dirty="0"/>
          </a:p>
        </p:txBody>
      </p:sp>
      <p:pic>
        <p:nvPicPr>
          <p:cNvPr id="1591" name="Google Shape;1591;p32"/>
          <p:cNvPicPr preferRelativeResize="0"/>
          <p:nvPr/>
        </p:nvPicPr>
        <p:blipFill>
          <a:blip r:embed="rId3">
            <a:extLst>
              <a:ext uri="{28A0092B-C50C-407E-A947-70E740481C1C}">
                <a14:useLocalDpi xmlns:a14="http://schemas.microsoft.com/office/drawing/2010/main" val="0"/>
              </a:ext>
            </a:extLst>
          </a:blip>
          <a:stretch>
            <a:fillRect/>
          </a:stretch>
        </p:blipFill>
        <p:spPr>
          <a:xfrm>
            <a:off x="4741650" y="1246909"/>
            <a:ext cx="2996584" cy="2904209"/>
          </a:xfrm>
          <a:prstGeom prst="ellipse">
            <a:avLst/>
          </a:prstGeom>
          <a:noFill/>
          <a:ln>
            <a:noFill/>
          </a:ln>
        </p:spPr>
      </p:pic>
      <p:pic>
        <p:nvPicPr>
          <p:cNvPr id="3074" name="Picture 2" descr="90S Video GIF by Squirrel Monkey"/>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265218" y="1017725"/>
            <a:ext cx="4572000" cy="34290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ipe(down)">
                                      <p:cBhvr>
                                        <p:cTn id="7" dur="1450">
                                          <p:stCondLst>
                                            <p:cond delay="0"/>
                                          </p:stCondLst>
                                        </p:cTn>
                                        <p:tgtEl>
                                          <p:spTgt spid="3074"/>
                                        </p:tgtEl>
                                      </p:cBhvr>
                                    </p:animEffect>
                                    <p:anim calcmode="lin" valueType="num">
                                      <p:cBhvr>
                                        <p:cTn id="8" dur="4555" tmFilter="0,0; 0.14,0.36; 0.43,0.73; 0.71,0.91; 1.0,1.0">
                                          <p:stCondLst>
                                            <p:cond delay="0"/>
                                          </p:stCondLst>
                                        </p:cTn>
                                        <p:tgtEl>
                                          <p:spTgt spid="3074"/>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3074"/>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3074"/>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3074"/>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3074"/>
                                        </p:tgtEl>
                                        <p:attrNameLst>
                                          <p:attrName>ppt_y</p:attrName>
                                        </p:attrNameLst>
                                      </p:cBhvr>
                                      <p:tavLst>
                                        <p:tav tm="0" fmla="#ppt_y-sin(pi*$)/81">
                                          <p:val>
                                            <p:fltVal val="0"/>
                                          </p:val>
                                        </p:tav>
                                        <p:tav tm="100000">
                                          <p:val>
                                            <p:fltVal val="1"/>
                                          </p:val>
                                        </p:tav>
                                      </p:tavLst>
                                    </p:anim>
                                    <p:animScale>
                                      <p:cBhvr>
                                        <p:cTn id="13" dur="65">
                                          <p:stCondLst>
                                            <p:cond delay="1625"/>
                                          </p:stCondLst>
                                        </p:cTn>
                                        <p:tgtEl>
                                          <p:spTgt spid="3074"/>
                                        </p:tgtEl>
                                      </p:cBhvr>
                                      <p:to x="100000" y="60000"/>
                                    </p:animScale>
                                    <p:animScale>
                                      <p:cBhvr>
                                        <p:cTn id="14" dur="415" decel="50000">
                                          <p:stCondLst>
                                            <p:cond delay="1690"/>
                                          </p:stCondLst>
                                        </p:cTn>
                                        <p:tgtEl>
                                          <p:spTgt spid="3074"/>
                                        </p:tgtEl>
                                      </p:cBhvr>
                                      <p:to x="100000" y="100000"/>
                                    </p:animScale>
                                    <p:animScale>
                                      <p:cBhvr>
                                        <p:cTn id="15" dur="65">
                                          <p:stCondLst>
                                            <p:cond delay="3280"/>
                                          </p:stCondLst>
                                        </p:cTn>
                                        <p:tgtEl>
                                          <p:spTgt spid="3074"/>
                                        </p:tgtEl>
                                      </p:cBhvr>
                                      <p:to x="100000" y="80000"/>
                                    </p:animScale>
                                    <p:animScale>
                                      <p:cBhvr>
                                        <p:cTn id="16" dur="415" decel="50000">
                                          <p:stCondLst>
                                            <p:cond delay="3345"/>
                                          </p:stCondLst>
                                        </p:cTn>
                                        <p:tgtEl>
                                          <p:spTgt spid="3074"/>
                                        </p:tgtEl>
                                      </p:cBhvr>
                                      <p:to x="100000" y="100000"/>
                                    </p:animScale>
                                    <p:animScale>
                                      <p:cBhvr>
                                        <p:cTn id="17" dur="65">
                                          <p:stCondLst>
                                            <p:cond delay="4105"/>
                                          </p:stCondLst>
                                        </p:cTn>
                                        <p:tgtEl>
                                          <p:spTgt spid="3074"/>
                                        </p:tgtEl>
                                      </p:cBhvr>
                                      <p:to x="100000" y="90000"/>
                                    </p:animScale>
                                    <p:animScale>
                                      <p:cBhvr>
                                        <p:cTn id="18" dur="415" decel="50000">
                                          <p:stCondLst>
                                            <p:cond delay="4170"/>
                                          </p:stCondLst>
                                        </p:cTn>
                                        <p:tgtEl>
                                          <p:spTgt spid="3074"/>
                                        </p:tgtEl>
                                      </p:cBhvr>
                                      <p:to x="100000" y="100000"/>
                                    </p:animScale>
                                    <p:animScale>
                                      <p:cBhvr>
                                        <p:cTn id="19" dur="65">
                                          <p:stCondLst>
                                            <p:cond delay="4520"/>
                                          </p:stCondLst>
                                        </p:cTn>
                                        <p:tgtEl>
                                          <p:spTgt spid="3074"/>
                                        </p:tgtEl>
                                      </p:cBhvr>
                                      <p:to x="100000" y="95000"/>
                                    </p:animScale>
                                    <p:animScale>
                                      <p:cBhvr>
                                        <p:cTn id="20" dur="415" decel="50000">
                                          <p:stCondLst>
                                            <p:cond delay="4585"/>
                                          </p:stCondLst>
                                        </p:cTn>
                                        <p:tgtEl>
                                          <p:spTgt spid="307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07"/>
        <p:cNvGrpSpPr/>
        <p:nvPr/>
      </p:nvGrpSpPr>
      <p:grpSpPr>
        <a:xfrm>
          <a:off x="0" y="0"/>
          <a:ext cx="0" cy="0"/>
          <a:chOff x="0" y="0"/>
          <a:chExt cx="0" cy="0"/>
        </a:xfrm>
      </p:grpSpPr>
      <p:sp>
        <p:nvSpPr>
          <p:cNvPr id="2108" name="Google Shape;2108;p43"/>
          <p:cNvSpPr txBox="1">
            <a:spLocks noGrp="1"/>
          </p:cNvSpPr>
          <p:nvPr>
            <p:ph type="title"/>
          </p:nvPr>
        </p:nvSpPr>
        <p:spPr>
          <a:xfrm>
            <a:off x="3079818" y="2316738"/>
            <a:ext cx="3010800" cy="651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dirty="0" smtClean="0"/>
              <a:t>He takes the case!</a:t>
            </a:r>
            <a:endParaRPr sz="4400" dirty="0"/>
          </a:p>
        </p:txBody>
      </p:sp>
      <p:sp>
        <p:nvSpPr>
          <p:cNvPr id="2109" name="Google Shape;2109;p43"/>
          <p:cNvSpPr txBox="1">
            <a:spLocks noGrp="1"/>
          </p:cNvSpPr>
          <p:nvPr>
            <p:ph type="subTitle" idx="1"/>
          </p:nvPr>
        </p:nvSpPr>
        <p:spPr>
          <a:xfrm>
            <a:off x="1284000" y="3690575"/>
            <a:ext cx="6576000" cy="71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smtClean="0"/>
              <a:t>Grahanimals Pet Emporiums, Inc.* is Attorney Philips’ client.</a:t>
            </a:r>
            <a:endParaRPr sz="2400" b="1" dirty="0"/>
          </a:p>
        </p:txBody>
      </p:sp>
      <p:sp>
        <p:nvSpPr>
          <p:cNvPr id="4" name="Google Shape;2109;p43"/>
          <p:cNvSpPr txBox="1">
            <a:spLocks/>
          </p:cNvSpPr>
          <p:nvPr/>
        </p:nvSpPr>
        <p:spPr>
          <a:xfrm>
            <a:off x="149013" y="4687147"/>
            <a:ext cx="6793654" cy="135466"/>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600"/>
              <a:buFont typeface="Bellota"/>
              <a:buNone/>
              <a:defRPr sz="2000" b="0" i="0" u="none" strike="noStrike" cap="none">
                <a:solidFill>
                  <a:schemeClr val="dk1"/>
                </a:solidFill>
                <a:latin typeface="Bellota"/>
                <a:ea typeface="Bellota"/>
                <a:cs typeface="Bellota"/>
                <a:sym typeface="Bellota"/>
              </a:defRPr>
            </a:lvl1pPr>
            <a:lvl2pPr marL="914400" marR="0" lvl="1"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2pPr>
            <a:lvl3pPr marL="1371600" marR="0" lvl="2"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3pPr>
            <a:lvl4pPr marL="1828800" marR="0" lvl="3"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4pPr>
            <a:lvl5pPr marL="2286000" marR="0" lvl="4"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5pPr>
            <a:lvl6pPr marL="2743200" marR="0" lvl="5"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6pPr>
            <a:lvl7pPr marL="3200400" marR="0" lvl="6"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7pPr>
            <a:lvl8pPr marL="3657600" marR="0" lvl="7"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8pPr>
            <a:lvl9pPr marL="4114800" marR="0" lvl="8" indent="-317500" algn="ctr" rtl="0">
              <a:lnSpc>
                <a:spcPct val="100000"/>
              </a:lnSpc>
              <a:spcBef>
                <a:spcPts val="0"/>
              </a:spcBef>
              <a:spcAft>
                <a:spcPts val="0"/>
              </a:spcAft>
              <a:buClr>
                <a:schemeClr val="dk1"/>
              </a:buClr>
              <a:buSzPts val="1600"/>
              <a:buFont typeface="Bellota"/>
              <a:buNone/>
              <a:defRPr sz="1600" b="0" i="0" u="none" strike="noStrike" cap="none">
                <a:solidFill>
                  <a:schemeClr val="dk1"/>
                </a:solidFill>
                <a:latin typeface="Bellota"/>
                <a:ea typeface="Bellota"/>
                <a:cs typeface="Bellota"/>
                <a:sym typeface="Bellota"/>
              </a:defRPr>
            </a:lvl9pPr>
          </a:lstStyle>
          <a:p>
            <a:pPr marL="0" indent="0"/>
            <a:r>
              <a:rPr lang="en-US" dirty="0" smtClean="0"/>
              <a:t>*Do you think Chuck Wood-Graham is the client, too?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3"/>
          <p:cNvSpPr/>
          <p:nvPr/>
        </p:nvSpPr>
        <p:spPr>
          <a:xfrm>
            <a:off x="578042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Fast Forward: C</a:t>
            </a:r>
            <a:r>
              <a:rPr lang="en-US" dirty="0" smtClean="0"/>
              <a:t>h</a:t>
            </a:r>
            <a:r>
              <a:rPr lang="en" dirty="0" smtClean="0"/>
              <a:t>uck’s Deposition</a:t>
            </a:r>
            <a:endParaRPr dirty="0"/>
          </a:p>
        </p:txBody>
      </p:sp>
      <p:sp>
        <p:nvSpPr>
          <p:cNvPr id="1599" name="Google Shape;1599;p33"/>
          <p:cNvSpPr txBox="1">
            <a:spLocks noGrp="1"/>
          </p:cNvSpPr>
          <p:nvPr>
            <p:ph type="subTitle" idx="3"/>
          </p:nvPr>
        </p:nvSpPr>
        <p:spPr>
          <a:xfrm>
            <a:off x="1058834" y="2940398"/>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(Mary Mot’s Attorney)</a:t>
            </a:r>
            <a:endParaRPr sz="2000" dirty="0"/>
          </a:p>
        </p:txBody>
      </p:sp>
      <p:sp>
        <p:nvSpPr>
          <p:cNvPr id="1601" name="Google Shape;1601;p33"/>
          <p:cNvSpPr txBox="1">
            <a:spLocks noGrp="1"/>
          </p:cNvSpPr>
          <p:nvPr>
            <p:ph type="subTitle" idx="1"/>
          </p:nvPr>
        </p:nvSpPr>
        <p:spPr>
          <a:xfrm>
            <a:off x="1136402" y="2929176"/>
            <a:ext cx="3213432"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Attorney Sophie Siffleux</a:t>
            </a:r>
            <a:endParaRPr sz="3200" dirty="0"/>
          </a:p>
        </p:txBody>
      </p:sp>
      <p:sp>
        <p:nvSpPr>
          <p:cNvPr id="1602" name="Google Shape;1602;p33"/>
          <p:cNvSpPr txBox="1">
            <a:spLocks noGrp="1"/>
          </p:cNvSpPr>
          <p:nvPr>
            <p:ph type="subTitle" idx="2"/>
          </p:nvPr>
        </p:nvSpPr>
        <p:spPr>
          <a:xfrm>
            <a:off x="5174424" y="2928258"/>
            <a:ext cx="2907600"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Chuck</a:t>
            </a:r>
            <a:endParaRPr sz="3200" dirty="0"/>
          </a:p>
        </p:txBody>
      </p:sp>
      <p:sp>
        <p:nvSpPr>
          <p:cNvPr id="27" name="Google Shape;1599;p33"/>
          <p:cNvSpPr txBox="1">
            <a:spLocks noGrp="1"/>
          </p:cNvSpPr>
          <p:nvPr>
            <p:ph type="subTitle" idx="3"/>
          </p:nvPr>
        </p:nvSpPr>
        <p:spPr>
          <a:xfrm>
            <a:off x="5008236" y="2940561"/>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(Attorney Philips’ Client*)</a:t>
            </a:r>
            <a:endParaRPr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462" y="1302327"/>
            <a:ext cx="1114309" cy="1672799"/>
          </a:xfrm>
          <a:prstGeom prst="rect">
            <a:avLst/>
          </a:prstGeom>
        </p:spPr>
      </p:pic>
      <p:sp>
        <p:nvSpPr>
          <p:cNvPr id="29" name="Google Shape;1596;p33"/>
          <p:cNvSpPr/>
          <p:nvPr/>
        </p:nvSpPr>
        <p:spPr>
          <a:xfrm>
            <a:off x="185653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emale Beaver Stock Illustrations – 144 Female Beaver Stock Illustrations,  Vectors &amp; Clipart -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167" y="1369115"/>
            <a:ext cx="1099225" cy="1606011"/>
          </a:xfrm>
          <a:prstGeom prst="rect">
            <a:avLst/>
          </a:prstGeom>
          <a:noFill/>
          <a:extLst>
            <a:ext uri="{909E8E84-426E-40DD-AFC4-6F175D3DCCD1}">
              <a14:hiddenFill xmlns:a14="http://schemas.microsoft.com/office/drawing/2010/main">
                <a:solidFill>
                  <a:srgbClr val="FFFFFF"/>
                </a:solidFill>
              </a14:hiddenFill>
            </a:ext>
          </a:extLst>
        </p:spPr>
      </p:pic>
      <p:sp>
        <p:nvSpPr>
          <p:cNvPr id="31"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977;p42"/>
          <p:cNvGrpSpPr/>
          <p:nvPr/>
        </p:nvGrpSpPr>
        <p:grpSpPr>
          <a:xfrm>
            <a:off x="4076894" y="1460288"/>
            <a:ext cx="917897" cy="242316"/>
            <a:chOff x="4203187" y="1524925"/>
            <a:chExt cx="669900" cy="301500"/>
          </a:xfrm>
        </p:grpSpPr>
        <p:sp>
          <p:nvSpPr>
            <p:cNvPr id="33"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976;p42"/>
          <p:cNvSpPr/>
          <p:nvPr/>
        </p:nvSpPr>
        <p:spPr>
          <a:xfrm>
            <a:off x="4021350" y="173018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3;p42"/>
          <p:cNvSpPr txBox="1">
            <a:spLocks/>
          </p:cNvSpPr>
          <p:nvPr/>
        </p:nvSpPr>
        <p:spPr>
          <a:xfrm>
            <a:off x="4204536" y="1859939"/>
            <a:ext cx="803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z="1800" dirty="0" smtClean="0"/>
              <a:t>A few months later…</a:t>
            </a:r>
            <a:endParaRPr lang="en-US" sz="1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Subtitle 2"/>
          <p:cNvSpPr>
            <a:spLocks noGrp="1"/>
          </p:cNvSpPr>
          <p:nvPr>
            <p:ph type="subTitle" idx="2"/>
          </p:nvPr>
        </p:nvSpPr>
        <p:spPr/>
        <p:txBody>
          <a:bodyPr/>
          <a:lstStyle/>
          <a:p>
            <a:endParaRPr lang="en-US"/>
          </a:p>
        </p:txBody>
      </p:sp>
      <p:sp>
        <p:nvSpPr>
          <p:cNvPr id="4" name="Subtitle 3"/>
          <p:cNvSpPr>
            <a:spLocks noGrp="1"/>
          </p:cNvSpPr>
          <p:nvPr>
            <p:ph type="subTitle" idx="3"/>
          </p:nvPr>
        </p:nvSpPr>
        <p:spPr/>
        <p:txBody>
          <a:bodyPr/>
          <a:lstStyle/>
          <a:p>
            <a:endParaRPr lang="en-US"/>
          </a:p>
        </p:txBody>
      </p:sp>
      <p:sp>
        <p:nvSpPr>
          <p:cNvPr id="5" name="Subtitle 4"/>
          <p:cNvSpPr>
            <a:spLocks noGrp="1"/>
          </p:cNvSpPr>
          <p:nvPr>
            <p:ph type="subTitle" idx="4"/>
          </p:nvPr>
        </p:nvSpPr>
        <p:spPr/>
        <p:txBody>
          <a:bodyPr/>
          <a:lstStyle/>
          <a:p>
            <a:endParaRPr lang="en-US"/>
          </a:p>
        </p:txBody>
      </p:sp>
      <p:sp>
        <p:nvSpPr>
          <p:cNvPr id="6" name="Title 5"/>
          <p:cNvSpPr>
            <a:spLocks noGrp="1"/>
          </p:cNvSpPr>
          <p:nvPr>
            <p:ph type="title"/>
          </p:nvPr>
        </p:nvSpPr>
        <p:spPr/>
        <p:txBody>
          <a:bodyPr/>
          <a:lstStyle/>
          <a:p>
            <a:endParaRPr lang="en-US"/>
          </a:p>
        </p:txBody>
      </p:sp>
      <p:pic>
        <p:nvPicPr>
          <p:cNvPr id="2050" name="Picture 2" descr="Image of Groundhog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336" y="5609"/>
            <a:ext cx="9485336" cy="5137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781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5"/>
        <p:cNvGrpSpPr/>
        <p:nvPr/>
      </p:nvGrpSpPr>
      <p:grpSpPr>
        <a:xfrm>
          <a:off x="0" y="0"/>
          <a:ext cx="0" cy="0"/>
          <a:chOff x="0" y="0"/>
          <a:chExt cx="0" cy="0"/>
        </a:xfrm>
      </p:grpSpPr>
      <p:sp>
        <p:nvSpPr>
          <p:cNvPr id="1596" name="Google Shape;1596;p33"/>
          <p:cNvSpPr/>
          <p:nvPr/>
        </p:nvSpPr>
        <p:spPr>
          <a:xfrm>
            <a:off x="578042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Fast Forward: C</a:t>
            </a:r>
            <a:r>
              <a:rPr lang="en-US" dirty="0" smtClean="0"/>
              <a:t>h</a:t>
            </a:r>
            <a:r>
              <a:rPr lang="en" dirty="0" smtClean="0"/>
              <a:t>uck’s Deposition</a:t>
            </a:r>
            <a:endParaRPr dirty="0"/>
          </a:p>
        </p:txBody>
      </p:sp>
      <p:sp>
        <p:nvSpPr>
          <p:cNvPr id="1599" name="Google Shape;1599;p33"/>
          <p:cNvSpPr txBox="1">
            <a:spLocks noGrp="1"/>
          </p:cNvSpPr>
          <p:nvPr>
            <p:ph type="subTitle" idx="3"/>
          </p:nvPr>
        </p:nvSpPr>
        <p:spPr>
          <a:xfrm>
            <a:off x="1058834" y="2940398"/>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(Mary Mot’s Attorney)</a:t>
            </a:r>
            <a:endParaRPr sz="2000" dirty="0"/>
          </a:p>
        </p:txBody>
      </p:sp>
      <p:sp>
        <p:nvSpPr>
          <p:cNvPr id="1601" name="Google Shape;1601;p33"/>
          <p:cNvSpPr txBox="1">
            <a:spLocks noGrp="1"/>
          </p:cNvSpPr>
          <p:nvPr>
            <p:ph type="subTitle" idx="1"/>
          </p:nvPr>
        </p:nvSpPr>
        <p:spPr>
          <a:xfrm>
            <a:off x="1136402" y="2929176"/>
            <a:ext cx="3213432"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Attorney Sophie Siffleux</a:t>
            </a:r>
            <a:endParaRPr sz="3200" dirty="0"/>
          </a:p>
        </p:txBody>
      </p:sp>
      <p:sp>
        <p:nvSpPr>
          <p:cNvPr id="1602" name="Google Shape;1602;p33"/>
          <p:cNvSpPr txBox="1">
            <a:spLocks noGrp="1"/>
          </p:cNvSpPr>
          <p:nvPr>
            <p:ph type="subTitle" idx="2"/>
          </p:nvPr>
        </p:nvSpPr>
        <p:spPr>
          <a:xfrm>
            <a:off x="5174424" y="2928258"/>
            <a:ext cx="2907600" cy="50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smtClean="0"/>
              <a:t>Chuck</a:t>
            </a:r>
            <a:endParaRPr sz="3200" dirty="0"/>
          </a:p>
        </p:txBody>
      </p:sp>
      <p:sp>
        <p:nvSpPr>
          <p:cNvPr id="27" name="Google Shape;1599;p33"/>
          <p:cNvSpPr txBox="1">
            <a:spLocks noGrp="1"/>
          </p:cNvSpPr>
          <p:nvPr>
            <p:ph type="subTitle" idx="3"/>
          </p:nvPr>
        </p:nvSpPr>
        <p:spPr>
          <a:xfrm>
            <a:off x="5008236" y="2940561"/>
            <a:ext cx="3291000" cy="1018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smtClean="0"/>
              <a:t>(Attorney Philips’ Client*)</a:t>
            </a:r>
            <a:endParaRPr sz="20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462" y="1302327"/>
            <a:ext cx="1114309" cy="1672799"/>
          </a:xfrm>
          <a:prstGeom prst="rect">
            <a:avLst/>
          </a:prstGeom>
        </p:spPr>
      </p:pic>
      <p:sp>
        <p:nvSpPr>
          <p:cNvPr id="29" name="Google Shape;1596;p33"/>
          <p:cNvSpPr/>
          <p:nvPr/>
        </p:nvSpPr>
        <p:spPr>
          <a:xfrm>
            <a:off x="1856533" y="1162765"/>
            <a:ext cx="1695602" cy="1812361"/>
          </a:xfrm>
          <a:custGeom>
            <a:avLst/>
            <a:gdLst/>
            <a:ahLst/>
            <a:cxnLst/>
            <a:rect l="l" t="t" r="r" b="b"/>
            <a:pathLst>
              <a:path w="66077" h="21615" extrusionOk="0">
                <a:moveTo>
                  <a:pt x="64842" y="0"/>
                </a:moveTo>
                <a:lnTo>
                  <a:pt x="1025" y="586"/>
                </a:lnTo>
                <a:cubicBezTo>
                  <a:pt x="440" y="607"/>
                  <a:pt x="0" y="1067"/>
                  <a:pt x="0" y="1632"/>
                </a:cubicBezTo>
                <a:lnTo>
                  <a:pt x="188" y="20589"/>
                </a:lnTo>
                <a:cubicBezTo>
                  <a:pt x="209" y="21175"/>
                  <a:pt x="649" y="21614"/>
                  <a:pt x="1235" y="21614"/>
                </a:cubicBezTo>
                <a:lnTo>
                  <a:pt x="65052" y="21049"/>
                </a:lnTo>
                <a:cubicBezTo>
                  <a:pt x="65596" y="21049"/>
                  <a:pt x="66077" y="20568"/>
                  <a:pt x="66077" y="19982"/>
                </a:cubicBezTo>
                <a:lnTo>
                  <a:pt x="65889" y="1025"/>
                </a:lnTo>
                <a:cubicBezTo>
                  <a:pt x="65868" y="460"/>
                  <a:pt x="65407" y="0"/>
                  <a:pt x="6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Female Beaver Stock Illustrations – 144 Female Beaver Stock Illustrations,  Vectors &amp; Clipart - Dreams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8167" y="1369115"/>
            <a:ext cx="1099225" cy="1606011"/>
          </a:xfrm>
          <a:prstGeom prst="rect">
            <a:avLst/>
          </a:prstGeom>
          <a:noFill/>
          <a:extLst>
            <a:ext uri="{909E8E84-426E-40DD-AFC4-6F175D3DCCD1}">
              <a14:hiddenFill xmlns:a14="http://schemas.microsoft.com/office/drawing/2010/main">
                <a:solidFill>
                  <a:srgbClr val="FFFFFF"/>
                </a:solidFill>
              </a14:hiddenFill>
            </a:ext>
          </a:extLst>
        </p:spPr>
      </p:pic>
      <p:sp>
        <p:nvSpPr>
          <p:cNvPr id="31" name="Google Shape;1966;p42"/>
          <p:cNvSpPr/>
          <p:nvPr/>
        </p:nvSpPr>
        <p:spPr>
          <a:xfrm>
            <a:off x="3884051" y="1540052"/>
            <a:ext cx="1321500" cy="1321500"/>
          </a:xfrm>
          <a:prstGeom prst="roundRect">
            <a:avLst>
              <a:gd name="adj" fmla="val 16667"/>
            </a:avLst>
          </a:prstGeom>
          <a:solidFill>
            <a:schemeClr val="lt2"/>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 name="Google Shape;1977;p42"/>
          <p:cNvGrpSpPr/>
          <p:nvPr/>
        </p:nvGrpSpPr>
        <p:grpSpPr>
          <a:xfrm>
            <a:off x="4076894" y="1460288"/>
            <a:ext cx="917897" cy="242316"/>
            <a:chOff x="4203187" y="1524925"/>
            <a:chExt cx="669900" cy="301500"/>
          </a:xfrm>
        </p:grpSpPr>
        <p:sp>
          <p:nvSpPr>
            <p:cNvPr id="33" name="Google Shape;1978;p42"/>
            <p:cNvSpPr/>
            <p:nvPr/>
          </p:nvSpPr>
          <p:spPr>
            <a:xfrm>
              <a:off x="42031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979;p42"/>
            <p:cNvSpPr/>
            <p:nvPr/>
          </p:nvSpPr>
          <p:spPr>
            <a:xfrm>
              <a:off x="43555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80;p42"/>
            <p:cNvSpPr/>
            <p:nvPr/>
          </p:nvSpPr>
          <p:spPr>
            <a:xfrm>
              <a:off x="45079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81;p42"/>
            <p:cNvSpPr/>
            <p:nvPr/>
          </p:nvSpPr>
          <p:spPr>
            <a:xfrm>
              <a:off x="46603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982;p42"/>
            <p:cNvSpPr/>
            <p:nvPr/>
          </p:nvSpPr>
          <p:spPr>
            <a:xfrm>
              <a:off x="4812787" y="1524925"/>
              <a:ext cx="60300" cy="301500"/>
            </a:xfrm>
            <a:prstGeom prst="roundRect">
              <a:avLst>
                <a:gd name="adj" fmla="val 16667"/>
              </a:avLst>
            </a:prstGeom>
            <a:solidFill>
              <a:schemeClr val="accent5"/>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1976;p42"/>
          <p:cNvSpPr/>
          <p:nvPr/>
        </p:nvSpPr>
        <p:spPr>
          <a:xfrm>
            <a:off x="4021350" y="1730189"/>
            <a:ext cx="1101300" cy="1101300"/>
          </a:xfrm>
          <a:prstGeom prst="roundRect">
            <a:avLst>
              <a:gd name="adj" fmla="val 16667"/>
            </a:avLst>
          </a:prstGeom>
          <a:solidFill>
            <a:schemeClr val="lt1"/>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983;p42"/>
          <p:cNvSpPr txBox="1">
            <a:spLocks/>
          </p:cNvSpPr>
          <p:nvPr/>
        </p:nvSpPr>
        <p:spPr>
          <a:xfrm>
            <a:off x="4204536" y="1859939"/>
            <a:ext cx="803700" cy="841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2pPr>
            <a:lvl3pPr marR="0" lvl="2"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3pPr>
            <a:lvl4pPr marR="0" lvl="3"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4pPr>
            <a:lvl5pPr marR="0" lvl="4"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5pPr>
            <a:lvl6pPr marR="0" lvl="5"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6pPr>
            <a:lvl7pPr marR="0" lvl="6"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7pPr>
            <a:lvl8pPr marR="0" lvl="7"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8pPr>
            <a:lvl9pPr marR="0" lvl="8" algn="l" rtl="0">
              <a:lnSpc>
                <a:spcPct val="100000"/>
              </a:lnSpc>
              <a:spcBef>
                <a:spcPts val="0"/>
              </a:spcBef>
              <a:spcAft>
                <a:spcPts val="0"/>
              </a:spcAft>
              <a:buClr>
                <a:schemeClr val="dk1"/>
              </a:buClr>
              <a:buSzPts val="3000"/>
              <a:buFont typeface="Amatic SC"/>
              <a:buNone/>
              <a:defRPr sz="3000" b="1" i="0" u="none" strike="noStrike" cap="none">
                <a:solidFill>
                  <a:schemeClr val="dk1"/>
                </a:solidFill>
                <a:latin typeface="Amatic SC"/>
                <a:ea typeface="Amatic SC"/>
                <a:cs typeface="Amatic SC"/>
                <a:sym typeface="Amatic SC"/>
              </a:defRPr>
            </a:lvl9pPr>
          </a:lstStyle>
          <a:p>
            <a:pPr algn="ctr"/>
            <a:r>
              <a:rPr lang="en-US" sz="1800" dirty="0" smtClean="0"/>
              <a:t>A few months later…</a:t>
            </a:r>
            <a:endParaRPr lang="en-US" sz="1800" dirty="0"/>
          </a:p>
        </p:txBody>
      </p:sp>
    </p:spTree>
    <p:extLst>
      <p:ext uri="{BB962C8B-B14F-4D97-AF65-F5344CB8AC3E}">
        <p14:creationId xmlns:p14="http://schemas.microsoft.com/office/powerpoint/2010/main" val="285341508"/>
      </p:ext>
    </p:extLst>
  </p:cSld>
  <p:clrMapOvr>
    <a:masterClrMapping/>
  </p:clrMapOvr>
  <p:timing>
    <p:tnLst>
      <p:par>
        <p:cTn id="1" dur="indefinite" restart="never" nodeType="tmRoot"/>
      </p:par>
    </p:tnLst>
  </p:timing>
</p:sld>
</file>

<file path=ppt/theme/theme1.xml><?xml version="1.0" encoding="utf-8"?>
<a:theme xmlns:a="http://schemas.openxmlformats.org/drawingml/2006/main" name="Groundhog Day Minitheme by Slidesgo">
  <a:themeElements>
    <a:clrScheme name="Simple Light">
      <a:dk1>
        <a:srgbClr val="3F2917"/>
      </a:dk1>
      <a:lt1>
        <a:srgbClr val="F7EFDC"/>
      </a:lt1>
      <a:dk2>
        <a:srgbClr val="BECAE5"/>
      </a:dk2>
      <a:lt2>
        <a:srgbClr val="BF6922"/>
      </a:lt2>
      <a:accent1>
        <a:srgbClr val="E58C3C"/>
      </a:accent1>
      <a:accent2>
        <a:srgbClr val="B1BEDC"/>
      </a:accent2>
      <a:accent3>
        <a:srgbClr val="E8DABF"/>
      </a:accent3>
      <a:accent4>
        <a:srgbClr val="E0BAC9"/>
      </a:accent4>
      <a:accent5>
        <a:srgbClr val="7981A5"/>
      </a:accent5>
      <a:accent6>
        <a:srgbClr val="FFFFFF"/>
      </a:accent6>
      <a:hlink>
        <a:srgbClr val="3F291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E97C4453A7FA489277ACE784DCD47F" ma:contentTypeVersion="15" ma:contentTypeDescription="Create a new document." ma:contentTypeScope="" ma:versionID="9082b077b536e9c280b87eeb40658bec">
  <xsd:schema xmlns:xsd="http://www.w3.org/2001/XMLSchema" xmlns:xs="http://www.w3.org/2001/XMLSchema" xmlns:p="http://schemas.microsoft.com/office/2006/metadata/properties" xmlns:ns2="4238b5ed-037c-4ce6-a24b-8be3fc08e49c" xmlns:ns3="79889578-43d6-4445-9ce6-54b3a0210c03" targetNamespace="http://schemas.microsoft.com/office/2006/metadata/properties" ma:root="true" ma:fieldsID="b5797d024964b48c6e6ac425670015dd" ns2:_="" ns3:_="">
    <xsd:import namespace="4238b5ed-037c-4ce6-a24b-8be3fc08e49c"/>
    <xsd:import namespace="79889578-43d6-4445-9ce6-54b3a0210c0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38b5ed-037c-4ce6-a24b-8be3fc08e4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5a0697d-dd59-489e-abc8-0fe9da776a8a"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889578-43d6-4445-9ce6-54b3a0210c0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e10080b-9619-447c-8d7d-a00dee03574d}" ma:internalName="TaxCatchAll" ma:showField="CatchAllData" ma:web="79889578-43d6-4445-9ce6-54b3a0210c0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9889578-43d6-4445-9ce6-54b3a0210c03" xsi:nil="true"/>
    <lcf76f155ced4ddcb4097134ff3c332f xmlns="4238b5ed-037c-4ce6-a24b-8be3fc08e49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D6ADAF4-5501-4399-86A7-6C9AC7864153}"/>
</file>

<file path=customXml/itemProps2.xml><?xml version="1.0" encoding="utf-8"?>
<ds:datastoreItem xmlns:ds="http://schemas.openxmlformats.org/officeDocument/2006/customXml" ds:itemID="{800A29C9-4965-47A2-8FA3-EEEF21E49449}">
  <ds:schemaRefs>
    <ds:schemaRef ds:uri="http://schemas.microsoft.com/sharepoint/v3/contenttype/forms"/>
  </ds:schemaRefs>
</ds:datastoreItem>
</file>

<file path=customXml/itemProps3.xml><?xml version="1.0" encoding="utf-8"?>
<ds:datastoreItem xmlns:ds="http://schemas.openxmlformats.org/officeDocument/2006/customXml" ds:itemID="{4051A510-C061-4C81-ADCF-4E69C957E238}">
  <ds:schemaRef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dcmitype/"/>
    <ds:schemaRef ds:uri="b9a67f89-7d7d-48be-9399-9713d9f7587c"/>
    <ds:schemaRef ds:uri="http://schemas.microsoft.com/office/infopath/2007/PartnerControls"/>
    <ds:schemaRef ds:uri="822bf8ac-7eca-4ee4-9f5b-a363e16b0f6a"/>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2260</TotalTime>
  <Words>1273</Words>
  <Application>Microsoft Office PowerPoint</Application>
  <PresentationFormat>On-screen Show (16:9)</PresentationFormat>
  <Paragraphs>131</Paragraphs>
  <Slides>35</Slides>
  <Notes>29</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Amatic SC</vt:lpstr>
      <vt:lpstr>Bellota</vt:lpstr>
      <vt:lpstr>Bebas Neue</vt:lpstr>
      <vt:lpstr>Groundhog Day Minitheme by Slidesgo</vt:lpstr>
      <vt:lpstr>Table 5 Presentation </vt:lpstr>
      <vt:lpstr>Scenario 1</vt:lpstr>
      <vt:lpstr>The Prospective Client</vt:lpstr>
      <vt:lpstr>The Interview</vt:lpstr>
      <vt:lpstr>PAUSE! What do you observe? </vt:lpstr>
      <vt:lpstr>He takes the case!</vt:lpstr>
      <vt:lpstr>Fast Forward: Chuck’s Deposition</vt:lpstr>
      <vt:lpstr>PowerPoint Presentation</vt:lpstr>
      <vt:lpstr>Fast Forward: Chuck’s Deposition</vt:lpstr>
      <vt:lpstr>PowerPoint Presentation</vt:lpstr>
      <vt:lpstr>Fast Forward: Chuck’s Deposition</vt:lpstr>
      <vt:lpstr>PowerPoint Presentation</vt:lpstr>
      <vt:lpstr>Fast Forward: Sophie’s Cross of Chuck</vt:lpstr>
      <vt:lpstr>PowerPoint Presentation</vt:lpstr>
      <vt:lpstr>Fast Forward: Sophie’s Cross of Chuck</vt:lpstr>
      <vt:lpstr>THE EXHIBIT</vt:lpstr>
      <vt:lpstr>PowerPoint Presentation</vt:lpstr>
      <vt:lpstr>Uh oh, Let’s start this over!</vt:lpstr>
      <vt:lpstr>Let’s Go Back to the Interview! </vt:lpstr>
      <vt:lpstr>IT IS INTERVIEW DAY ALL OVER AGAIN…</vt:lpstr>
      <vt:lpstr>The Interview (again)</vt:lpstr>
      <vt:lpstr>Let’s Review Some Takeaways!</vt:lpstr>
      <vt:lpstr>Scenario 2</vt:lpstr>
      <vt:lpstr>The Case </vt:lpstr>
      <vt:lpstr>The Interview</vt:lpstr>
      <vt:lpstr>Fast Forward: Ralph’s Deposition</vt:lpstr>
      <vt:lpstr>Fast Forward: The Aftermath of the Deposition</vt:lpstr>
      <vt:lpstr>PowerPoint Presentation</vt:lpstr>
      <vt:lpstr>Uh oh, Let’s start this over!</vt:lpstr>
      <vt:lpstr>PAUSE! What do you observe? </vt:lpstr>
      <vt:lpstr>IT IS INTERVIEW DAY ALL OVER AGAIN…</vt:lpstr>
      <vt:lpstr>The Interview (AGAIN!)</vt:lpstr>
      <vt:lpstr>THE TRIPARTITE RELATIONSHIP</vt:lpstr>
      <vt:lpstr>Words Of Wisdom</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Table 5 Presentation</dc:title>
  <dc:creator>Katie Mosher</dc:creator>
  <cp:lastModifiedBy>Katie Mosher</cp:lastModifiedBy>
  <cp:revision>51</cp:revision>
  <dcterms:modified xsi:type="dcterms:W3CDTF">2024-02-06T15:07:38Z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0x0101000CA48227E3DE37419A418C60F2D64C15</vt:lpwstr>
  </property>
</Properties>
</file>