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1.3-->
<p:presentation xmlns:r="http://schemas.openxmlformats.org/officeDocument/2006/relationships" xmlns:a="http://schemas.openxmlformats.org/drawingml/2006/main" xmlns:p="http://schemas.openxmlformats.org/presentationml/2006/main" firstSlideNum="0" showSpecialPlsOnTitleSld="0" removePersonalInfoOnSave="1" embedTrueTypeFonts="1" saveSubsetFonts="1">
  <p:sldMasterIdLst>
    <p:sldMasterId id="2147483651" r:id="rId1"/>
  </p:sldMasterIdLst>
  <p:notesMasterIdLst>
    <p:notesMasterId r:id="rId2"/>
  </p:notesMasterIdLst>
  <p:handoutMasterIdLst>
    <p:handoutMasterId r:id="rId3"/>
  </p:handoutMasterIdLst>
  <p:sldIdLst>
    <p:sldId id="673" r:id="rId4"/>
    <p:sldId id="676" r:id="rId5"/>
    <p:sldId id="680" r:id="rId6"/>
    <p:sldId id="677" r:id="rId7"/>
    <p:sldId id="679" r:id="rId8"/>
    <p:sldId id="678" r:id="rId9"/>
  </p:sldIdLst>
  <p:sldSz cx="9144000" cy="6858000" type="screen4x3"/>
  <p:notesSz cx="7010400" cy="9296400"/>
  <p:embeddedFontLst>
    <p:embeddedFont>
      <p:font typeface="Helvetica" panose="020B0604020202020204" pitchFamily="34" charset="0"/>
      <p:regular r:id="rId11"/>
      <p:bold r:id="rId12"/>
      <p:italic r:id="rId13"/>
      <p:boldItalic r:id="rId14"/>
    </p:embeddedFont>
    <p:embeddedFont>
      <p:font typeface="Tahoma" panose="020B0604030504040204" pitchFamily="34" charset="0"/>
      <p:regular r:id="rId15"/>
      <p:bold r:id="rId16"/>
    </p:embeddedFont>
  </p:embeddedFontLst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" charset="0"/>
        <a:ea typeface="ヒラギノ角ゴ Pro W3" charset="0"/>
        <a:cs typeface="ヒラギノ角ゴ Pro W3" charset="0"/>
      </a:defRPr>
    </a:lvl9pPr>
  </p:defaultTextStyle>
  <p:extLst>
    <p:ext uri="{521415D9-36F7-43E2-AB2F-B90AF26B5E84}">
      <p14:sectionLst xmlns:p14="http://schemas.microsoft.com/office/powerpoint/2010/main">
        <p14:section name="DIGITAL HEALTH AND THERAPEUTICS" id="{B5B2C8ED-CD64-4E34-BB3A-9109DD14E598}">
          <p14:sldIdLst>
            <p14:sldId id="673"/>
          </p14:sldIdLst>
        </p14:section>
        <p14:section name="INTRODUCTION" id="{49715F67-1B3A-4839-8DEA-EDA38900C24B}">
          <p14:sldIdLst>
            <p14:sldId id="676"/>
            <p14:sldId id="680"/>
            <p14:sldId id="677"/>
            <p14:sldId id="679"/>
            <p14:sldId id="6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319">
          <p15:clr>
            <a:srgbClr val="A4A3A4"/>
          </p15:clr>
        </p15:guide>
        <p15:guide id="3" orient="horz" pos="1080" userDrawn="1">
          <p15:clr>
            <a:srgbClr val="A4A3A4"/>
          </p15:clr>
        </p15:guide>
        <p15:guide id="4" orient="horz" pos="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1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9" autoAdjust="0"/>
    <p:restoredTop sz="82813" autoAdjust="0"/>
  </p:normalViewPr>
  <p:slideViewPr>
    <p:cSldViewPr snapToGrid="0">
      <p:cViewPr varScale="1">
        <p:scale>
          <a:sx n="131" d="100"/>
          <a:sy n="131" d="100"/>
        </p:scale>
        <p:origin x="2850" y="174"/>
      </p:cViewPr>
      <p:guideLst>
        <p:guide orient="horz" pos="2184"/>
        <p:guide pos="319"/>
        <p:guide orient="horz" pos="1080"/>
        <p:guide orient="horz"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768" y="-90"/>
      </p:cViewPr>
      <p:guideLst>
        <p:guide orient="horz" pos="2924"/>
        <p:guide pos="2201"/>
        <p:guide orient="horz" pos="2928"/>
        <p:guide pos="2209"/>
      </p:guideLst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23.xml" /><Relationship Id="rId11" Type="http://schemas.openxmlformats.org/officeDocument/2006/relationships/font" Target="fonts/font1.fntdata" /><Relationship Id="rId12" Type="http://schemas.openxmlformats.org/officeDocument/2006/relationships/font" Target="fonts/font2.fntdata" /><Relationship Id="rId13" Type="http://schemas.openxmlformats.org/officeDocument/2006/relationships/font" Target="fonts/font3.fntdata" /><Relationship Id="rId14" Type="http://schemas.openxmlformats.org/officeDocument/2006/relationships/font" Target="fonts/font4.fntdata" /><Relationship Id="rId15" Type="http://schemas.openxmlformats.org/officeDocument/2006/relationships/font" Target="fonts/font5.fntdata" /><Relationship Id="rId16" Type="http://schemas.openxmlformats.org/officeDocument/2006/relationships/font" Target="fonts/font6.fntdata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openxmlformats.org/officeDocument/2006/relationships/theme" Target="theme/theme1.xml" /><Relationship Id="rId2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66831" y="416495"/>
            <a:ext cx="5998671" cy="44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957" tIns="49980" rIns="99957" bIns="49980">
            <a:spAutoFit/>
          </a:bodyPr>
          <a:lstStyle>
            <a:lvl1pPr defTabSz="981075">
              <a:tabLst>
                <a:tab pos="6943725" algn="r"/>
              </a:tabLst>
              <a:defRPr>
                <a:solidFill>
                  <a:schemeClr val="tx1"/>
                </a:solidFill>
                <a:latin typeface="Arial"/>
              </a:defRPr>
            </a:lvl1pPr>
            <a:lvl2pPr marL="490538" defTabSz="981075">
              <a:tabLst>
                <a:tab pos="6943725" algn="r"/>
              </a:tabLst>
              <a:defRPr>
                <a:solidFill>
                  <a:schemeClr val="tx1"/>
                </a:solidFill>
                <a:latin typeface="Arial"/>
              </a:defRPr>
            </a:lvl2pPr>
            <a:lvl3pPr marL="981075" defTabSz="981075">
              <a:tabLst>
                <a:tab pos="6943725" algn="r"/>
              </a:tabLst>
              <a:defRPr>
                <a:solidFill>
                  <a:schemeClr val="tx1"/>
                </a:solidFill>
                <a:latin typeface="Arial"/>
              </a:defRPr>
            </a:lvl3pPr>
            <a:lvl4pPr marL="1470025" defTabSz="981075">
              <a:tabLst>
                <a:tab pos="6943725" algn="r"/>
              </a:tabLst>
              <a:defRPr>
                <a:solidFill>
                  <a:schemeClr val="tx1"/>
                </a:solidFill>
                <a:latin typeface="Arial"/>
              </a:defRPr>
            </a:lvl4pPr>
            <a:lvl5pPr marL="1963738" defTabSz="981075">
              <a:tabLst>
                <a:tab pos="6943725" algn="r"/>
              </a:tabLst>
              <a:defRPr>
                <a:solidFill>
                  <a:schemeClr val="tx1"/>
                </a:solidFill>
                <a:latin typeface="Arial"/>
              </a:defRPr>
            </a:lvl5pPr>
            <a:lvl6pPr marL="2420938" defTabSz="981075" fontAlgn="base">
              <a:spcBef>
                <a:spcPct val="0"/>
              </a:spcBef>
              <a:spcAft>
                <a:spcPct val="0"/>
              </a:spcAft>
              <a:tabLst>
                <a:tab pos="6943725" algn="r"/>
              </a:tabLst>
              <a:defRPr>
                <a:solidFill>
                  <a:schemeClr val="tx1"/>
                </a:solidFill>
                <a:latin typeface="Arial"/>
              </a:defRPr>
            </a:lvl6pPr>
            <a:lvl7pPr marL="2878138" defTabSz="981075" fontAlgn="base">
              <a:spcBef>
                <a:spcPct val="0"/>
              </a:spcBef>
              <a:spcAft>
                <a:spcPct val="0"/>
              </a:spcAft>
              <a:tabLst>
                <a:tab pos="6943725" algn="r"/>
              </a:tabLst>
              <a:defRPr>
                <a:solidFill>
                  <a:schemeClr val="tx1"/>
                </a:solidFill>
                <a:latin typeface="Arial"/>
              </a:defRPr>
            </a:lvl7pPr>
            <a:lvl8pPr marL="3335338" defTabSz="981075" fontAlgn="base">
              <a:spcBef>
                <a:spcPct val="0"/>
              </a:spcBef>
              <a:spcAft>
                <a:spcPct val="0"/>
              </a:spcAft>
              <a:tabLst>
                <a:tab pos="6943725" algn="r"/>
              </a:tabLst>
              <a:defRPr>
                <a:solidFill>
                  <a:schemeClr val="tx1"/>
                </a:solidFill>
                <a:latin typeface="Arial"/>
              </a:defRPr>
            </a:lvl8pPr>
            <a:lvl9pPr marL="3792538" defTabSz="981075" fontAlgn="base">
              <a:spcBef>
                <a:spcPct val="0"/>
              </a:spcBef>
              <a:spcAft>
                <a:spcPct val="0"/>
              </a:spcAft>
              <a:tabLst>
                <a:tab pos="6943725" algn="r"/>
              </a:tabLs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100" b="1">
                <a:ea typeface="+mn-ea"/>
                <a:cs typeface="+mn-cs"/>
              </a:rPr>
              <a:t>Document Retention Issues</a:t>
            </a:r>
            <a:r>
              <a:rPr lang="en-US" sz="1100">
                <a:ea typeface="+mn-ea"/>
                <a:cs typeface="+mn-cs"/>
              </a:rPr>
              <a:t>	April 25, 2006</a:t>
            </a:r>
            <a:br>
              <a:rPr lang="en-US" sz="1100">
                <a:ea typeface="+mn-ea"/>
                <a:cs typeface="+mn-cs"/>
              </a:rPr>
            </a:br>
            <a:r>
              <a:rPr lang="en-US" sz="1100" b="1">
                <a:ea typeface="+mn-ea"/>
                <a:cs typeface="+mn-cs"/>
              </a:rPr>
              <a:t>Drafting a Policy and Responding to Litigation</a:t>
            </a:r>
          </a:p>
        </p:txBody>
      </p:sp>
      <p:sp>
        <p:nvSpPr>
          <p:cNvPr id="65539" name="Rectangle 7"/>
          <p:cNvSpPr>
            <a:spLocks noChangeArrowheads="1"/>
          </p:cNvSpPr>
          <p:nvPr/>
        </p:nvSpPr>
        <p:spPr bwMode="auto">
          <a:xfrm>
            <a:off x="466831" y="8522231"/>
            <a:ext cx="2805753" cy="49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496" tIns="48748" rIns="97496" bIns="48748" anchor="b"/>
          <a:lstStyle>
            <a:lvl1pPr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1pPr>
            <a:lvl2pPr marL="742950" indent="-28575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2pPr>
            <a:lvl3pPr marL="1143000" indent="-22860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3pPr>
            <a:lvl4pPr marL="1600200" indent="-22860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4pPr>
            <a:lvl5pPr marL="2057400" indent="-22860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5pPr>
            <a:lvl6pPr marL="25146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6pPr>
            <a:lvl7pPr marL="29718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7pPr>
            <a:lvl8pPr marL="34290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8pPr>
            <a:lvl9pPr marL="38862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US" altLang="en-US" sz="600">
                <a:latin typeface="Tahoma" pitchFamily="34" charset="0"/>
                <a:cs typeface="+mn-cs"/>
              </a:rPr>
              <a:t>Copyright 2006, O’Melveny &amp; Myers LLP</a:t>
            </a:r>
          </a:p>
        </p:txBody>
      </p:sp>
      <p:sp>
        <p:nvSpPr>
          <p:cNvPr id="65540" name="Rectangle 8"/>
          <p:cNvSpPr>
            <a:spLocks noChangeArrowheads="1"/>
          </p:cNvSpPr>
          <p:nvPr/>
        </p:nvSpPr>
        <p:spPr bwMode="auto">
          <a:xfrm>
            <a:off x="3656561" y="8522231"/>
            <a:ext cx="2804160" cy="49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496" tIns="48748" rIns="97496" bIns="48748" anchor="b"/>
          <a:lstStyle>
            <a:lvl1pPr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1pPr>
            <a:lvl2pPr marL="742950" indent="-28575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2pPr>
            <a:lvl3pPr marL="1143000" indent="-22860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3pPr>
            <a:lvl4pPr marL="1600200" indent="-22860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4pPr>
            <a:lvl5pPr marL="2057400" indent="-228600" defTabSz="1009650" eaLnBrk="0" hangingPunct="0"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5pPr>
            <a:lvl6pPr marL="25146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6pPr>
            <a:lvl7pPr marL="29718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7pPr>
            <a:lvl8pPr marL="34290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8pPr>
            <a:lvl9pPr marL="38862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fld id="{81EFAA09-F2D7-EC4D-8135-7D5D75E3763B}" type="slidenum">
              <a:rPr lang="en-US" altLang="en-US" sz="600">
                <a:latin typeface="Tahoma" pitchFamily="34" charset="0"/>
                <a:cs typeface="+mn-cs"/>
              </a:rPr>
              <a:pPr algn="r">
                <a:defRPr/>
              </a:pPr>
              <a:t>‹#›</a:t>
            </a:fld>
            <a:endParaRPr lang="en-US" altLang="en-US" sz="600">
              <a:latin typeface="Tahom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30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72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3" tIns="46561" rIns="93123" bIns="4656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7" y="0"/>
            <a:ext cx="3038372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3" tIns="46561" rIns="93123" bIns="4656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109"/>
            <a:ext cx="5608320" cy="418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3" tIns="46561" rIns="93123" bIns="46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8"/>
            <a:ext cx="3038372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3" tIns="46561" rIns="93123" bIns="4656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7" y="8830628"/>
            <a:ext cx="3038372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23" tIns="46561" rIns="93123" bIns="4656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94DBFAA1-922C-E542-AF35-ABB7F903E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4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.xml" /><Relationship Id="rId4" Type="http://schemas.openxmlformats.org/officeDocument/2006/relationships/tags" Target="../tags/tag2.xml" /><Relationship Id="rId5" Type="http://schemas.openxmlformats.org/officeDocument/2006/relationships/tags" Target="../tags/tag3.xml" /><Relationship Id="rId6" Type="http://schemas.openxmlformats.org/officeDocument/2006/relationships/tags" Target="../tags/tag4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tags" Target="../tags/tag1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5.xml" /><Relationship Id="rId4" Type="http://schemas.openxmlformats.org/officeDocument/2006/relationships/tags" Target="../tags/tag16.xml" /><Relationship Id="rId5" Type="http://schemas.openxmlformats.org/officeDocument/2006/relationships/tags" Target="../tags/tag17.xml" /><Relationship Id="rId6" Type="http://schemas.openxmlformats.org/officeDocument/2006/relationships/tags" Target="../tags/tag18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7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92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2C6BC-128F-42D6-AA8C-5D53726A85D9}" type="slidenum">
              <a:rPr lang="en-US" smtClean="0">
                <a:solidFill>
                  <a:prstClr val="black"/>
                </a:solidFill>
              </a:r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244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92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83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94DBFAA1-922C-E542-AF35-ABB7F903E5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24493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Title Slide">
    <p:bg>
      <p:bgPr>
        <a:blipFill dpi="0"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56310"/>
            <a:ext cx="9144000" cy="590169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1700213"/>
            <a:ext cx="5454650" cy="3763962"/>
          </a:xfrm>
          <a:prstGeom prst="rect">
            <a:avLst/>
          </a:prstGeom>
          <a:solidFill>
            <a:srgbClr val="FF6600">
              <a:alpha val="8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2403" name="Text Placeholder 2"/>
          <p:cNvSpPr>
            <a:spLocks noGrp="1"/>
          </p:cNvSpPr>
          <p:nvPr>
            <p:ph type="subTitle" idx="1"/>
          </p:nvPr>
        </p:nvSpPr>
        <p:spPr>
          <a:xfrm>
            <a:off x="452714" y="3918797"/>
            <a:ext cx="4113212" cy="11836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/>
              <a:buNone/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/>
          </a:p>
        </p:txBody>
      </p:sp>
      <p:sp>
        <p:nvSpPr>
          <p:cNvPr id="102402" name="Title Placeholder 1"/>
          <p:cNvSpPr>
            <a:spLocks noGrp="1"/>
          </p:cNvSpPr>
          <p:nvPr>
            <p:ph type="ctrTitle"/>
          </p:nvPr>
        </p:nvSpPr>
        <p:spPr>
          <a:xfrm>
            <a:off x="452714" y="2314115"/>
            <a:ext cx="4343400" cy="1488421"/>
          </a:xfrm>
        </p:spPr>
        <p:txBody>
          <a:bodyPr lIns="0" tIns="0" rIns="0" bIns="0" anchor="t"/>
          <a:lstStyle>
            <a:lvl1pPr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53717" y="1771090"/>
            <a:ext cx="1987550" cy="302767"/>
          </a:xfrm>
        </p:spPr>
        <p:txBody>
          <a:bodyPr lIns="0" tIns="0" rIns="0" bIns="0" anchor="ctr" anchorCtr="0"/>
          <a:lstStyle>
            <a:lvl1pPr marL="0" indent="0">
              <a:buNone/>
              <a:defRPr sz="1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660434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11188"/>
            <a:ext cx="2057400" cy="5376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11188"/>
            <a:ext cx="6019800" cy="53768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5069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611188"/>
            <a:ext cx="8229600" cy="612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17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17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70325"/>
            <a:ext cx="4038600" cy="2117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70325"/>
            <a:ext cx="4038600" cy="2117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52790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Attorney Bio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60375" y="3051486"/>
            <a:ext cx="1247775" cy="1487487"/>
          </a:xfr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>
                <a:srgbClr val="FF671F"/>
              </a:buClr>
              <a:buSzTx/>
              <a:buFont typeface="Arial"/>
              <a:buNone/>
              <a:defRPr sz="1000" b="1">
                <a:solidFill>
                  <a:schemeClr val="accent4"/>
                </a:solidFill>
              </a:defRPr>
            </a:lvl1pPr>
            <a:lvl2pPr marL="457200" indent="0">
              <a:buNone/>
              <a:defRPr sz="1000" b="0"/>
            </a:lvl2pPr>
            <a:lvl3pPr marL="914400" indent="0">
              <a:buNone/>
              <a:defRPr sz="1000" b="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/>
              <a:t>Title</a:t>
            </a:r>
            <a:br>
              <a:rPr lang="en-US"/>
            </a:br>
            <a:r>
              <a:rPr lang="en-US"/>
              <a:t>Practice</a:t>
            </a:r>
          </a:p>
          <a:p>
            <a:pPr eaLnBrk="1" hangingPunct="1">
              <a:spcAft>
                <a:spcPts val="1200"/>
              </a:spcAft>
              <a:buFont typeface="Arial"/>
              <a:buNone/>
            </a:pPr>
            <a:r>
              <a:rPr lang="en-US" sz="1000" b="1">
                <a:solidFill>
                  <a:srgbClr val="174A7C"/>
                </a:solidFill>
                <a:latin typeface="Arial"/>
                <a:cs typeface="Arial"/>
              </a:rPr>
              <a:t>Office Info</a:t>
            </a:r>
            <a:br>
              <a:rPr lang="en-US" sz="1000" b="1">
                <a:solidFill>
                  <a:srgbClr val="174A7C"/>
                </a:solidFill>
                <a:latin typeface="Arial"/>
                <a:cs typeface="Arial"/>
              </a:rPr>
            </a:br>
            <a:r>
              <a:rPr lang="en-US" sz="1000" b="0">
                <a:solidFill>
                  <a:srgbClr val="174A7C"/>
                </a:solidFill>
                <a:latin typeface="Arial"/>
                <a:cs typeface="Arial"/>
              </a:rPr>
              <a:t>Address</a:t>
            </a:r>
            <a:br>
              <a:rPr lang="en-US" sz="1000" b="0">
                <a:solidFill>
                  <a:srgbClr val="174A7C"/>
                </a:solidFill>
                <a:latin typeface="Arial"/>
                <a:cs typeface="Arial"/>
              </a:rPr>
            </a:br>
            <a:r>
              <a:rPr lang="en-US" sz="1000" b="0">
                <a:solidFill>
                  <a:srgbClr val="174A7C"/>
                </a:solidFill>
                <a:latin typeface="Arial"/>
                <a:cs typeface="Arial"/>
              </a:rPr>
              <a:t>City, State</a:t>
            </a:r>
            <a:r>
              <a:rPr lang="en-US" sz="1000" b="0" baseline="0">
                <a:solidFill>
                  <a:srgbClr val="174A7C"/>
                </a:solidFill>
                <a:latin typeface="Arial"/>
                <a:cs typeface="Arial"/>
              </a:rPr>
              <a:t> Zip</a:t>
            </a:r>
            <a:endParaRPr lang="en-US" sz="1000" b="0">
              <a:solidFill>
                <a:srgbClr val="174A7C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1200"/>
              </a:spcAft>
              <a:buFont typeface="Arial"/>
              <a:buNone/>
            </a:pPr>
            <a:r>
              <a:rPr lang="en-US" sz="1000" b="0">
                <a:solidFill>
                  <a:srgbClr val="174A7C"/>
                </a:solidFill>
                <a:latin typeface="Arial"/>
                <a:cs typeface="Arial"/>
              </a:rPr>
              <a:t>+1-xxx-xxx-xxxx</a:t>
            </a:r>
            <a:br>
              <a:rPr lang="en-US" sz="1000" b="0">
                <a:solidFill>
                  <a:srgbClr val="174A7C"/>
                </a:solidFill>
                <a:latin typeface="Arial"/>
                <a:cs typeface="Arial"/>
              </a:rPr>
            </a:br>
            <a:r>
              <a:rPr lang="en-US" sz="1000" b="0">
                <a:solidFill>
                  <a:srgbClr val="174A7C"/>
                </a:solidFill>
                <a:latin typeface="Arial"/>
                <a:cs typeface="Arial"/>
              </a:rPr>
              <a:t>email@omm.com</a:t>
            </a:r>
            <a:endParaRPr lang="en-US" sz="1000" b="0">
              <a:solidFill>
                <a:srgbClr val="174A7C"/>
              </a:solidFill>
              <a:latin typeface="Arial"/>
              <a:cs typeface="Arial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" y="1339470"/>
            <a:ext cx="1254125" cy="16017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Insert Photo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sz="quarter"/>
          </p:nvPr>
        </p:nvSpPr>
        <p:spPr>
          <a:xfrm>
            <a:off x="457200" y="611188"/>
            <a:ext cx="8229600" cy="612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2051050" y="1339470"/>
            <a:ext cx="6627813" cy="3152775"/>
          </a:xfrm>
        </p:spPr>
        <p:txBody>
          <a:bodyPr/>
          <a:lstStyle>
            <a:lvl1pPr marL="0" indent="0">
              <a:buNone/>
              <a:defRPr sz="1100" baseline="0"/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Attorney bio</a:t>
            </a:r>
          </a:p>
        </p:txBody>
      </p:sp>
    </p:spTree>
    <p:extLst>
      <p:ext uri="{BB962C8B-B14F-4D97-AF65-F5344CB8AC3E}">
        <p14:creationId xmlns:p14="http://schemas.microsoft.com/office/powerpoint/2010/main" val="217991627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7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466975" y="6604000"/>
            <a:ext cx="4210050" cy="153988"/>
          </a:xfr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altLang="en-US" sz="700" i="1" spc="15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1381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1638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610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878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878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268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6994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268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4918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268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7164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268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302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2682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6298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096000"/>
            <a:ext cx="4038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6041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image" Target="../media/image3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11188"/>
            <a:ext cx="82296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" y="6423025"/>
            <a:ext cx="7558390" cy="142875"/>
          </a:xfrm>
          <a:prstGeom prst="rect">
            <a:avLst/>
          </a:prstGeom>
          <a:solidFill>
            <a:srgbClr val="FF67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8" name="Picture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21454" y="6228429"/>
            <a:ext cx="1217665" cy="486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49263" y="6592888"/>
            <a:ext cx="708025" cy="1222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fld id="{85BB0E3F-FA68-AE40-AC92-F91337720C13}" type="slidenum">
              <a:rPr lang="en-US" altLang="en-US" sz="800" i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pPr>
                <a:defRPr/>
              </a:pPr>
              <a:t>0</a:t>
            </a:fld>
            <a:endParaRPr lang="en-US" altLang="en-US" sz="800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604" r:id="rId1"/>
    <p:sldLayoutId id="2147494526" r:id="rId2"/>
    <p:sldLayoutId id="2147494527" r:id="rId3"/>
    <p:sldLayoutId id="2147494528" r:id="rId4"/>
    <p:sldLayoutId id="2147494530" r:id="rId5"/>
    <p:sldLayoutId id="2147494531" r:id="rId6"/>
    <p:sldLayoutId id="2147494532" r:id="rId7"/>
    <p:sldLayoutId id="2147494533" r:id="rId8"/>
    <p:sldLayoutId id="2147494605" r:id="rId9"/>
    <p:sldLayoutId id="2147494606" r:id="rId10"/>
    <p:sldLayoutId id="2147494607" r:id="rId11"/>
    <p:sldLayoutId id="2147494616" r:id="rId12"/>
  </p:sldLayoutIdLst>
  <p:transition/>
  <p:timing/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671F"/>
          </a:solidFill>
          <a:latin typeface="Arial"/>
          <a:ea typeface="+mj-ea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FF671F"/>
          </a:solidFill>
          <a:latin typeface="Helvetica" pitchFamily="34" charset="0"/>
          <a:ea typeface="ヒラギノ角ゴ Pro W3" pitchFamily="-97" charset="-128"/>
          <a:cs typeface="ヒラギノ角ゴ Pro W3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FF671F"/>
          </a:solidFill>
          <a:latin typeface="Helvetica" pitchFamily="34" charset="0"/>
          <a:ea typeface="ヒラギノ角ゴ Pro W3" pitchFamily="-97" charset="-128"/>
          <a:cs typeface="ヒラギノ角ゴ Pro W3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FF671F"/>
          </a:solidFill>
          <a:latin typeface="Helvetica" pitchFamily="34" charset="0"/>
          <a:ea typeface="ヒラギノ角ゴ Pro W3" pitchFamily="-97" charset="-128"/>
          <a:cs typeface="ヒラギノ角ゴ Pro W3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FF671F"/>
          </a:solidFill>
          <a:latin typeface="Helvetica" pitchFamily="34" charset="0"/>
          <a:ea typeface="ヒラギノ角ゴ Pro W3" pitchFamily="-97" charset="-128"/>
          <a:cs typeface="ヒラギノ角ゴ Pro W3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34" charset="0"/>
          <a:ea typeface="ヒラギノ角ゴ Pro W3" pitchFamily="-97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34" charset="0"/>
          <a:ea typeface="ヒラギノ角ゴ Pro W3" pitchFamily="-97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34" charset="0"/>
          <a:ea typeface="ヒラギノ角ゴ Pro W3" pitchFamily="-97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Helvetica" pitchFamily="34" charset="0"/>
          <a:ea typeface="ヒラギノ角ゴ Pro W3" pitchFamily="-97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FF671F"/>
        </a:buClr>
        <a:buFont typeface="Wingdings" charset="0"/>
        <a:buChar char="§"/>
        <a:defRPr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FF671F"/>
        </a:buClr>
        <a:buFont typeface="Arial"/>
        <a:buChar char="–"/>
        <a:defRPr sz="16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FF671F"/>
        </a:buClr>
        <a:buFont typeface="Arial"/>
        <a:buChar char="•"/>
        <a:defRPr sz="14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FF671F"/>
        </a:buClr>
        <a:buFont typeface="Arial"/>
        <a:buChar char="–"/>
        <a:defRPr sz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FF671F"/>
        </a:buClr>
        <a:buFont typeface="Arial"/>
        <a:buChar char="»"/>
        <a:defRPr sz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4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5.jpeg" /><Relationship Id="rId4" Type="http://schemas.openxmlformats.org/officeDocument/2006/relationships/video" Target="https://www.youtube.com/embed/e12StbeFXQ4?start=921&amp;feature=oembed" TargetMode="Externa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4.xml" /><Relationship Id="rId3" Type="http://schemas.openxmlformats.org/officeDocument/2006/relationships/tags" Target="../tags/tag5.xml" /><Relationship Id="rId4" Type="http://schemas.openxmlformats.org/officeDocument/2006/relationships/tags" Target="../tags/tag6.xml" /><Relationship Id="rId5" Type="http://schemas.openxmlformats.org/officeDocument/2006/relationships/tags" Target="../tags/tag7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5.xml" /><Relationship Id="rId3" Type="http://schemas.openxmlformats.org/officeDocument/2006/relationships/tags" Target="../tags/tag12.xml" /><Relationship Id="rId4" Type="http://schemas.openxmlformats.org/officeDocument/2006/relationships/tags" Target="../tags/tag13.xml" /><Relationship Id="rId5" Type="http://schemas.openxmlformats.org/officeDocument/2006/relationships/tags" Target="../tags/tag14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6.xml" /><Relationship Id="rId3" Type="http://schemas.openxmlformats.org/officeDocument/2006/relationships/tags" Target="../tags/tag19.xml" /><Relationship Id="rId4" Type="http://schemas.openxmlformats.org/officeDocument/2006/relationships/tags" Target="../tags/tag20.xml" /><Relationship Id="rId5" Type="http://schemas.openxmlformats.org/officeDocument/2006/relationships/tags" Target="../tags/tag21.xml" /><Relationship Id="rId6" Type="http://schemas.openxmlformats.org/officeDocument/2006/relationships/tags" Target="../tags/tag22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6614" y="1990390"/>
            <a:ext cx="7772400" cy="1362075"/>
          </a:xfrm>
        </p:spPr>
        <p:txBody>
          <a:bodyPr/>
          <a:lstStyle/>
          <a:p>
            <a:pPr algn="ctr"/>
            <a:r>
              <a:rPr lang="en-US" sz="3600" cap="none"/>
              <a:t>WELLNESS STRATEGIES </a:t>
            </a:r>
            <a:br>
              <a:rPr lang="en-US" sz="3600" cap="none"/>
            </a:br>
            <a:r>
              <a:rPr lang="en-US" sz="3600" cap="none"/>
              <a:t>FOR SUCCESS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96614" y="4049268"/>
            <a:ext cx="7772400" cy="1849457"/>
          </a:xfrm>
        </p:spPr>
        <p:txBody>
          <a:bodyPr/>
          <a:lstStyle/>
          <a:p>
            <a:pPr lvl="0"/>
            <a:r>
              <a:rPr lang="en-US" b="1">
                <a:solidFill>
                  <a:schemeClr val="accent1"/>
                </a:solidFill>
              </a:rPr>
              <a:t>GROUP 1</a:t>
            </a:r>
          </a:p>
          <a:p>
            <a:pPr lvl="0"/>
            <a:r>
              <a:rPr lang="en-US" b="1">
                <a:solidFill>
                  <a:schemeClr val="accent1"/>
                </a:solidFill>
              </a:rPr>
              <a:t>MARCH 12, 2024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0" y="4710440"/>
            <a:ext cx="3532735" cy="141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20152" y="6154057"/>
            <a:ext cx="1497724" cy="562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78663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87ADD-5D7F-BB9C-ACC5-F0B10F6B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627951"/>
            <a:ext cx="7772400" cy="908241"/>
          </a:xfrm>
        </p:spPr>
        <p:txBody>
          <a:bodyPr/>
          <a:lstStyle/>
          <a:p>
            <a:pPr algn="ctr"/>
            <a:r>
              <a:rPr lang="en-US"/>
              <a:t>Wellness Questions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AAA6C1-72B7-F8B6-8E70-F81C8F2A1B12}"/>
              </a:ext>
            </a:extLst>
          </p:cNvPr>
          <p:cNvSpPr txBox="1"/>
          <p:nvPr/>
        </p:nvSpPr>
        <p:spPr>
          <a:xfrm>
            <a:off x="768096" y="1629010"/>
            <a:ext cx="760780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spcBef>
                <a:spcPct val="0"/>
              </a:spcBef>
              <a:buFont typeface="Wingdings" pitchFamily="2" charset="2"/>
              <a:buChar char="Ø"/>
            </a:pPr>
            <a:r>
              <a:rPr lang="en-US" b="0" i="0">
                <a:solidFill>
                  <a:srgbClr val="222222"/>
                </a:solidFill>
                <a:effectLst/>
                <a:latin typeface="Arial" pitchFamily="34" charset="0"/>
              </a:rPr>
              <a:t>What is a specific practice you use to deal with stress “in the moment”?</a:t>
            </a:r>
          </a:p>
          <a:p>
            <a:pPr marL="342900" indent="-342900" algn="l">
              <a:spcBef>
                <a:spcPct val="0"/>
              </a:spcBef>
              <a:buFont typeface="Wingdings" pitchFamily="2" charset="2"/>
              <a:buChar char="Ø"/>
            </a:pPr>
            <a:r>
              <a:rPr lang="en-US" b="0" i="0">
                <a:solidFill>
                  <a:srgbClr val="222222"/>
                </a:solidFill>
                <a:effectLst/>
                <a:latin typeface="Arial" pitchFamily="34" charset="0"/>
              </a:rPr>
              <a:t>Do you have any stress management or wellness activities that you have used consistently?  What are they?  How often do you practice them?</a:t>
            </a:r>
          </a:p>
          <a:p>
            <a:pPr marL="342900" indent="-342900" algn="l">
              <a:spcBef>
                <a:spcPct val="0"/>
              </a:spcBef>
              <a:buFont typeface="Wingdings" pitchFamily="2" charset="2"/>
              <a:buChar char="Ø"/>
            </a:pPr>
            <a:r>
              <a:rPr lang="en-US" b="0" i="0">
                <a:solidFill>
                  <a:srgbClr val="222222"/>
                </a:solidFill>
                <a:effectLst/>
                <a:latin typeface="Arial" pitchFamily="34" charset="0"/>
              </a:rPr>
              <a:t>What is an upcoming wellness activity that you have scheduled?</a:t>
            </a:r>
          </a:p>
          <a:p>
            <a:pPr marL="342900" indent="-342900" algn="l">
              <a:spcBef>
                <a:spcPct val="0"/>
              </a:spcBef>
              <a:buFont typeface="Wingdings" pitchFamily="2" charset="2"/>
              <a:buChar char="Ø"/>
            </a:pPr>
            <a:r>
              <a:rPr lang="en-US" b="0" i="0">
                <a:solidFill>
                  <a:srgbClr val="222222"/>
                </a:solidFill>
                <a:effectLst/>
                <a:latin typeface="Arial" pitchFamily="34" charset="0"/>
              </a:rPr>
              <a:t>Do you have any specific daily routine relating to wellness or stress management?</a:t>
            </a:r>
          </a:p>
          <a:p>
            <a:pPr marL="342900" indent="-342900" algn="l">
              <a:spcBef>
                <a:spcPct val="0"/>
              </a:spcBef>
              <a:buFont typeface="Wingdings" pitchFamily="2" charset="2"/>
              <a:buChar char="Ø"/>
            </a:pPr>
            <a:r>
              <a:rPr lang="en-US" b="0" i="0">
                <a:solidFill>
                  <a:srgbClr val="222222"/>
                </a:solidFill>
                <a:effectLst/>
                <a:latin typeface="Arial" pitchFamily="34" charset="0"/>
              </a:rPr>
              <a:t>Can you identify a recent event or accomplishment that you are proud of?</a:t>
            </a:r>
          </a:p>
          <a:p>
            <a:pPr algn="l"/>
            <a:br>
              <a:rPr lang="en-US" b="0" i="0">
                <a:solidFill>
                  <a:srgbClr val="500050"/>
                </a:solidFill>
                <a:effectLst/>
                <a:latin typeface="Arial" pitchFamily="34" charset="0"/>
              </a:rPr>
            </a:br>
            <a:endParaRPr lang="en-US" b="0" i="0">
              <a:solidFill>
                <a:srgbClr val="50005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204010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/>
          </a:p>
          <a:p>
            <a:pPr lvl="1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F8F18D-0358-351A-1FEF-71632004F47A}"/>
              </a:ext>
            </a:extLst>
          </p:cNvPr>
          <p:cNvSpPr/>
          <p:nvPr/>
        </p:nvSpPr>
        <p:spPr>
          <a:xfrm>
            <a:off x="896113" y="646093"/>
            <a:ext cx="7333487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NFL Quarterback Patrick Mahomes compares his playing approach to what non-football acti</a:t>
            </a:r>
            <a:r>
              <a:rPr lang="en-US" sz="28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vity?</a:t>
            </a:r>
            <a:endParaRPr lang="en-US" sz="2800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EEAF31-E249-6B76-E9ED-3ECCAE341A67}"/>
              </a:ext>
            </a:extLst>
          </p:cNvPr>
          <p:cNvSpPr txBox="1"/>
          <p:nvPr/>
        </p:nvSpPr>
        <p:spPr>
          <a:xfrm>
            <a:off x="1481328" y="5484140"/>
            <a:ext cx="62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+mn-lt"/>
              </a:rPr>
              <a:t>KCTV5 News, </a:t>
            </a:r>
            <a:r>
              <a:rPr lang="en-US" sz="1400" i="1">
                <a:latin typeface="+mn-lt"/>
              </a:rPr>
              <a:t>Andy Reid, Patrick Mahomes reflect on Super Bowl LVIII win</a:t>
            </a:r>
            <a:r>
              <a:rPr lang="en-US" sz="1400">
                <a:latin typeface="+mn-lt"/>
              </a:rPr>
              <a:t>, </a:t>
            </a:r>
            <a:r>
              <a:rPr lang="en-US" sz="1400" cap="small">
                <a:latin typeface="+mn-lt"/>
              </a:rPr>
              <a:t>YouTube</a:t>
            </a:r>
            <a:r>
              <a:rPr lang="en-US" sz="1400">
                <a:latin typeface="+mn-lt"/>
              </a:rPr>
              <a:t> (Feb. 12, 2024), https://www.youtube.com/watch?v=e12StbeFXQ4.</a:t>
            </a:r>
          </a:p>
        </p:txBody>
      </p:sp>
      <p:pic>
        <p:nvPicPr>
          <p:cNvPr id="3" name="Online Media 2" title="Andy Reid, Patrick Mahomes reflect on Super Bowl LVIII win">
            <a:hlinkClick action="ppaction://media"/>
            <a:extLst>
              <a:ext uri="{FF2B5EF4-FFF2-40B4-BE49-F238E27FC236}">
                <a16:creationId xmlns:a16="http://schemas.microsoft.com/office/drawing/2014/main" id="{5260B56A-5BF7-A003-38ED-4E79CE387A5C}"/>
              </a:ext>
            </a:extLst>
          </p:cNvPr>
          <p:cNvPicPr>
            <a:picLocks noRot="1" noChangeAspect="1"/>
          </p:cNvPicPr>
          <p:nvPr>
            <a:videoFile r:link="rId4"/>
          </p:nvPr>
        </p:nvPicPr>
        <p:blipFill>
          <a:blip r:embed="rId3"/>
          <a:stretch>
            <a:fillRect/>
          </a:stretch>
        </p:blipFill>
        <p:spPr>
          <a:xfrm>
            <a:off x="1531095" y="2031088"/>
            <a:ext cx="6063521" cy="342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320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8CBDEBD-1D08-20D7-74B0-CF95D43FA5D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786384" y="2224498"/>
            <a:ext cx="76083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US">
                <a:latin typeface="+mj-lt"/>
              </a:rPr>
              <a:t>A lawyer shall not intentionally, recklessly, with gross negligence, or repeatedly fail to perform legal services with competence. </a:t>
            </a:r>
          </a:p>
          <a:p>
            <a:pPr marL="457200" indent="-457200">
              <a:buAutoNum type="alphaLcParenBoth"/>
            </a:pPr>
            <a:r>
              <a:rPr lang="en-US">
                <a:latin typeface="+mj-lt"/>
              </a:rPr>
              <a:t>For purposes of this rule, “competence” in any legal service shall mean to apply the (i) learning and skill, and </a:t>
            </a:r>
            <a:r>
              <a:rPr lang="en-US">
                <a:solidFill>
                  <a:schemeClr val="accent1"/>
                </a:solidFill>
                <a:latin typeface="+mj-lt"/>
              </a:rPr>
              <a:t>(ii) mental, emotional, and physical ability reasonably necessary for the performance of such service</a:t>
            </a:r>
            <a:r>
              <a:rPr lang="en-US">
                <a:latin typeface="+mj-lt"/>
              </a:rPr>
              <a:t>.</a:t>
            </a:r>
          </a:p>
          <a:p>
            <a:pPr marL="457200" indent="-457200">
              <a:buAutoNum type="alphaLcParenBoth"/>
            </a:pPr>
            <a:endParaRPr lang="en-US" b="1">
              <a:latin typeface="+mj-lt"/>
            </a:endParaRPr>
          </a:p>
          <a:p>
            <a:r>
              <a:rPr lang="en-US">
                <a:latin typeface="Arial" pitchFamily="34" charset="0"/>
                <a:cs typeface="Arial" pitchFamily="34" charset="0"/>
              </a:rPr>
              <a:t>Cal. Rules of Prof’l Conduct R. 1.1(a)-(b).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14008C-0C79-F80E-D6D1-AD4A39C0BA36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10233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8CBDEBD-1D08-20D7-74B0-CF95D43FA5D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786384" y="2478498"/>
            <a:ext cx="76083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US">
                <a:latin typeface="Arial" pitchFamily="34" charset="0"/>
                <a:cs typeface="Arial" pitchFamily="34" charset="0"/>
              </a:rPr>
              <a:t>Except as stated in paragraph (c), a lawyer shall not represent a client or, where representation has commenced, shall withdraw from the representation of a client if…(3) the </a:t>
            </a:r>
            <a:r>
              <a:rPr lang="en-US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lawyer’s mental or physical condition renders it unreasonably difficult to carry out the 	representation effectively</a:t>
            </a:r>
            <a:r>
              <a:rPr lang="en-US">
                <a:latin typeface="Arial" pitchFamily="34" charset="0"/>
                <a:cs typeface="Arial" pitchFamily="34" charset="0"/>
              </a:rPr>
              <a:t>….</a:t>
            </a:r>
          </a:p>
          <a:p>
            <a:endParaRPr lang="en-US">
              <a:latin typeface="Arial" pitchFamily="34" charset="0"/>
              <a:cs typeface="Arial" pitchFamily="34" charset="0"/>
            </a:endParaRPr>
          </a:p>
          <a:p>
            <a:r>
              <a:rPr lang="en-US">
                <a:latin typeface="Arial" pitchFamily="34" charset="0"/>
                <a:cs typeface="Arial" pitchFamily="34" charset="0"/>
              </a:rPr>
              <a:t>Cal. Rules of Prof’l Conduct R. 1.16(a)(3).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F49A4E-EABB-C868-796B-11740DE555E5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51890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F15C2A-6385-8C36-DB9A-C4D1922C9BC9}"/>
              </a:ext>
            </a:extLst>
          </p:cNvPr>
          <p:cNvSpPr txBox="1"/>
          <p:nvPr>
            <p:custDataLst>
              <p:tags r:id="rId4"/>
            </p:custDataLst>
          </p:nvPr>
        </p:nvSpPr>
        <p:spPr bwMode="auto">
          <a:xfrm>
            <a:off x="457200" y="814544"/>
            <a:ext cx="8229600" cy="6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FF671F"/>
                </a:solidFill>
                <a:latin typeface="Arial"/>
                <a:ea typeface="+mj-ea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FF671F"/>
                </a:solidFill>
                <a:latin typeface="Helvetica" pitchFamily="34" charset="0"/>
                <a:ea typeface="ヒラギノ角ゴ Pro W3" pitchFamily="-97" charset="-128"/>
                <a:cs typeface="ヒラギノ角ゴ Pro W3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FF671F"/>
                </a:solidFill>
                <a:latin typeface="Helvetica" pitchFamily="34" charset="0"/>
                <a:ea typeface="ヒラギノ角ゴ Pro W3" pitchFamily="-97" charset="-128"/>
                <a:cs typeface="ヒラギノ角ゴ Pro W3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FF671F"/>
                </a:solidFill>
                <a:latin typeface="Helvetica" pitchFamily="34" charset="0"/>
                <a:ea typeface="ヒラギノ角ゴ Pro W3" pitchFamily="-97" charset="-128"/>
                <a:cs typeface="ヒラギノ角ゴ Pro W3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FF671F"/>
                </a:solidFill>
                <a:latin typeface="Helvetica" pitchFamily="34" charset="0"/>
                <a:ea typeface="ヒラギノ角ゴ Pro W3" pitchFamily="-97" charset="-128"/>
                <a:cs typeface="ヒラギノ角ゴ Pro W3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  <a:ea typeface="ヒラギノ角ゴ Pro W3" pitchFamily="-97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  <a:ea typeface="ヒラギノ角ゴ Pro W3" pitchFamily="-97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  <a:ea typeface="ヒラギノ角ゴ Pro W3" pitchFamily="-97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  <a:ea typeface="ヒラギノ角ゴ Pro W3" pitchFamily="-97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2800" b="1" kern="1200">
                <a:latin typeface="+mj-lt"/>
              </a:rPr>
              <a:t>ABA Model Rules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2AF03-A65B-8531-1661-A1BF9A196111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19100" y="1559853"/>
            <a:ext cx="802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>
                <a:solidFill>
                  <a:srgbClr val="000000"/>
                </a:solidFill>
                <a:effectLst/>
                <a:latin typeface="+mn-lt"/>
              </a:rPr>
              <a:t>“A lawyer shall provide competent representation to a client. </a:t>
            </a:r>
            <a:r>
              <a:rPr lang="en-US" b="0" i="0">
                <a:effectLst/>
                <a:latin typeface="+mn-lt"/>
              </a:rPr>
              <a:t>Competent representation requires the legal knowledge, skill, thoroughness and preparation reasonably necessary for the representation.” ABA </a:t>
            </a:r>
            <a:r>
              <a:rPr lang="en-US" b="0" i="0">
                <a:solidFill>
                  <a:srgbClr val="131313"/>
                </a:solidFill>
                <a:effectLst/>
                <a:latin typeface="+mn-lt"/>
              </a:rPr>
              <a:t>Model Rules of Prof'l Conduct R. 1.1.</a:t>
            </a:r>
            <a:endParaRPr lang="en-US" b="1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596391-FA43-2EEA-691E-9AAB80362BD9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419100" y="3637542"/>
            <a:ext cx="802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>
                <a:solidFill>
                  <a:srgbClr val="000000"/>
                </a:solidFill>
                <a:effectLst/>
                <a:latin typeface="+mn-lt"/>
              </a:rPr>
              <a:t>“…Except as stated in paragraph (c), a lawyer shall not represent a client or, where representation has commenced, shall withdraw from the representation of a client if</a:t>
            </a:r>
            <a:r>
              <a:rPr lang="en-US" b="0" i="0">
                <a:solidFill>
                  <a:schemeClr val="accent1"/>
                </a:solidFill>
                <a:effectLst/>
                <a:latin typeface="+mn-lt"/>
              </a:rPr>
              <a:t>…(2) the lawyer's physical or mental condition materially impairs the lawyer's ability to represent the client</a:t>
            </a:r>
            <a:r>
              <a:rPr lang="en-US" b="0" i="0">
                <a:solidFill>
                  <a:srgbClr val="000000"/>
                </a:solidFill>
                <a:effectLst/>
                <a:latin typeface="+mn-lt"/>
              </a:rPr>
              <a:t>….” ABA </a:t>
            </a:r>
            <a:r>
              <a:rPr lang="en-US" b="0" i="0">
                <a:solidFill>
                  <a:srgbClr val="131313"/>
                </a:solidFill>
                <a:effectLst/>
                <a:latin typeface="+mn-lt"/>
              </a:rPr>
              <a:t>Model Rules of Prof'l Conduct R. 1.16(a)(3).</a:t>
            </a:r>
            <a:endParaRPr lang="en-US" b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870519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UNIQUEID" val="1"/>
</p:tagLst>
</file>

<file path=ppt/tags/tag10.xml><?xml version="1.0" encoding="utf-8"?>
<p:tagLst xmlns:p="http://schemas.openxmlformats.org/presentationml/2006/main">
  <p:tag name="AS_UNIQUEID" val="10"/>
</p:tagLst>
</file>

<file path=ppt/tags/tag11.xml><?xml version="1.0" encoding="utf-8"?>
<p:tagLst xmlns:p="http://schemas.openxmlformats.org/presentationml/2006/main">
  <p:tag name="AS_UNIQUEID" val="11"/>
</p:tagLst>
</file>

<file path=ppt/tags/tag12.xml><?xml version="1.0" encoding="utf-8"?>
<p:tagLst xmlns:p="http://schemas.openxmlformats.org/presentationml/2006/main">
  <p:tag name="AS_UNIQUEID" val="12"/>
</p:tagLst>
</file>

<file path=ppt/tags/tag13.xml><?xml version="1.0" encoding="utf-8"?>
<p:tagLst xmlns:p="http://schemas.openxmlformats.org/presentationml/2006/main">
  <p:tag name="AS_UNIQUEID" val="13"/>
</p:tagLst>
</file>

<file path=ppt/tags/tag14.xml><?xml version="1.0" encoding="utf-8"?>
<p:tagLst xmlns:p="http://schemas.openxmlformats.org/presentationml/2006/main">
  <p:tag name="AS_UNIQUEID" val="14"/>
</p:tagLst>
</file>

<file path=ppt/tags/tag15.xml><?xml version="1.0" encoding="utf-8"?>
<p:tagLst xmlns:p="http://schemas.openxmlformats.org/presentationml/2006/main">
  <p:tag name="AS_UNIQUEID" val="15"/>
</p:tagLst>
</file>

<file path=ppt/tags/tag16.xml><?xml version="1.0" encoding="utf-8"?>
<p:tagLst xmlns:p="http://schemas.openxmlformats.org/presentationml/2006/main">
  <p:tag name="AS_UNIQUEID" val="16"/>
</p:tagLst>
</file>

<file path=ppt/tags/tag17.xml><?xml version="1.0" encoding="utf-8"?>
<p:tagLst xmlns:p="http://schemas.openxmlformats.org/presentationml/2006/main">
  <p:tag name="AS_UNIQUEID" val="17"/>
</p:tagLst>
</file>

<file path=ppt/tags/tag18.xml><?xml version="1.0" encoding="utf-8"?>
<p:tagLst xmlns:p="http://schemas.openxmlformats.org/presentationml/2006/main">
  <p:tag name="AS_UNIQUEID" val="18"/>
</p:tagLst>
</file>

<file path=ppt/tags/tag19.xml><?xml version="1.0" encoding="utf-8"?>
<p:tagLst xmlns:p="http://schemas.openxmlformats.org/presentationml/2006/main">
  <p:tag name="AS_UNIQUEID" val="19"/>
</p:tagLst>
</file>

<file path=ppt/tags/tag2.xml><?xml version="1.0" encoding="utf-8"?>
<p:tagLst xmlns:p="http://schemas.openxmlformats.org/presentationml/2006/main">
  <p:tag name="AS_UNIQUEID" val="2"/>
</p:tagLst>
</file>

<file path=ppt/tags/tag20.xml><?xml version="1.0" encoding="utf-8"?>
<p:tagLst xmlns:p="http://schemas.openxmlformats.org/presentationml/2006/main">
  <p:tag name="AS_UNIQUEID" val="20"/>
</p:tagLst>
</file>

<file path=ppt/tags/tag21.xml><?xml version="1.0" encoding="utf-8"?>
<p:tagLst xmlns:p="http://schemas.openxmlformats.org/presentationml/2006/main">
  <p:tag name="AS_UNIQUEID" val="21"/>
</p:tagLst>
</file>

<file path=ppt/tags/tag22.xml><?xml version="1.0" encoding="utf-8"?>
<p:tagLst xmlns:p="http://schemas.openxmlformats.org/presentationml/2006/main">
  <p:tag name="AS_UNIQUEID" val="22"/>
</p:tagLst>
</file>

<file path=ppt/tags/tag23.xml><?xml version="1.0" encoding="utf-8"?>
<p:tagLst xmlns:p="http://schemas.openxmlformats.org/presentationml/2006/main">
  <p:tag name="AS_NET" val="4.0.30319.42000"/>
  <p:tag name="AS_OS" val="Microsoft Windows NT 10.0.22621.0"/>
  <p:tag name="AS_RELEASE_DATE" val="2021.03.14"/>
  <p:tag name="AS_TITLE" val="Aspose.Slides for .NET 4.0 Client Profile"/>
  <p:tag name="AS_VERSION" val="21.3"/>
</p:tagLst>
</file>

<file path=ppt/tags/tag3.xml><?xml version="1.0" encoding="utf-8"?>
<p:tagLst xmlns:p="http://schemas.openxmlformats.org/presentationml/2006/main">
  <p:tag name="AS_UNIQUEID" val="3"/>
</p:tagLst>
</file>

<file path=ppt/tags/tag4.xml><?xml version="1.0" encoding="utf-8"?>
<p:tagLst xmlns:p="http://schemas.openxmlformats.org/presentationml/2006/main">
  <p:tag name="AS_UNIQUEID" val="4"/>
</p:tagLst>
</file>

<file path=ppt/tags/tag5.xml><?xml version="1.0" encoding="utf-8"?>
<p:tagLst xmlns:p="http://schemas.openxmlformats.org/presentationml/2006/main">
  <p:tag name="AS_UNIQUEID" val="5"/>
</p:tagLst>
</file>

<file path=ppt/tags/tag6.xml><?xml version="1.0" encoding="utf-8"?>
<p:tagLst xmlns:p="http://schemas.openxmlformats.org/presentationml/2006/main">
  <p:tag name="AS_UNIQUEID" val="6"/>
</p:tagLst>
</file>

<file path=ppt/tags/tag7.xml><?xml version="1.0" encoding="utf-8"?>
<p:tagLst xmlns:p="http://schemas.openxmlformats.org/presentationml/2006/main">
  <p:tag name="AS_UNIQUEID" val="7"/>
</p:tagLst>
</file>

<file path=ppt/tags/tag8.xml><?xml version="1.0" encoding="utf-8"?>
<p:tagLst xmlns:p="http://schemas.openxmlformats.org/presentationml/2006/main">
  <p:tag name="AS_UNIQUEID" val="8"/>
</p:tagLst>
</file>

<file path=ppt/tags/tag9.xml><?xml version="1.0" encoding="utf-8"?>
<p:tagLst xmlns:p="http://schemas.openxmlformats.org/presentationml/2006/main">
  <p:tag name="AS_UNIQUEID" val="9"/>
</p:tagLst>
</file>

<file path=ppt/theme/theme1.xml><?xml version="1.0" encoding="utf-8"?>
<a:theme xmlns:r="http://schemas.openxmlformats.org/officeDocument/2006/relationships" xmlns:a="http://schemas.openxmlformats.org/drawingml/2006/main" name="OMM_Firm_Powerpoint_Template_v2dp">
  <a:themeElements>
    <a:clrScheme name="O'Melveny Color Palette">
      <a:dk1>
        <a:srgbClr val="4C4C4C"/>
      </a:dk1>
      <a:lt1>
        <a:srgbClr val="FFFFFF"/>
      </a:lt1>
      <a:dk2>
        <a:srgbClr val="4B4B4B"/>
      </a:dk2>
      <a:lt2>
        <a:srgbClr val="EBEBEB"/>
      </a:lt2>
      <a:accent1>
        <a:srgbClr val="FF671F"/>
      </a:accent1>
      <a:accent2>
        <a:srgbClr val="789D4A"/>
      </a:accent2>
      <a:accent3>
        <a:srgbClr val="FFFFFF"/>
      </a:accent3>
      <a:accent4>
        <a:srgbClr val="1F60AA"/>
      </a:accent4>
      <a:accent5>
        <a:srgbClr val="646464"/>
      </a:accent5>
      <a:accent6>
        <a:srgbClr val="6F2B62"/>
      </a:accent6>
      <a:hlink>
        <a:srgbClr val="007DC3"/>
      </a:hlink>
      <a:folHlink>
        <a:srgbClr val="579FD2"/>
      </a:folHlink>
    </a:clrScheme>
    <a:fontScheme name="Office Classic 2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 Templa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5D87A1"/>
        </a:accent1>
        <a:accent2>
          <a:srgbClr val="174A7C"/>
        </a:accent2>
        <a:accent3>
          <a:srgbClr val="FFFFFF"/>
        </a:accent3>
        <a:accent4>
          <a:srgbClr val="000000"/>
        </a:accent4>
        <a:accent5>
          <a:srgbClr val="B6C3CD"/>
        </a:accent5>
        <a:accent6>
          <a:srgbClr val="144270"/>
        </a:accent6>
        <a:hlink>
          <a:srgbClr val="007DC3"/>
        </a:hlink>
        <a:folHlink>
          <a:srgbClr val="579F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0</Slides>
  <Notes>0</Notes>
  <TotalTime>0</TotalTime>
  <HiddenSlides>0</HiddenSlides>
  <MMClips>0</MMClips>
  <ScaleCrop>0</ScaleCrop>
  <LinksUpToDate>0</LinksUpToDate>
  <SharedDoc>0</SharedDoc>
  <HyperlinksChanged>0</HyperlinksChanged>
  <Application>Aspose.Slides for .NET</Application>
  <AppVersion>21.0300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1601-01-01T00:00:00.000</cp:lastPrinted>
  <dcterms:modified xsi:type="dcterms:W3CDTF">1601-01-01T00:00:00Z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