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273" r:id="rId3"/>
    <p:sldId id="268" r:id="rId4"/>
    <p:sldId id="269" r:id="rId5"/>
    <p:sldId id="270" r:id="rId6"/>
    <p:sldId id="271" r:id="rId7"/>
    <p:sldId id="272" r:id="rId8"/>
    <p:sldId id="286" r:id="rId9"/>
    <p:sldId id="290" r:id="rId10"/>
    <p:sldId id="291" r:id="rId11"/>
    <p:sldId id="289" r:id="rId12"/>
    <p:sldId id="287" r:id="rId13"/>
    <p:sldId id="288" r:id="rId14"/>
    <p:sldId id="256" r:id="rId15"/>
    <p:sldId id="259" r:id="rId16"/>
    <p:sldId id="258"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duction" id="{59E682E8-012A-4198-87C3-B628D8E7A3BD}">
          <p14:sldIdLst>
            <p14:sldId id="267"/>
          </p14:sldIdLst>
        </p14:section>
        <p14:section name="1. Video Call Best Practices" id="{08E41274-91BB-47E3-96E9-FA9E4206C0FB}">
          <p14:sldIdLst>
            <p14:sldId id="273"/>
            <p14:sldId id="268"/>
            <p14:sldId id="269"/>
            <p14:sldId id="270"/>
            <p14:sldId id="271"/>
            <p14:sldId id="272"/>
          </p14:sldIdLst>
        </p14:section>
        <p14:section name="2. Thryv v. Click-to-Call" id="{E8056B4D-616B-4C28-846A-0A2FB2C8ECDE}">
          <p14:sldIdLst>
            <p14:sldId id="286"/>
            <p14:sldId id="290"/>
            <p14:sldId id="291"/>
            <p14:sldId id="289"/>
            <p14:sldId id="287"/>
            <p14:sldId id="288"/>
          </p14:sldIdLst>
        </p14:section>
        <p14:section name="3. USPTO v. Booking.com" id="{96D588BD-A692-42A3-BF38-45853E98A485}">
          <p14:sldIdLst>
            <p14:sldId id="256"/>
            <p14:sldId id="259"/>
            <p14:sldId id="258"/>
          </p14:sldIdLst>
        </p14:section>
        <p14:section name="4. Romag v. Fossil" id="{1F27CB4A-E96A-4B4F-B52F-A710B35567A3}">
          <p14:sldIdLst>
            <p14:sldId id="274"/>
            <p14:sldId id="275"/>
            <p14:sldId id="276"/>
            <p14:sldId id="277"/>
            <p14:sldId id="278"/>
            <p14:sldId id="279"/>
            <p14:sldId id="280"/>
            <p14:sldId id="281"/>
            <p14:sldId id="282"/>
            <p14:sldId id="283"/>
            <p14:sldId id="284"/>
            <p14:sldId id="28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13" autoAdjust="0"/>
  </p:normalViewPr>
  <p:slideViewPr>
    <p:cSldViewPr>
      <p:cViewPr varScale="1">
        <p:scale>
          <a:sx n="81" d="100"/>
          <a:sy n="81" d="100"/>
        </p:scale>
        <p:origin x="2478" y="51"/>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C6FC7-9AA6-44BA-ACDF-71EA12A035E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0FF14D-3235-4066-B591-5BCE328FC5B1}">
      <dgm:prSet/>
      <dgm:spPr/>
      <dgm:t>
        <a:bodyPr/>
        <a:lstStyle/>
        <a:p>
          <a:r>
            <a:rPr lang="en-US"/>
            <a:t>Tell everyone in your house you are going on a videocall.  Let dogs out.</a:t>
          </a:r>
        </a:p>
      </dgm:t>
    </dgm:pt>
    <dgm:pt modelId="{69A78E51-D088-41DA-8303-A96610C7348C}" type="parTrans" cxnId="{C6D34453-4CEA-4F07-85E2-160909E60249}">
      <dgm:prSet/>
      <dgm:spPr/>
      <dgm:t>
        <a:bodyPr/>
        <a:lstStyle/>
        <a:p>
          <a:endParaRPr lang="en-US"/>
        </a:p>
      </dgm:t>
    </dgm:pt>
    <dgm:pt modelId="{C6C3BB0C-4785-4666-A22D-7AE27C4E87AD}" type="sibTrans" cxnId="{C6D34453-4CEA-4F07-85E2-160909E60249}">
      <dgm:prSet/>
      <dgm:spPr/>
      <dgm:t>
        <a:bodyPr/>
        <a:lstStyle/>
        <a:p>
          <a:endParaRPr lang="en-US"/>
        </a:p>
      </dgm:t>
    </dgm:pt>
    <dgm:pt modelId="{D40B54FE-30FA-48FB-85DC-C35BB73EE1EB}">
      <dgm:prSet/>
      <dgm:spPr/>
      <dgm:t>
        <a:bodyPr/>
        <a:lstStyle/>
        <a:p>
          <a:r>
            <a:rPr lang="en-US" dirty="0"/>
            <a:t>Quickly do camera and microphone check before going live (check hair, teeth, </a:t>
          </a:r>
          <a:r>
            <a:rPr lang="en-US" dirty="0" err="1"/>
            <a:t>etc</a:t>
          </a:r>
          <a:r>
            <a:rPr lang="en-US" dirty="0"/>
            <a:t>)</a:t>
          </a:r>
        </a:p>
      </dgm:t>
    </dgm:pt>
    <dgm:pt modelId="{D31D9F45-41B1-41CC-9C4E-CF8B27C3AD9D}" type="parTrans" cxnId="{7B17BB0B-BE74-4102-8C74-0784362CAFF0}">
      <dgm:prSet/>
      <dgm:spPr/>
      <dgm:t>
        <a:bodyPr/>
        <a:lstStyle/>
        <a:p>
          <a:endParaRPr lang="en-US"/>
        </a:p>
      </dgm:t>
    </dgm:pt>
    <dgm:pt modelId="{23AF26BB-7400-4C23-96B3-9801176DF5E0}" type="sibTrans" cxnId="{7B17BB0B-BE74-4102-8C74-0784362CAFF0}">
      <dgm:prSet/>
      <dgm:spPr/>
      <dgm:t>
        <a:bodyPr/>
        <a:lstStyle/>
        <a:p>
          <a:endParaRPr lang="en-US"/>
        </a:p>
      </dgm:t>
    </dgm:pt>
    <dgm:pt modelId="{DD1B6AAA-56A5-472E-A899-866A4993499B}">
      <dgm:prSet/>
      <dgm:spPr/>
      <dgm:t>
        <a:bodyPr/>
        <a:lstStyle/>
        <a:p>
          <a:r>
            <a:rPr lang="en-US" dirty="0"/>
            <a:t>Do sweat the small stuff (go to bathroom, get water, have pen/paper)</a:t>
          </a:r>
        </a:p>
      </dgm:t>
    </dgm:pt>
    <dgm:pt modelId="{8467DC81-CB93-4718-8B97-3C745FB3354B}" type="parTrans" cxnId="{466B9CB1-AB47-4947-A17F-7D5D5322934B}">
      <dgm:prSet/>
      <dgm:spPr/>
      <dgm:t>
        <a:bodyPr/>
        <a:lstStyle/>
        <a:p>
          <a:endParaRPr lang="en-US"/>
        </a:p>
      </dgm:t>
    </dgm:pt>
    <dgm:pt modelId="{ACA1EC94-79C3-4549-BFB8-7AA82D3862C5}" type="sibTrans" cxnId="{466B9CB1-AB47-4947-A17F-7D5D5322934B}">
      <dgm:prSet/>
      <dgm:spPr/>
      <dgm:t>
        <a:bodyPr/>
        <a:lstStyle/>
        <a:p>
          <a:endParaRPr lang="en-US"/>
        </a:p>
      </dgm:t>
    </dgm:pt>
    <dgm:pt modelId="{082E9096-D2B6-45D3-846B-41BAF04E008B}">
      <dgm:prSet/>
      <dgm:spPr/>
      <dgm:t>
        <a:bodyPr/>
        <a:lstStyle/>
        <a:p>
          <a:r>
            <a:rPr lang="en-US" dirty="0"/>
            <a:t>Have links or documents that you plan to reference or share ready.</a:t>
          </a:r>
        </a:p>
      </dgm:t>
    </dgm:pt>
    <dgm:pt modelId="{F41725A4-62A2-4E03-A6FF-E6409B3EF1BC}" type="parTrans" cxnId="{BD963D8B-139D-4EBD-B949-61A740A1C400}">
      <dgm:prSet/>
      <dgm:spPr/>
      <dgm:t>
        <a:bodyPr/>
        <a:lstStyle/>
        <a:p>
          <a:endParaRPr lang="en-US"/>
        </a:p>
      </dgm:t>
    </dgm:pt>
    <dgm:pt modelId="{FE2443DE-01BC-4A8F-BDDA-A26D8365E925}" type="sibTrans" cxnId="{BD963D8B-139D-4EBD-B949-61A740A1C400}">
      <dgm:prSet/>
      <dgm:spPr/>
      <dgm:t>
        <a:bodyPr/>
        <a:lstStyle/>
        <a:p>
          <a:endParaRPr lang="en-US"/>
        </a:p>
      </dgm:t>
    </dgm:pt>
    <dgm:pt modelId="{C500F4C6-7B0E-47E8-BBF9-2EE060EE9119}">
      <dgm:prSet/>
      <dgm:spPr/>
      <dgm:t>
        <a:bodyPr/>
        <a:lstStyle/>
        <a:p>
          <a:r>
            <a:rPr lang="en-US" dirty="0"/>
            <a:t>Create an agenda, send ahead of time, post in chat</a:t>
          </a:r>
        </a:p>
      </dgm:t>
    </dgm:pt>
    <dgm:pt modelId="{86C82B82-844D-41BB-94E3-6C26F4E673CB}" type="parTrans" cxnId="{F963EABC-B124-4C18-879F-A1F24C49CFA4}">
      <dgm:prSet/>
      <dgm:spPr/>
      <dgm:t>
        <a:bodyPr/>
        <a:lstStyle/>
        <a:p>
          <a:endParaRPr lang="en-US"/>
        </a:p>
      </dgm:t>
    </dgm:pt>
    <dgm:pt modelId="{A367DA70-362B-4ECB-8A35-59A35F0FF150}" type="sibTrans" cxnId="{F963EABC-B124-4C18-879F-A1F24C49CFA4}">
      <dgm:prSet/>
      <dgm:spPr/>
      <dgm:t>
        <a:bodyPr/>
        <a:lstStyle/>
        <a:p>
          <a:endParaRPr lang="en-US"/>
        </a:p>
      </dgm:t>
    </dgm:pt>
    <dgm:pt modelId="{04499150-4229-4632-930C-C40368AE5083}" type="pres">
      <dgm:prSet presAssocID="{D4AC6FC7-9AA6-44BA-ACDF-71EA12A035EF}" presName="root" presStyleCnt="0">
        <dgm:presLayoutVars>
          <dgm:dir/>
          <dgm:resizeHandles val="exact"/>
        </dgm:presLayoutVars>
      </dgm:prSet>
      <dgm:spPr/>
    </dgm:pt>
    <dgm:pt modelId="{A1570E3D-6782-4B73-BB38-A7AC21A63418}" type="pres">
      <dgm:prSet presAssocID="{7E0FF14D-3235-4066-B591-5BCE328FC5B1}" presName="compNode" presStyleCnt="0"/>
      <dgm:spPr/>
    </dgm:pt>
    <dgm:pt modelId="{6ECED203-514B-49F9-863C-0302C826B6AC}" type="pres">
      <dgm:prSet presAssocID="{7E0FF14D-3235-4066-B591-5BCE328FC5B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og"/>
        </a:ext>
      </dgm:extLst>
    </dgm:pt>
    <dgm:pt modelId="{C7821D87-4FE3-4D5C-8E20-C9407F8051F0}" type="pres">
      <dgm:prSet presAssocID="{7E0FF14D-3235-4066-B591-5BCE328FC5B1}" presName="spaceRect" presStyleCnt="0"/>
      <dgm:spPr/>
    </dgm:pt>
    <dgm:pt modelId="{ADD0B31F-2C12-4CFD-BD4A-04D9C7D66259}" type="pres">
      <dgm:prSet presAssocID="{7E0FF14D-3235-4066-B591-5BCE328FC5B1}" presName="textRect" presStyleLbl="revTx" presStyleIdx="0" presStyleCnt="5">
        <dgm:presLayoutVars>
          <dgm:chMax val="1"/>
          <dgm:chPref val="1"/>
        </dgm:presLayoutVars>
      </dgm:prSet>
      <dgm:spPr/>
    </dgm:pt>
    <dgm:pt modelId="{82E086A7-DF41-440D-9F55-00FBEB8B9447}" type="pres">
      <dgm:prSet presAssocID="{C6C3BB0C-4785-4666-A22D-7AE27C4E87AD}" presName="sibTrans" presStyleCnt="0"/>
      <dgm:spPr/>
    </dgm:pt>
    <dgm:pt modelId="{4B49BC28-2940-45AC-84DD-1336F6298D64}" type="pres">
      <dgm:prSet presAssocID="{D40B54FE-30FA-48FB-85DC-C35BB73EE1EB}" presName="compNode" presStyleCnt="0"/>
      <dgm:spPr/>
    </dgm:pt>
    <dgm:pt modelId="{0A74E92E-062E-484F-9D6C-68D113DF313D}" type="pres">
      <dgm:prSet presAssocID="{D40B54FE-30FA-48FB-85DC-C35BB73EE1EB}" presName="iconRect" presStyleLbl="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omb"/>
        </a:ext>
      </dgm:extLst>
    </dgm:pt>
    <dgm:pt modelId="{177BEC1D-5D4B-41C2-8F7F-5073BDEDC789}" type="pres">
      <dgm:prSet presAssocID="{D40B54FE-30FA-48FB-85DC-C35BB73EE1EB}" presName="spaceRect" presStyleCnt="0"/>
      <dgm:spPr/>
    </dgm:pt>
    <dgm:pt modelId="{3AC8E212-0629-43A6-8DA5-87B3A078EFBD}" type="pres">
      <dgm:prSet presAssocID="{D40B54FE-30FA-48FB-85DC-C35BB73EE1EB}" presName="textRect" presStyleLbl="revTx" presStyleIdx="1" presStyleCnt="5">
        <dgm:presLayoutVars>
          <dgm:chMax val="1"/>
          <dgm:chPref val="1"/>
        </dgm:presLayoutVars>
      </dgm:prSet>
      <dgm:spPr/>
    </dgm:pt>
    <dgm:pt modelId="{73848194-BEA1-4045-B359-406D02866AFD}" type="pres">
      <dgm:prSet presAssocID="{23AF26BB-7400-4C23-96B3-9801176DF5E0}" presName="sibTrans" presStyleCnt="0"/>
      <dgm:spPr/>
    </dgm:pt>
    <dgm:pt modelId="{D6ED2B72-A6D1-4300-B8F6-BEFA8E5E4E5D}" type="pres">
      <dgm:prSet presAssocID="{DD1B6AAA-56A5-472E-A899-866A4993499B}" presName="compNode" presStyleCnt="0"/>
      <dgm:spPr/>
    </dgm:pt>
    <dgm:pt modelId="{2AB18CF3-A9CF-4C13-8441-C3C425B0EAC1}" type="pres">
      <dgm:prSet presAssocID="{DD1B6AAA-56A5-472E-A899-866A4993499B}" presName="icon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Towel"/>
        </a:ext>
      </dgm:extLst>
    </dgm:pt>
    <dgm:pt modelId="{86BB0ECE-18F3-4894-869A-FA980A780E11}" type="pres">
      <dgm:prSet presAssocID="{DD1B6AAA-56A5-472E-A899-866A4993499B}" presName="spaceRect" presStyleCnt="0"/>
      <dgm:spPr/>
    </dgm:pt>
    <dgm:pt modelId="{5981786F-B87F-4338-8266-484ADE411FA3}" type="pres">
      <dgm:prSet presAssocID="{DD1B6AAA-56A5-472E-A899-866A4993499B}" presName="textRect" presStyleLbl="revTx" presStyleIdx="2" presStyleCnt="5">
        <dgm:presLayoutVars>
          <dgm:chMax val="1"/>
          <dgm:chPref val="1"/>
        </dgm:presLayoutVars>
      </dgm:prSet>
      <dgm:spPr/>
    </dgm:pt>
    <dgm:pt modelId="{B8B1CB26-24E0-43F1-A191-50DBE29070F2}" type="pres">
      <dgm:prSet presAssocID="{ACA1EC94-79C3-4549-BFB8-7AA82D3862C5}" presName="sibTrans" presStyleCnt="0"/>
      <dgm:spPr/>
    </dgm:pt>
    <dgm:pt modelId="{07E3D11F-34DE-43D8-88DB-5C8057C5920D}" type="pres">
      <dgm:prSet presAssocID="{082E9096-D2B6-45D3-846B-41BAF04E008B}" presName="compNode" presStyleCnt="0"/>
      <dgm:spPr/>
    </dgm:pt>
    <dgm:pt modelId="{4AFF99EB-9A2E-4915-AE36-533CB296F3C0}" type="pres">
      <dgm:prSet presAssocID="{082E9096-D2B6-45D3-846B-41BAF04E008B}" presName="iconRect" presStyleLbl="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ocument"/>
        </a:ext>
      </dgm:extLst>
    </dgm:pt>
    <dgm:pt modelId="{E3026E91-BDB3-49D4-AAF4-94E09DDF25CA}" type="pres">
      <dgm:prSet presAssocID="{082E9096-D2B6-45D3-846B-41BAF04E008B}" presName="spaceRect" presStyleCnt="0"/>
      <dgm:spPr/>
    </dgm:pt>
    <dgm:pt modelId="{ECCED1FE-2014-4CDA-A4D9-60CA2BEBF458}" type="pres">
      <dgm:prSet presAssocID="{082E9096-D2B6-45D3-846B-41BAF04E008B}" presName="textRect" presStyleLbl="revTx" presStyleIdx="3" presStyleCnt="5">
        <dgm:presLayoutVars>
          <dgm:chMax val="1"/>
          <dgm:chPref val="1"/>
        </dgm:presLayoutVars>
      </dgm:prSet>
      <dgm:spPr/>
    </dgm:pt>
    <dgm:pt modelId="{DDC9A869-E933-4F8A-A11B-32095143BA3E}" type="pres">
      <dgm:prSet presAssocID="{FE2443DE-01BC-4A8F-BDDA-A26D8365E925}" presName="sibTrans" presStyleCnt="0"/>
      <dgm:spPr/>
    </dgm:pt>
    <dgm:pt modelId="{F7960325-E02F-4D78-AC24-FEEE4C872371}" type="pres">
      <dgm:prSet presAssocID="{C500F4C6-7B0E-47E8-BBF9-2EE060EE9119}" presName="compNode" presStyleCnt="0"/>
      <dgm:spPr/>
    </dgm:pt>
    <dgm:pt modelId="{469672FD-1328-4E32-BC88-168D98A20B27}" type="pres">
      <dgm:prSet presAssocID="{C500F4C6-7B0E-47E8-BBF9-2EE060EE9119}" presName="iconRect" presStyleLbl="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ubtitles"/>
        </a:ext>
      </dgm:extLst>
    </dgm:pt>
    <dgm:pt modelId="{353ED861-1AEA-4073-904D-3ED478402B8A}" type="pres">
      <dgm:prSet presAssocID="{C500F4C6-7B0E-47E8-BBF9-2EE060EE9119}" presName="spaceRect" presStyleCnt="0"/>
      <dgm:spPr/>
    </dgm:pt>
    <dgm:pt modelId="{F6602073-C03C-40E6-97EE-486D22F863DC}" type="pres">
      <dgm:prSet presAssocID="{C500F4C6-7B0E-47E8-BBF9-2EE060EE9119}" presName="textRect" presStyleLbl="revTx" presStyleIdx="4" presStyleCnt="5">
        <dgm:presLayoutVars>
          <dgm:chMax val="1"/>
          <dgm:chPref val="1"/>
        </dgm:presLayoutVars>
      </dgm:prSet>
      <dgm:spPr/>
    </dgm:pt>
  </dgm:ptLst>
  <dgm:cxnLst>
    <dgm:cxn modelId="{E51F7104-A84F-416A-8F6B-C1A8D64C9CA7}" type="presOf" srcId="{DD1B6AAA-56A5-472E-A899-866A4993499B}" destId="{5981786F-B87F-4338-8266-484ADE411FA3}" srcOrd="0" destOrd="0" presId="urn:microsoft.com/office/officeart/2018/2/layout/IconLabelList"/>
    <dgm:cxn modelId="{7B17BB0B-BE74-4102-8C74-0784362CAFF0}" srcId="{D4AC6FC7-9AA6-44BA-ACDF-71EA12A035EF}" destId="{D40B54FE-30FA-48FB-85DC-C35BB73EE1EB}" srcOrd="1" destOrd="0" parTransId="{D31D9F45-41B1-41CC-9C4E-CF8B27C3AD9D}" sibTransId="{23AF26BB-7400-4C23-96B3-9801176DF5E0}"/>
    <dgm:cxn modelId="{8503713D-95AB-4FC3-82FC-8A3AAA5D2119}" type="presOf" srcId="{C500F4C6-7B0E-47E8-BBF9-2EE060EE9119}" destId="{F6602073-C03C-40E6-97EE-486D22F863DC}" srcOrd="0" destOrd="0" presId="urn:microsoft.com/office/officeart/2018/2/layout/IconLabelList"/>
    <dgm:cxn modelId="{BC24176F-04C0-4619-9E22-420893A0FEDA}" type="presOf" srcId="{D4AC6FC7-9AA6-44BA-ACDF-71EA12A035EF}" destId="{04499150-4229-4632-930C-C40368AE5083}" srcOrd="0" destOrd="0" presId="urn:microsoft.com/office/officeart/2018/2/layout/IconLabelList"/>
    <dgm:cxn modelId="{C6D34453-4CEA-4F07-85E2-160909E60249}" srcId="{D4AC6FC7-9AA6-44BA-ACDF-71EA12A035EF}" destId="{7E0FF14D-3235-4066-B591-5BCE328FC5B1}" srcOrd="0" destOrd="0" parTransId="{69A78E51-D088-41DA-8303-A96610C7348C}" sibTransId="{C6C3BB0C-4785-4666-A22D-7AE27C4E87AD}"/>
    <dgm:cxn modelId="{BD963D8B-139D-4EBD-B949-61A740A1C400}" srcId="{D4AC6FC7-9AA6-44BA-ACDF-71EA12A035EF}" destId="{082E9096-D2B6-45D3-846B-41BAF04E008B}" srcOrd="3" destOrd="0" parTransId="{F41725A4-62A2-4E03-A6FF-E6409B3EF1BC}" sibTransId="{FE2443DE-01BC-4A8F-BDDA-A26D8365E925}"/>
    <dgm:cxn modelId="{466B9CB1-AB47-4947-A17F-7D5D5322934B}" srcId="{D4AC6FC7-9AA6-44BA-ACDF-71EA12A035EF}" destId="{DD1B6AAA-56A5-472E-A899-866A4993499B}" srcOrd="2" destOrd="0" parTransId="{8467DC81-CB93-4718-8B97-3C745FB3354B}" sibTransId="{ACA1EC94-79C3-4549-BFB8-7AA82D3862C5}"/>
    <dgm:cxn modelId="{C25FA5B2-138E-498B-A8F7-0534374ADCFC}" type="presOf" srcId="{7E0FF14D-3235-4066-B591-5BCE328FC5B1}" destId="{ADD0B31F-2C12-4CFD-BD4A-04D9C7D66259}" srcOrd="0" destOrd="0" presId="urn:microsoft.com/office/officeart/2018/2/layout/IconLabelList"/>
    <dgm:cxn modelId="{F963EABC-B124-4C18-879F-A1F24C49CFA4}" srcId="{D4AC6FC7-9AA6-44BA-ACDF-71EA12A035EF}" destId="{C500F4C6-7B0E-47E8-BBF9-2EE060EE9119}" srcOrd="4" destOrd="0" parTransId="{86C82B82-844D-41BB-94E3-6C26F4E673CB}" sibTransId="{A367DA70-362B-4ECB-8A35-59A35F0FF150}"/>
    <dgm:cxn modelId="{05FABFD8-DB35-4EFD-9C02-BC3C59C5F9FB}" type="presOf" srcId="{082E9096-D2B6-45D3-846B-41BAF04E008B}" destId="{ECCED1FE-2014-4CDA-A4D9-60CA2BEBF458}" srcOrd="0" destOrd="0" presId="urn:microsoft.com/office/officeart/2018/2/layout/IconLabelList"/>
    <dgm:cxn modelId="{7900C0DB-1D3F-4DD7-A91C-2E2ACFAF8B2C}" type="presOf" srcId="{D40B54FE-30FA-48FB-85DC-C35BB73EE1EB}" destId="{3AC8E212-0629-43A6-8DA5-87B3A078EFBD}" srcOrd="0" destOrd="0" presId="urn:microsoft.com/office/officeart/2018/2/layout/IconLabelList"/>
    <dgm:cxn modelId="{0043AB01-3D8F-410E-A1E5-837CC68657E4}" type="presParOf" srcId="{04499150-4229-4632-930C-C40368AE5083}" destId="{A1570E3D-6782-4B73-BB38-A7AC21A63418}" srcOrd="0" destOrd="0" presId="urn:microsoft.com/office/officeart/2018/2/layout/IconLabelList"/>
    <dgm:cxn modelId="{AC40BF5D-6631-49EE-AF36-7EACA8F18FF1}" type="presParOf" srcId="{A1570E3D-6782-4B73-BB38-A7AC21A63418}" destId="{6ECED203-514B-49F9-863C-0302C826B6AC}" srcOrd="0" destOrd="0" presId="urn:microsoft.com/office/officeart/2018/2/layout/IconLabelList"/>
    <dgm:cxn modelId="{7B608464-9B7C-4378-A4BE-458DE9606368}" type="presParOf" srcId="{A1570E3D-6782-4B73-BB38-A7AC21A63418}" destId="{C7821D87-4FE3-4D5C-8E20-C9407F8051F0}" srcOrd="1" destOrd="0" presId="urn:microsoft.com/office/officeart/2018/2/layout/IconLabelList"/>
    <dgm:cxn modelId="{E8B6AF7E-585F-4CCF-990B-FDB1ED470BDF}" type="presParOf" srcId="{A1570E3D-6782-4B73-BB38-A7AC21A63418}" destId="{ADD0B31F-2C12-4CFD-BD4A-04D9C7D66259}" srcOrd="2" destOrd="0" presId="urn:microsoft.com/office/officeart/2018/2/layout/IconLabelList"/>
    <dgm:cxn modelId="{D9A2A2F3-1E0A-483B-A3F9-1524FC35ABFB}" type="presParOf" srcId="{04499150-4229-4632-930C-C40368AE5083}" destId="{82E086A7-DF41-440D-9F55-00FBEB8B9447}" srcOrd="1" destOrd="0" presId="urn:microsoft.com/office/officeart/2018/2/layout/IconLabelList"/>
    <dgm:cxn modelId="{6ACDC07F-97F0-430B-A2DB-EC76ECD67B15}" type="presParOf" srcId="{04499150-4229-4632-930C-C40368AE5083}" destId="{4B49BC28-2940-45AC-84DD-1336F6298D64}" srcOrd="2" destOrd="0" presId="urn:microsoft.com/office/officeart/2018/2/layout/IconLabelList"/>
    <dgm:cxn modelId="{5AEDF31F-5A4E-4D9C-A25E-29DAA4F8C333}" type="presParOf" srcId="{4B49BC28-2940-45AC-84DD-1336F6298D64}" destId="{0A74E92E-062E-484F-9D6C-68D113DF313D}" srcOrd="0" destOrd="0" presId="urn:microsoft.com/office/officeart/2018/2/layout/IconLabelList"/>
    <dgm:cxn modelId="{03A9E5B0-72E6-403A-91B0-4636CA3C862D}" type="presParOf" srcId="{4B49BC28-2940-45AC-84DD-1336F6298D64}" destId="{177BEC1D-5D4B-41C2-8F7F-5073BDEDC789}" srcOrd="1" destOrd="0" presId="urn:microsoft.com/office/officeart/2018/2/layout/IconLabelList"/>
    <dgm:cxn modelId="{EFC68A65-9B49-458D-BB35-0184FB9CC325}" type="presParOf" srcId="{4B49BC28-2940-45AC-84DD-1336F6298D64}" destId="{3AC8E212-0629-43A6-8DA5-87B3A078EFBD}" srcOrd="2" destOrd="0" presId="urn:microsoft.com/office/officeart/2018/2/layout/IconLabelList"/>
    <dgm:cxn modelId="{3B6998E2-AE34-45DF-8487-309EEE1D96CE}" type="presParOf" srcId="{04499150-4229-4632-930C-C40368AE5083}" destId="{73848194-BEA1-4045-B359-406D02866AFD}" srcOrd="3" destOrd="0" presId="urn:microsoft.com/office/officeart/2018/2/layout/IconLabelList"/>
    <dgm:cxn modelId="{3F529DE7-A0B9-4958-8187-778DC1436993}" type="presParOf" srcId="{04499150-4229-4632-930C-C40368AE5083}" destId="{D6ED2B72-A6D1-4300-B8F6-BEFA8E5E4E5D}" srcOrd="4" destOrd="0" presId="urn:microsoft.com/office/officeart/2018/2/layout/IconLabelList"/>
    <dgm:cxn modelId="{1C351AED-A536-4F7B-ABEB-2297D15B25C2}" type="presParOf" srcId="{D6ED2B72-A6D1-4300-B8F6-BEFA8E5E4E5D}" destId="{2AB18CF3-A9CF-4C13-8441-C3C425B0EAC1}" srcOrd="0" destOrd="0" presId="urn:microsoft.com/office/officeart/2018/2/layout/IconLabelList"/>
    <dgm:cxn modelId="{966E5585-FEF2-42F1-920F-CBE81585E07C}" type="presParOf" srcId="{D6ED2B72-A6D1-4300-B8F6-BEFA8E5E4E5D}" destId="{86BB0ECE-18F3-4894-869A-FA980A780E11}" srcOrd="1" destOrd="0" presId="urn:microsoft.com/office/officeart/2018/2/layout/IconLabelList"/>
    <dgm:cxn modelId="{385205CA-DB5C-458B-BA0F-9A9B42B44D02}" type="presParOf" srcId="{D6ED2B72-A6D1-4300-B8F6-BEFA8E5E4E5D}" destId="{5981786F-B87F-4338-8266-484ADE411FA3}" srcOrd="2" destOrd="0" presId="urn:microsoft.com/office/officeart/2018/2/layout/IconLabelList"/>
    <dgm:cxn modelId="{A3E3581B-DC29-4040-BDCB-0E9DDD07C62E}" type="presParOf" srcId="{04499150-4229-4632-930C-C40368AE5083}" destId="{B8B1CB26-24E0-43F1-A191-50DBE29070F2}" srcOrd="5" destOrd="0" presId="urn:microsoft.com/office/officeart/2018/2/layout/IconLabelList"/>
    <dgm:cxn modelId="{CBF26162-2E47-491F-BA77-78D7A51C5BCD}" type="presParOf" srcId="{04499150-4229-4632-930C-C40368AE5083}" destId="{07E3D11F-34DE-43D8-88DB-5C8057C5920D}" srcOrd="6" destOrd="0" presId="urn:microsoft.com/office/officeart/2018/2/layout/IconLabelList"/>
    <dgm:cxn modelId="{71A1CCC4-54C7-4692-9081-2DDC189A4738}" type="presParOf" srcId="{07E3D11F-34DE-43D8-88DB-5C8057C5920D}" destId="{4AFF99EB-9A2E-4915-AE36-533CB296F3C0}" srcOrd="0" destOrd="0" presId="urn:microsoft.com/office/officeart/2018/2/layout/IconLabelList"/>
    <dgm:cxn modelId="{2F90E18F-CA03-4A15-8C43-2743C8B6B059}" type="presParOf" srcId="{07E3D11F-34DE-43D8-88DB-5C8057C5920D}" destId="{E3026E91-BDB3-49D4-AAF4-94E09DDF25CA}" srcOrd="1" destOrd="0" presId="urn:microsoft.com/office/officeart/2018/2/layout/IconLabelList"/>
    <dgm:cxn modelId="{5E780C99-3895-404F-8194-2D07781AD740}" type="presParOf" srcId="{07E3D11F-34DE-43D8-88DB-5C8057C5920D}" destId="{ECCED1FE-2014-4CDA-A4D9-60CA2BEBF458}" srcOrd="2" destOrd="0" presId="urn:microsoft.com/office/officeart/2018/2/layout/IconLabelList"/>
    <dgm:cxn modelId="{623E692B-35B1-4051-9184-05426937CC93}" type="presParOf" srcId="{04499150-4229-4632-930C-C40368AE5083}" destId="{DDC9A869-E933-4F8A-A11B-32095143BA3E}" srcOrd="7" destOrd="0" presId="urn:microsoft.com/office/officeart/2018/2/layout/IconLabelList"/>
    <dgm:cxn modelId="{A7ED2B70-4A8E-4D9D-9CB0-67B3426DA993}" type="presParOf" srcId="{04499150-4229-4632-930C-C40368AE5083}" destId="{F7960325-E02F-4D78-AC24-FEEE4C872371}" srcOrd="8" destOrd="0" presId="urn:microsoft.com/office/officeart/2018/2/layout/IconLabelList"/>
    <dgm:cxn modelId="{A3BDBE7D-D149-4BDE-AD0F-D018FA29F666}" type="presParOf" srcId="{F7960325-E02F-4D78-AC24-FEEE4C872371}" destId="{469672FD-1328-4E32-BC88-168D98A20B27}" srcOrd="0" destOrd="0" presId="urn:microsoft.com/office/officeart/2018/2/layout/IconLabelList"/>
    <dgm:cxn modelId="{80C0EDD3-A70F-4D27-8B69-4E6449FF73F5}" type="presParOf" srcId="{F7960325-E02F-4D78-AC24-FEEE4C872371}" destId="{353ED861-1AEA-4073-904D-3ED478402B8A}" srcOrd="1" destOrd="0" presId="urn:microsoft.com/office/officeart/2018/2/layout/IconLabelList"/>
    <dgm:cxn modelId="{61600B0C-670A-4061-AADC-BA316528247E}" type="presParOf" srcId="{F7960325-E02F-4D78-AC24-FEEE4C872371}" destId="{F6602073-C03C-40E6-97EE-486D22F863D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AC6FC7-9AA6-44BA-ACDF-71EA12A035E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E0FF14D-3235-4066-B591-5BCE328FC5B1}">
      <dgm:prSet/>
      <dgm:spPr/>
      <dgm:t>
        <a:bodyPr/>
        <a:lstStyle/>
        <a:p>
          <a:r>
            <a:rPr lang="en-US" dirty="0"/>
            <a:t>If meeting organizer, sign in 5 minutes early.  If attendee, sign in 2-3 minutes early to allow time to get on camera and on sound (especially if calling in from phone)</a:t>
          </a:r>
        </a:p>
      </dgm:t>
    </dgm:pt>
    <dgm:pt modelId="{69A78E51-D088-41DA-8303-A96610C7348C}" type="parTrans" cxnId="{C6D34453-4CEA-4F07-85E2-160909E60249}">
      <dgm:prSet/>
      <dgm:spPr/>
      <dgm:t>
        <a:bodyPr/>
        <a:lstStyle/>
        <a:p>
          <a:endParaRPr lang="en-US"/>
        </a:p>
      </dgm:t>
    </dgm:pt>
    <dgm:pt modelId="{C6C3BB0C-4785-4666-A22D-7AE27C4E87AD}" type="sibTrans" cxnId="{C6D34453-4CEA-4F07-85E2-160909E60249}">
      <dgm:prSet/>
      <dgm:spPr/>
      <dgm:t>
        <a:bodyPr/>
        <a:lstStyle/>
        <a:p>
          <a:endParaRPr lang="en-US"/>
        </a:p>
      </dgm:t>
    </dgm:pt>
    <dgm:pt modelId="{D40B54FE-30FA-48FB-85DC-C35BB73EE1EB}">
      <dgm:prSet/>
      <dgm:spPr/>
      <dgm:t>
        <a:bodyPr/>
        <a:lstStyle/>
        <a:p>
          <a:r>
            <a:rPr lang="en-US" dirty="0"/>
            <a:t>Confirm right people are on call.  Wait 2-5 minutes to start.</a:t>
          </a:r>
        </a:p>
      </dgm:t>
    </dgm:pt>
    <dgm:pt modelId="{D31D9F45-41B1-41CC-9C4E-CF8B27C3AD9D}" type="parTrans" cxnId="{7B17BB0B-BE74-4102-8C74-0784362CAFF0}">
      <dgm:prSet/>
      <dgm:spPr/>
      <dgm:t>
        <a:bodyPr/>
        <a:lstStyle/>
        <a:p>
          <a:endParaRPr lang="en-US"/>
        </a:p>
      </dgm:t>
    </dgm:pt>
    <dgm:pt modelId="{23AF26BB-7400-4C23-96B3-9801176DF5E0}" type="sibTrans" cxnId="{7B17BB0B-BE74-4102-8C74-0784362CAFF0}">
      <dgm:prSet/>
      <dgm:spPr/>
      <dgm:t>
        <a:bodyPr/>
        <a:lstStyle/>
        <a:p>
          <a:endParaRPr lang="en-US"/>
        </a:p>
      </dgm:t>
    </dgm:pt>
    <dgm:pt modelId="{DD1B6AAA-56A5-472E-A899-866A4993499B}">
      <dgm:prSet/>
      <dgm:spPr/>
      <dgm:t>
        <a:bodyPr/>
        <a:lstStyle/>
        <a:p>
          <a:r>
            <a:rPr lang="en-US" dirty="0"/>
            <a:t>Wave, smile, have small talk ideas ready</a:t>
          </a:r>
        </a:p>
      </dgm:t>
    </dgm:pt>
    <dgm:pt modelId="{8467DC81-CB93-4718-8B97-3C745FB3354B}" type="parTrans" cxnId="{466B9CB1-AB47-4947-A17F-7D5D5322934B}">
      <dgm:prSet/>
      <dgm:spPr/>
      <dgm:t>
        <a:bodyPr/>
        <a:lstStyle/>
        <a:p>
          <a:endParaRPr lang="en-US"/>
        </a:p>
      </dgm:t>
    </dgm:pt>
    <dgm:pt modelId="{ACA1EC94-79C3-4549-BFB8-7AA82D3862C5}" type="sibTrans" cxnId="{466B9CB1-AB47-4947-A17F-7D5D5322934B}">
      <dgm:prSet/>
      <dgm:spPr/>
      <dgm:t>
        <a:bodyPr/>
        <a:lstStyle/>
        <a:p>
          <a:endParaRPr lang="en-US"/>
        </a:p>
      </dgm:t>
    </dgm:pt>
    <dgm:pt modelId="{082E9096-D2B6-45D3-846B-41BAF04E008B}">
      <dgm:prSet/>
      <dgm:spPr/>
      <dgm:t>
        <a:bodyPr/>
        <a:lstStyle/>
        <a:p>
          <a:r>
            <a:rPr lang="en-US" dirty="0"/>
            <a:t>Turn on listening ears.  Stay tuned in 100%</a:t>
          </a:r>
        </a:p>
      </dgm:t>
    </dgm:pt>
    <dgm:pt modelId="{F41725A4-62A2-4E03-A6FF-E6409B3EF1BC}" type="parTrans" cxnId="{BD963D8B-139D-4EBD-B949-61A740A1C400}">
      <dgm:prSet/>
      <dgm:spPr/>
      <dgm:t>
        <a:bodyPr/>
        <a:lstStyle/>
        <a:p>
          <a:endParaRPr lang="en-US"/>
        </a:p>
      </dgm:t>
    </dgm:pt>
    <dgm:pt modelId="{FE2443DE-01BC-4A8F-BDDA-A26D8365E925}" type="sibTrans" cxnId="{BD963D8B-139D-4EBD-B949-61A740A1C400}">
      <dgm:prSet/>
      <dgm:spPr/>
      <dgm:t>
        <a:bodyPr/>
        <a:lstStyle/>
        <a:p>
          <a:endParaRPr lang="en-US"/>
        </a:p>
      </dgm:t>
    </dgm:pt>
    <dgm:pt modelId="{04499150-4229-4632-930C-C40368AE5083}" type="pres">
      <dgm:prSet presAssocID="{D4AC6FC7-9AA6-44BA-ACDF-71EA12A035EF}" presName="root" presStyleCnt="0">
        <dgm:presLayoutVars>
          <dgm:dir/>
          <dgm:resizeHandles val="exact"/>
        </dgm:presLayoutVars>
      </dgm:prSet>
      <dgm:spPr/>
    </dgm:pt>
    <dgm:pt modelId="{A1570E3D-6782-4B73-BB38-A7AC21A63418}" type="pres">
      <dgm:prSet presAssocID="{7E0FF14D-3235-4066-B591-5BCE328FC5B1}" presName="compNode" presStyleCnt="0"/>
      <dgm:spPr/>
    </dgm:pt>
    <dgm:pt modelId="{6ECED203-514B-49F9-863C-0302C826B6AC}" type="pres">
      <dgm:prSet presAssocID="{7E0FF14D-3235-4066-B591-5BCE328FC5B1}" presName="iconRect" presStyleLbl="node1" presStyleIdx="0" presStyleCnt="4"/>
      <dgm:spPr>
        <a:blipFill rotWithShape="1">
          <a:blip xmlns:r="http://schemas.openxmlformats.org/officeDocument/2006/relationships" r:embed="rId1"/>
          <a:stretch>
            <a:fillRect/>
          </a:stretch>
        </a:blipFill>
        <a:ln>
          <a:noFill/>
        </a:ln>
      </dgm:spPr>
    </dgm:pt>
    <dgm:pt modelId="{C7821D87-4FE3-4D5C-8E20-C9407F8051F0}" type="pres">
      <dgm:prSet presAssocID="{7E0FF14D-3235-4066-B591-5BCE328FC5B1}" presName="spaceRect" presStyleCnt="0"/>
      <dgm:spPr/>
    </dgm:pt>
    <dgm:pt modelId="{ADD0B31F-2C12-4CFD-BD4A-04D9C7D66259}" type="pres">
      <dgm:prSet presAssocID="{7E0FF14D-3235-4066-B591-5BCE328FC5B1}" presName="textRect" presStyleLbl="revTx" presStyleIdx="0" presStyleCnt="4">
        <dgm:presLayoutVars>
          <dgm:chMax val="1"/>
          <dgm:chPref val="1"/>
        </dgm:presLayoutVars>
      </dgm:prSet>
      <dgm:spPr/>
    </dgm:pt>
    <dgm:pt modelId="{82E086A7-DF41-440D-9F55-00FBEB8B9447}" type="pres">
      <dgm:prSet presAssocID="{C6C3BB0C-4785-4666-A22D-7AE27C4E87AD}" presName="sibTrans" presStyleCnt="0"/>
      <dgm:spPr/>
    </dgm:pt>
    <dgm:pt modelId="{4B49BC28-2940-45AC-84DD-1336F6298D64}" type="pres">
      <dgm:prSet presAssocID="{D40B54FE-30FA-48FB-85DC-C35BB73EE1EB}" presName="compNode" presStyleCnt="0"/>
      <dgm:spPr/>
    </dgm:pt>
    <dgm:pt modelId="{0A74E92E-062E-484F-9D6C-68D113DF313D}" type="pres">
      <dgm:prSet presAssocID="{D40B54FE-30FA-48FB-85DC-C35BB73EE1EB}" presName="iconRect" presStyleLbl="node1" presStyleIdx="1" presStyleCnt="4"/>
      <dgm:spPr>
        <a:blipFill rotWithShape="1">
          <a:blip xmlns:r="http://schemas.openxmlformats.org/officeDocument/2006/relationships" r:embed="rId2"/>
          <a:stretch>
            <a:fillRect/>
          </a:stretch>
        </a:blipFill>
        <a:ln>
          <a:noFill/>
        </a:ln>
      </dgm:spPr>
    </dgm:pt>
    <dgm:pt modelId="{177BEC1D-5D4B-41C2-8F7F-5073BDEDC789}" type="pres">
      <dgm:prSet presAssocID="{D40B54FE-30FA-48FB-85DC-C35BB73EE1EB}" presName="spaceRect" presStyleCnt="0"/>
      <dgm:spPr/>
    </dgm:pt>
    <dgm:pt modelId="{3AC8E212-0629-43A6-8DA5-87B3A078EFBD}" type="pres">
      <dgm:prSet presAssocID="{D40B54FE-30FA-48FB-85DC-C35BB73EE1EB}" presName="textRect" presStyleLbl="revTx" presStyleIdx="1" presStyleCnt="4">
        <dgm:presLayoutVars>
          <dgm:chMax val="1"/>
          <dgm:chPref val="1"/>
        </dgm:presLayoutVars>
      </dgm:prSet>
      <dgm:spPr/>
    </dgm:pt>
    <dgm:pt modelId="{73848194-BEA1-4045-B359-406D02866AFD}" type="pres">
      <dgm:prSet presAssocID="{23AF26BB-7400-4C23-96B3-9801176DF5E0}" presName="sibTrans" presStyleCnt="0"/>
      <dgm:spPr/>
    </dgm:pt>
    <dgm:pt modelId="{D6ED2B72-A6D1-4300-B8F6-BEFA8E5E4E5D}" type="pres">
      <dgm:prSet presAssocID="{DD1B6AAA-56A5-472E-A899-866A4993499B}" presName="compNode" presStyleCnt="0"/>
      <dgm:spPr/>
    </dgm:pt>
    <dgm:pt modelId="{2AB18CF3-A9CF-4C13-8441-C3C425B0EAC1}" type="pres">
      <dgm:prSet presAssocID="{DD1B6AAA-56A5-472E-A899-866A4993499B}" presName="iconRect" presStyleLbl="node1" presStyleIdx="2" presStyleCnt="4"/>
      <dgm:spPr>
        <a:blipFill rotWithShape="1">
          <a:blip xmlns:r="http://schemas.openxmlformats.org/officeDocument/2006/relationships" r:embed="rId3"/>
          <a:stretch>
            <a:fillRect/>
          </a:stretch>
        </a:blipFill>
        <a:ln>
          <a:noFill/>
        </a:ln>
      </dgm:spPr>
    </dgm:pt>
    <dgm:pt modelId="{86BB0ECE-18F3-4894-869A-FA980A780E11}" type="pres">
      <dgm:prSet presAssocID="{DD1B6AAA-56A5-472E-A899-866A4993499B}" presName="spaceRect" presStyleCnt="0"/>
      <dgm:spPr/>
    </dgm:pt>
    <dgm:pt modelId="{5981786F-B87F-4338-8266-484ADE411FA3}" type="pres">
      <dgm:prSet presAssocID="{DD1B6AAA-56A5-472E-A899-866A4993499B}" presName="textRect" presStyleLbl="revTx" presStyleIdx="2" presStyleCnt="4">
        <dgm:presLayoutVars>
          <dgm:chMax val="1"/>
          <dgm:chPref val="1"/>
        </dgm:presLayoutVars>
      </dgm:prSet>
      <dgm:spPr/>
    </dgm:pt>
    <dgm:pt modelId="{B8B1CB26-24E0-43F1-A191-50DBE29070F2}" type="pres">
      <dgm:prSet presAssocID="{ACA1EC94-79C3-4549-BFB8-7AA82D3862C5}" presName="sibTrans" presStyleCnt="0"/>
      <dgm:spPr/>
    </dgm:pt>
    <dgm:pt modelId="{07E3D11F-34DE-43D8-88DB-5C8057C5920D}" type="pres">
      <dgm:prSet presAssocID="{082E9096-D2B6-45D3-846B-41BAF04E008B}" presName="compNode" presStyleCnt="0"/>
      <dgm:spPr/>
    </dgm:pt>
    <dgm:pt modelId="{4AFF99EB-9A2E-4915-AE36-533CB296F3C0}" type="pres">
      <dgm:prSet presAssocID="{082E9096-D2B6-45D3-846B-41BAF04E008B}" presName="iconRect" presStyleLbl="node1" presStyleIdx="3" presStyleCnt="4"/>
      <dgm:spPr>
        <a:blipFill rotWithShape="1">
          <a:blip xmlns:r="http://schemas.openxmlformats.org/officeDocument/2006/relationships" r:embed="rId4"/>
          <a:stretch>
            <a:fillRect/>
          </a:stretch>
        </a:blipFill>
        <a:ln>
          <a:noFill/>
        </a:ln>
      </dgm:spPr>
    </dgm:pt>
    <dgm:pt modelId="{E3026E91-BDB3-49D4-AAF4-94E09DDF25CA}" type="pres">
      <dgm:prSet presAssocID="{082E9096-D2B6-45D3-846B-41BAF04E008B}" presName="spaceRect" presStyleCnt="0"/>
      <dgm:spPr/>
    </dgm:pt>
    <dgm:pt modelId="{ECCED1FE-2014-4CDA-A4D9-60CA2BEBF458}" type="pres">
      <dgm:prSet presAssocID="{082E9096-D2B6-45D3-846B-41BAF04E008B}" presName="textRect" presStyleLbl="revTx" presStyleIdx="3" presStyleCnt="4">
        <dgm:presLayoutVars>
          <dgm:chMax val="1"/>
          <dgm:chPref val="1"/>
        </dgm:presLayoutVars>
      </dgm:prSet>
      <dgm:spPr/>
    </dgm:pt>
  </dgm:ptLst>
  <dgm:cxnLst>
    <dgm:cxn modelId="{E51F7104-A84F-416A-8F6B-C1A8D64C9CA7}" type="presOf" srcId="{DD1B6AAA-56A5-472E-A899-866A4993499B}" destId="{5981786F-B87F-4338-8266-484ADE411FA3}" srcOrd="0" destOrd="0" presId="urn:microsoft.com/office/officeart/2018/2/layout/IconLabelList"/>
    <dgm:cxn modelId="{7B17BB0B-BE74-4102-8C74-0784362CAFF0}" srcId="{D4AC6FC7-9AA6-44BA-ACDF-71EA12A035EF}" destId="{D40B54FE-30FA-48FB-85DC-C35BB73EE1EB}" srcOrd="1" destOrd="0" parTransId="{D31D9F45-41B1-41CC-9C4E-CF8B27C3AD9D}" sibTransId="{23AF26BB-7400-4C23-96B3-9801176DF5E0}"/>
    <dgm:cxn modelId="{BC24176F-04C0-4619-9E22-420893A0FEDA}" type="presOf" srcId="{D4AC6FC7-9AA6-44BA-ACDF-71EA12A035EF}" destId="{04499150-4229-4632-930C-C40368AE5083}" srcOrd="0" destOrd="0" presId="urn:microsoft.com/office/officeart/2018/2/layout/IconLabelList"/>
    <dgm:cxn modelId="{C6D34453-4CEA-4F07-85E2-160909E60249}" srcId="{D4AC6FC7-9AA6-44BA-ACDF-71EA12A035EF}" destId="{7E0FF14D-3235-4066-B591-5BCE328FC5B1}" srcOrd="0" destOrd="0" parTransId="{69A78E51-D088-41DA-8303-A96610C7348C}" sibTransId="{C6C3BB0C-4785-4666-A22D-7AE27C4E87AD}"/>
    <dgm:cxn modelId="{BD963D8B-139D-4EBD-B949-61A740A1C400}" srcId="{D4AC6FC7-9AA6-44BA-ACDF-71EA12A035EF}" destId="{082E9096-D2B6-45D3-846B-41BAF04E008B}" srcOrd="3" destOrd="0" parTransId="{F41725A4-62A2-4E03-A6FF-E6409B3EF1BC}" sibTransId="{FE2443DE-01BC-4A8F-BDDA-A26D8365E925}"/>
    <dgm:cxn modelId="{466B9CB1-AB47-4947-A17F-7D5D5322934B}" srcId="{D4AC6FC7-9AA6-44BA-ACDF-71EA12A035EF}" destId="{DD1B6AAA-56A5-472E-A899-866A4993499B}" srcOrd="2" destOrd="0" parTransId="{8467DC81-CB93-4718-8B97-3C745FB3354B}" sibTransId="{ACA1EC94-79C3-4549-BFB8-7AA82D3862C5}"/>
    <dgm:cxn modelId="{C25FA5B2-138E-498B-A8F7-0534374ADCFC}" type="presOf" srcId="{7E0FF14D-3235-4066-B591-5BCE328FC5B1}" destId="{ADD0B31F-2C12-4CFD-BD4A-04D9C7D66259}" srcOrd="0" destOrd="0" presId="urn:microsoft.com/office/officeart/2018/2/layout/IconLabelList"/>
    <dgm:cxn modelId="{05FABFD8-DB35-4EFD-9C02-BC3C59C5F9FB}" type="presOf" srcId="{082E9096-D2B6-45D3-846B-41BAF04E008B}" destId="{ECCED1FE-2014-4CDA-A4D9-60CA2BEBF458}" srcOrd="0" destOrd="0" presId="urn:microsoft.com/office/officeart/2018/2/layout/IconLabelList"/>
    <dgm:cxn modelId="{7900C0DB-1D3F-4DD7-A91C-2E2ACFAF8B2C}" type="presOf" srcId="{D40B54FE-30FA-48FB-85DC-C35BB73EE1EB}" destId="{3AC8E212-0629-43A6-8DA5-87B3A078EFBD}" srcOrd="0" destOrd="0" presId="urn:microsoft.com/office/officeart/2018/2/layout/IconLabelList"/>
    <dgm:cxn modelId="{0043AB01-3D8F-410E-A1E5-837CC68657E4}" type="presParOf" srcId="{04499150-4229-4632-930C-C40368AE5083}" destId="{A1570E3D-6782-4B73-BB38-A7AC21A63418}" srcOrd="0" destOrd="0" presId="urn:microsoft.com/office/officeart/2018/2/layout/IconLabelList"/>
    <dgm:cxn modelId="{AC40BF5D-6631-49EE-AF36-7EACA8F18FF1}" type="presParOf" srcId="{A1570E3D-6782-4B73-BB38-A7AC21A63418}" destId="{6ECED203-514B-49F9-863C-0302C826B6AC}" srcOrd="0" destOrd="0" presId="urn:microsoft.com/office/officeart/2018/2/layout/IconLabelList"/>
    <dgm:cxn modelId="{7B608464-9B7C-4378-A4BE-458DE9606368}" type="presParOf" srcId="{A1570E3D-6782-4B73-BB38-A7AC21A63418}" destId="{C7821D87-4FE3-4D5C-8E20-C9407F8051F0}" srcOrd="1" destOrd="0" presId="urn:microsoft.com/office/officeart/2018/2/layout/IconLabelList"/>
    <dgm:cxn modelId="{E8B6AF7E-585F-4CCF-990B-FDB1ED470BDF}" type="presParOf" srcId="{A1570E3D-6782-4B73-BB38-A7AC21A63418}" destId="{ADD0B31F-2C12-4CFD-BD4A-04D9C7D66259}" srcOrd="2" destOrd="0" presId="urn:microsoft.com/office/officeart/2018/2/layout/IconLabelList"/>
    <dgm:cxn modelId="{D9A2A2F3-1E0A-483B-A3F9-1524FC35ABFB}" type="presParOf" srcId="{04499150-4229-4632-930C-C40368AE5083}" destId="{82E086A7-DF41-440D-9F55-00FBEB8B9447}" srcOrd="1" destOrd="0" presId="urn:microsoft.com/office/officeart/2018/2/layout/IconLabelList"/>
    <dgm:cxn modelId="{6ACDC07F-97F0-430B-A2DB-EC76ECD67B15}" type="presParOf" srcId="{04499150-4229-4632-930C-C40368AE5083}" destId="{4B49BC28-2940-45AC-84DD-1336F6298D64}" srcOrd="2" destOrd="0" presId="urn:microsoft.com/office/officeart/2018/2/layout/IconLabelList"/>
    <dgm:cxn modelId="{5AEDF31F-5A4E-4D9C-A25E-29DAA4F8C333}" type="presParOf" srcId="{4B49BC28-2940-45AC-84DD-1336F6298D64}" destId="{0A74E92E-062E-484F-9D6C-68D113DF313D}" srcOrd="0" destOrd="0" presId="urn:microsoft.com/office/officeart/2018/2/layout/IconLabelList"/>
    <dgm:cxn modelId="{03A9E5B0-72E6-403A-91B0-4636CA3C862D}" type="presParOf" srcId="{4B49BC28-2940-45AC-84DD-1336F6298D64}" destId="{177BEC1D-5D4B-41C2-8F7F-5073BDEDC789}" srcOrd="1" destOrd="0" presId="urn:microsoft.com/office/officeart/2018/2/layout/IconLabelList"/>
    <dgm:cxn modelId="{EFC68A65-9B49-458D-BB35-0184FB9CC325}" type="presParOf" srcId="{4B49BC28-2940-45AC-84DD-1336F6298D64}" destId="{3AC8E212-0629-43A6-8DA5-87B3A078EFBD}" srcOrd="2" destOrd="0" presId="urn:microsoft.com/office/officeart/2018/2/layout/IconLabelList"/>
    <dgm:cxn modelId="{3B6998E2-AE34-45DF-8487-309EEE1D96CE}" type="presParOf" srcId="{04499150-4229-4632-930C-C40368AE5083}" destId="{73848194-BEA1-4045-B359-406D02866AFD}" srcOrd="3" destOrd="0" presId="urn:microsoft.com/office/officeart/2018/2/layout/IconLabelList"/>
    <dgm:cxn modelId="{3F529DE7-A0B9-4958-8187-778DC1436993}" type="presParOf" srcId="{04499150-4229-4632-930C-C40368AE5083}" destId="{D6ED2B72-A6D1-4300-B8F6-BEFA8E5E4E5D}" srcOrd="4" destOrd="0" presId="urn:microsoft.com/office/officeart/2018/2/layout/IconLabelList"/>
    <dgm:cxn modelId="{1C351AED-A536-4F7B-ABEB-2297D15B25C2}" type="presParOf" srcId="{D6ED2B72-A6D1-4300-B8F6-BEFA8E5E4E5D}" destId="{2AB18CF3-A9CF-4C13-8441-C3C425B0EAC1}" srcOrd="0" destOrd="0" presId="urn:microsoft.com/office/officeart/2018/2/layout/IconLabelList"/>
    <dgm:cxn modelId="{966E5585-FEF2-42F1-920F-CBE81585E07C}" type="presParOf" srcId="{D6ED2B72-A6D1-4300-B8F6-BEFA8E5E4E5D}" destId="{86BB0ECE-18F3-4894-869A-FA980A780E11}" srcOrd="1" destOrd="0" presId="urn:microsoft.com/office/officeart/2018/2/layout/IconLabelList"/>
    <dgm:cxn modelId="{385205CA-DB5C-458B-BA0F-9A9B42B44D02}" type="presParOf" srcId="{D6ED2B72-A6D1-4300-B8F6-BEFA8E5E4E5D}" destId="{5981786F-B87F-4338-8266-484ADE411FA3}" srcOrd="2" destOrd="0" presId="urn:microsoft.com/office/officeart/2018/2/layout/IconLabelList"/>
    <dgm:cxn modelId="{A3E3581B-DC29-4040-BDCB-0E9DDD07C62E}" type="presParOf" srcId="{04499150-4229-4632-930C-C40368AE5083}" destId="{B8B1CB26-24E0-43F1-A191-50DBE29070F2}" srcOrd="5" destOrd="0" presId="urn:microsoft.com/office/officeart/2018/2/layout/IconLabelList"/>
    <dgm:cxn modelId="{CBF26162-2E47-491F-BA77-78D7A51C5BCD}" type="presParOf" srcId="{04499150-4229-4632-930C-C40368AE5083}" destId="{07E3D11F-34DE-43D8-88DB-5C8057C5920D}" srcOrd="6" destOrd="0" presId="urn:microsoft.com/office/officeart/2018/2/layout/IconLabelList"/>
    <dgm:cxn modelId="{71A1CCC4-54C7-4692-9081-2DDC189A4738}" type="presParOf" srcId="{07E3D11F-34DE-43D8-88DB-5C8057C5920D}" destId="{4AFF99EB-9A2E-4915-AE36-533CB296F3C0}" srcOrd="0" destOrd="0" presId="urn:microsoft.com/office/officeart/2018/2/layout/IconLabelList"/>
    <dgm:cxn modelId="{2F90E18F-CA03-4A15-8C43-2743C8B6B059}" type="presParOf" srcId="{07E3D11F-34DE-43D8-88DB-5C8057C5920D}" destId="{E3026E91-BDB3-49D4-AAF4-94E09DDF25CA}" srcOrd="1" destOrd="0" presId="urn:microsoft.com/office/officeart/2018/2/layout/IconLabelList"/>
    <dgm:cxn modelId="{5E780C99-3895-404F-8194-2D07781AD740}" type="presParOf" srcId="{07E3D11F-34DE-43D8-88DB-5C8057C5920D}" destId="{ECCED1FE-2014-4CDA-A4D9-60CA2BEBF458}" srcOrd="2" destOrd="0" presId="urn:microsoft.com/office/officeart/2018/2/layout/IconLabel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ED203-514B-49F9-863C-0302C826B6AC}">
      <dsp:nvSpPr>
        <dsp:cNvPr id="0" name=""/>
        <dsp:cNvSpPr/>
      </dsp:nvSpPr>
      <dsp:spPr>
        <a:xfrm>
          <a:off x="369960" y="705977"/>
          <a:ext cx="601171" cy="60117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D0B31F-2C12-4CFD-BD4A-04D9C7D66259}">
      <dsp:nvSpPr>
        <dsp:cNvPr id="0" name=""/>
        <dsp:cNvSpPr/>
      </dsp:nvSpPr>
      <dsp:spPr>
        <a:xfrm>
          <a:off x="2578" y="1507610"/>
          <a:ext cx="1335937" cy="53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Tell everyone in your house you are going on a videocall.  Let dogs out.</a:t>
          </a:r>
        </a:p>
      </dsp:txBody>
      <dsp:txXfrm>
        <a:off x="2578" y="1507610"/>
        <a:ext cx="1335937" cy="534375"/>
      </dsp:txXfrm>
    </dsp:sp>
    <dsp:sp modelId="{0A74E92E-062E-484F-9D6C-68D113DF313D}">
      <dsp:nvSpPr>
        <dsp:cNvPr id="0" name=""/>
        <dsp:cNvSpPr/>
      </dsp:nvSpPr>
      <dsp:spPr>
        <a:xfrm>
          <a:off x="1939687" y="705977"/>
          <a:ext cx="601171" cy="60117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C8E212-0629-43A6-8DA5-87B3A078EFBD}">
      <dsp:nvSpPr>
        <dsp:cNvPr id="0" name=""/>
        <dsp:cNvSpPr/>
      </dsp:nvSpPr>
      <dsp:spPr>
        <a:xfrm>
          <a:off x="1572304" y="1507610"/>
          <a:ext cx="1335937" cy="53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Quickly do camera and microphone check before going live (check hair, teeth, </a:t>
          </a:r>
          <a:r>
            <a:rPr lang="en-US" sz="1100" kern="1200" dirty="0" err="1"/>
            <a:t>etc</a:t>
          </a:r>
          <a:r>
            <a:rPr lang="en-US" sz="1100" kern="1200" dirty="0"/>
            <a:t>)</a:t>
          </a:r>
        </a:p>
      </dsp:txBody>
      <dsp:txXfrm>
        <a:off x="1572304" y="1507610"/>
        <a:ext cx="1335937" cy="534375"/>
      </dsp:txXfrm>
    </dsp:sp>
    <dsp:sp modelId="{2AB18CF3-A9CF-4C13-8441-C3C425B0EAC1}">
      <dsp:nvSpPr>
        <dsp:cNvPr id="0" name=""/>
        <dsp:cNvSpPr/>
      </dsp:nvSpPr>
      <dsp:spPr>
        <a:xfrm>
          <a:off x="3509414" y="705977"/>
          <a:ext cx="601171" cy="60117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81786F-B87F-4338-8266-484ADE411FA3}">
      <dsp:nvSpPr>
        <dsp:cNvPr id="0" name=""/>
        <dsp:cNvSpPr/>
      </dsp:nvSpPr>
      <dsp:spPr>
        <a:xfrm>
          <a:off x="3142031" y="1507610"/>
          <a:ext cx="1335937" cy="53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Do sweat the small stuff (go to bathroom, get water, have pen/paper)</a:t>
          </a:r>
        </a:p>
      </dsp:txBody>
      <dsp:txXfrm>
        <a:off x="3142031" y="1507610"/>
        <a:ext cx="1335937" cy="534375"/>
      </dsp:txXfrm>
    </dsp:sp>
    <dsp:sp modelId="{4AFF99EB-9A2E-4915-AE36-533CB296F3C0}">
      <dsp:nvSpPr>
        <dsp:cNvPr id="0" name=""/>
        <dsp:cNvSpPr/>
      </dsp:nvSpPr>
      <dsp:spPr>
        <a:xfrm>
          <a:off x="5079140" y="705977"/>
          <a:ext cx="601171" cy="60117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CED1FE-2014-4CDA-A4D9-60CA2BEBF458}">
      <dsp:nvSpPr>
        <dsp:cNvPr id="0" name=""/>
        <dsp:cNvSpPr/>
      </dsp:nvSpPr>
      <dsp:spPr>
        <a:xfrm>
          <a:off x="4711757" y="1507610"/>
          <a:ext cx="1335937" cy="53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Have links or documents that you plan to reference or share ready.</a:t>
          </a:r>
        </a:p>
      </dsp:txBody>
      <dsp:txXfrm>
        <a:off x="4711757" y="1507610"/>
        <a:ext cx="1335937" cy="534375"/>
      </dsp:txXfrm>
    </dsp:sp>
    <dsp:sp modelId="{469672FD-1328-4E32-BC88-168D98A20B27}">
      <dsp:nvSpPr>
        <dsp:cNvPr id="0" name=""/>
        <dsp:cNvSpPr/>
      </dsp:nvSpPr>
      <dsp:spPr>
        <a:xfrm>
          <a:off x="6648867" y="705977"/>
          <a:ext cx="601171" cy="60117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02073-C03C-40E6-97EE-486D22F863DC}">
      <dsp:nvSpPr>
        <dsp:cNvPr id="0" name=""/>
        <dsp:cNvSpPr/>
      </dsp:nvSpPr>
      <dsp:spPr>
        <a:xfrm>
          <a:off x="6281484" y="1507610"/>
          <a:ext cx="1335937" cy="534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Create an agenda, send ahead of time, post in chat</a:t>
          </a:r>
        </a:p>
      </dsp:txBody>
      <dsp:txXfrm>
        <a:off x="6281484" y="1507610"/>
        <a:ext cx="1335937" cy="534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ED203-514B-49F9-863C-0302C826B6AC}">
      <dsp:nvSpPr>
        <dsp:cNvPr id="0" name=""/>
        <dsp:cNvSpPr/>
      </dsp:nvSpPr>
      <dsp:spPr>
        <a:xfrm>
          <a:off x="466574" y="421510"/>
          <a:ext cx="757001" cy="757001"/>
        </a:xfrm>
        <a:prstGeom prst="rect">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D0B31F-2C12-4CFD-BD4A-04D9C7D66259}">
      <dsp:nvSpPr>
        <dsp:cNvPr id="0" name=""/>
        <dsp:cNvSpPr/>
      </dsp:nvSpPr>
      <dsp:spPr>
        <a:xfrm>
          <a:off x="3962" y="1464311"/>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If meeting organizer, sign in 5 minutes early.  If attendee, sign in 2-3 minutes early to allow time to get on camera and on sound (especially if calling in from phone)</a:t>
          </a:r>
        </a:p>
      </dsp:txBody>
      <dsp:txXfrm>
        <a:off x="3962" y="1464311"/>
        <a:ext cx="1682226" cy="862141"/>
      </dsp:txXfrm>
    </dsp:sp>
    <dsp:sp modelId="{0A74E92E-062E-484F-9D6C-68D113DF313D}">
      <dsp:nvSpPr>
        <dsp:cNvPr id="0" name=""/>
        <dsp:cNvSpPr/>
      </dsp:nvSpPr>
      <dsp:spPr>
        <a:xfrm>
          <a:off x="2443190" y="421510"/>
          <a:ext cx="757001" cy="757001"/>
        </a:xfrm>
        <a:prstGeom prst="rect">
          <a:avLst/>
        </a:prstGeom>
        <a:blipFill rotWithShape="1">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C8E212-0629-43A6-8DA5-87B3A078EFBD}">
      <dsp:nvSpPr>
        <dsp:cNvPr id="0" name=""/>
        <dsp:cNvSpPr/>
      </dsp:nvSpPr>
      <dsp:spPr>
        <a:xfrm>
          <a:off x="1980578" y="1464311"/>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Confirm right people are on call.  Wait 2-5 minutes to start.</a:t>
          </a:r>
        </a:p>
      </dsp:txBody>
      <dsp:txXfrm>
        <a:off x="1980578" y="1464311"/>
        <a:ext cx="1682226" cy="862141"/>
      </dsp:txXfrm>
    </dsp:sp>
    <dsp:sp modelId="{2AB18CF3-A9CF-4C13-8441-C3C425B0EAC1}">
      <dsp:nvSpPr>
        <dsp:cNvPr id="0" name=""/>
        <dsp:cNvSpPr/>
      </dsp:nvSpPr>
      <dsp:spPr>
        <a:xfrm>
          <a:off x="4419807" y="421510"/>
          <a:ext cx="757001" cy="757001"/>
        </a:xfrm>
        <a:prstGeom prst="rect">
          <a:avLst/>
        </a:prstGeom>
        <a:blipFill rotWithShape="1">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81786F-B87F-4338-8266-484ADE411FA3}">
      <dsp:nvSpPr>
        <dsp:cNvPr id="0" name=""/>
        <dsp:cNvSpPr/>
      </dsp:nvSpPr>
      <dsp:spPr>
        <a:xfrm>
          <a:off x="3957194" y="1464311"/>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Wave, smile, have small talk ideas ready</a:t>
          </a:r>
        </a:p>
      </dsp:txBody>
      <dsp:txXfrm>
        <a:off x="3957194" y="1464311"/>
        <a:ext cx="1682226" cy="862141"/>
      </dsp:txXfrm>
    </dsp:sp>
    <dsp:sp modelId="{4AFF99EB-9A2E-4915-AE36-533CB296F3C0}">
      <dsp:nvSpPr>
        <dsp:cNvPr id="0" name=""/>
        <dsp:cNvSpPr/>
      </dsp:nvSpPr>
      <dsp:spPr>
        <a:xfrm>
          <a:off x="6396423" y="421510"/>
          <a:ext cx="757001" cy="757001"/>
        </a:xfrm>
        <a:prstGeom prst="rect">
          <a:avLst/>
        </a:prstGeom>
        <a:blipFill rotWithShape="1">
          <a:blip xmlns:r="http://schemas.openxmlformats.org/officeDocument/2006/relationships" r:embed="rId4"/>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CED1FE-2014-4CDA-A4D9-60CA2BEBF458}">
      <dsp:nvSpPr>
        <dsp:cNvPr id="0" name=""/>
        <dsp:cNvSpPr/>
      </dsp:nvSpPr>
      <dsp:spPr>
        <a:xfrm>
          <a:off x="5933811" y="1464311"/>
          <a:ext cx="1682226" cy="862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dirty="0"/>
            <a:t>Turn on listening ears.  Stay tuned in 100%</a:t>
          </a:r>
        </a:p>
      </dsp:txBody>
      <dsp:txXfrm>
        <a:off x="5933811" y="1464311"/>
        <a:ext cx="1682226" cy="86214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CF94FC-877C-4797-AAD5-13E8044C255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EA80C94-0A5A-4B45-BE62-7BCE1DAED0B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8C6FBA5-A81F-4C34-9030-902224352ED9}" type="datetimeFigureOut">
              <a:rPr lang="en-US"/>
              <a:pPr>
                <a:defRPr/>
              </a:pPr>
              <a:t>7/9/2020</a:t>
            </a:fld>
            <a:endParaRPr lang="en-US"/>
          </a:p>
        </p:txBody>
      </p:sp>
      <p:sp>
        <p:nvSpPr>
          <p:cNvPr id="4" name="Slide Image Placeholder 3">
            <a:extLst>
              <a:ext uri="{FF2B5EF4-FFF2-40B4-BE49-F238E27FC236}">
                <a16:creationId xmlns:a16="http://schemas.microsoft.com/office/drawing/2014/main" id="{91BBA137-02B5-4298-BA29-8E6D847A290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206EC09-C73A-4791-933E-52619C34665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3232E2A-129D-419C-935F-2F36D8C06C7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F9820030-D3F1-4097-8A1F-F1ECB741B13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8CA48AF-3234-49E4-9F5A-F5293CF42E6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C5942FB-C0EA-415C-8518-6F06113CC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468F0EF-202F-4042-ABA0-F4E42A3EDC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00" name="Slide Number Placeholder 3">
            <a:extLst>
              <a:ext uri="{FF2B5EF4-FFF2-40B4-BE49-F238E27FC236}">
                <a16:creationId xmlns:a16="http://schemas.microsoft.com/office/drawing/2014/main" id="{8236A8D6-FA06-4BB6-A70C-C05BB9CBA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5B1BA7-7943-4008-8BEB-E587DDF54790}"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8CA48AF-3234-49E4-9F5A-F5293CF42E69}" type="slidenum">
              <a:rPr lang="en-US" altLang="en-US" smtClean="0"/>
              <a:pPr/>
              <a:t>10</a:t>
            </a:fld>
            <a:endParaRPr lang="en-US" altLang="en-US"/>
          </a:p>
        </p:txBody>
      </p:sp>
    </p:spTree>
    <p:extLst>
      <p:ext uri="{BB962C8B-B14F-4D97-AF65-F5344CB8AC3E}">
        <p14:creationId xmlns:p14="http://schemas.microsoft.com/office/powerpoint/2010/main" val="71426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E361367F-72F5-4788-A61B-9C4B04B95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A3D61B7B-2A79-4315-AD02-8E36524064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15363" name="Slide Number Placeholder 3">
            <a:extLst>
              <a:ext uri="{FF2B5EF4-FFF2-40B4-BE49-F238E27FC236}">
                <a16:creationId xmlns:a16="http://schemas.microsoft.com/office/drawing/2014/main" id="{99665A0D-C320-4F31-AF94-99220E1C0C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EBB74F-BEF2-4862-A2FF-DAB794066854}" type="slidenum">
              <a:rPr lang="en-US" altLang="en-US" smtClean="0"/>
              <a:pPr>
                <a:spcBef>
                  <a:spcPct val="0"/>
                </a:spcBef>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810B909-1C9D-4CC9-A8A8-0808182F9D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4B7A6A82-5DEF-45DD-A295-13684375D1AF}"/>
              </a:ext>
            </a:extLst>
          </p:cNvPr>
          <p:cNvSpPr>
            <a:spLocks noGrp="1"/>
          </p:cNvSpPr>
          <p:nvPr>
            <p:ph type="body" idx="1"/>
          </p:nvPr>
        </p:nvSpPr>
        <p:spPr bwMode="auto"/>
        <p:txBody>
          <a:bodyPr wrap="square" numCol="1" anchor="t" anchorCtr="0" compatLnSpc="1">
            <a:prstTxWarp prst="textNoShape">
              <a:avLst/>
            </a:prstTxWarp>
          </a:bodyPr>
          <a:lstStyle/>
          <a:p>
            <a:pPr>
              <a:defRPr/>
            </a:pPr>
            <a:r>
              <a:rPr lang="en-US" altLang="en-US" b="1" dirty="0"/>
              <a:t>GINSBURG, J</a:t>
            </a:r>
            <a:r>
              <a:rPr lang="en-US" altLang="en-US" dirty="0"/>
              <a:t>., delivered the opinion of the Court.</a:t>
            </a:r>
          </a:p>
          <a:p>
            <a:pPr>
              <a:defRPr/>
            </a:pPr>
            <a:endParaRPr lang="en-US" altLang="en-US" dirty="0"/>
          </a:p>
          <a:p>
            <a:pPr>
              <a:defRPr/>
            </a:pPr>
            <a:endParaRPr lang="en-US" altLang="en-US" b="1" dirty="0"/>
          </a:p>
          <a:p>
            <a:pPr>
              <a:defRPr/>
            </a:pPr>
            <a:r>
              <a:rPr lang="en-US" altLang="en-US" b="1" dirty="0"/>
              <a:t>SOTOMAYOR, J., </a:t>
            </a:r>
            <a:r>
              <a:rPr lang="en-US" altLang="en-US" dirty="0"/>
              <a:t>filed a concurring opinion.</a:t>
            </a:r>
          </a:p>
          <a:p>
            <a:pPr>
              <a:defRPr/>
            </a:pPr>
            <a:r>
              <a:rPr lang="en-US" dirty="0"/>
              <a:t>Added two observations: </a:t>
            </a:r>
          </a:p>
          <a:p>
            <a:pPr marL="228600" indent="-228600">
              <a:buFontTx/>
              <a:buAutoNum type="arabicParenBoth"/>
              <a:defRPr/>
            </a:pPr>
            <a:r>
              <a:rPr lang="en-US" dirty="0"/>
              <a:t>consumer surveys can be an unreliable method to determine whether a term is generic, and </a:t>
            </a:r>
          </a:p>
          <a:p>
            <a:pPr marL="228600" indent="-228600">
              <a:buFontTx/>
              <a:buAutoNum type="arabicParenBoth"/>
              <a:defRPr/>
            </a:pPr>
            <a:r>
              <a:rPr lang="en-US" dirty="0"/>
              <a:t> the USPTO may have properly concluded that "</a:t>
            </a:r>
            <a:r>
              <a:rPr lang="en-US" dirty="0" err="1"/>
              <a:t>Booking.com</a:t>
            </a:r>
            <a:r>
              <a:rPr lang="en-US" dirty="0"/>
              <a:t>" is generic based on dictionary and usage evidence, but that question was not before the court.</a:t>
            </a:r>
          </a:p>
          <a:p>
            <a:pPr>
              <a:defRPr/>
            </a:pPr>
            <a:endParaRPr lang="en-US" altLang="en-US" dirty="0"/>
          </a:p>
          <a:p>
            <a:pPr>
              <a:defRPr/>
            </a:pPr>
            <a:r>
              <a:rPr lang="en-US" altLang="en-US" dirty="0"/>
              <a:t> </a:t>
            </a:r>
          </a:p>
          <a:p>
            <a:pPr>
              <a:defRPr/>
            </a:pPr>
            <a:r>
              <a:rPr lang="en-US" altLang="en-US" b="1" dirty="0"/>
              <a:t>BREYER, J., </a:t>
            </a:r>
            <a:r>
              <a:rPr lang="en-US" altLang="en-US" dirty="0"/>
              <a:t>filed a dissenting opinion. </a:t>
            </a:r>
          </a:p>
          <a:p>
            <a:pPr>
              <a:defRPr/>
            </a:pPr>
            <a:r>
              <a:rPr lang="en-US" altLang="en-US" dirty="0"/>
              <a:t>- </a:t>
            </a:r>
            <a:r>
              <a:rPr lang="en-US" dirty="0"/>
              <a:t>A generic term is not eligible for use as a trademark. To hold otherwise “would grant the owner of the mark a monopoly, since a competitor could not describe his goods as what they are.” ... </a:t>
            </a:r>
            <a:endParaRPr lang="en-US" altLang="en-US" dirty="0"/>
          </a:p>
          <a:p>
            <a:pPr marL="171450" indent="-171450">
              <a:buFontTx/>
              <a:buChar char="-"/>
              <a:defRPr/>
            </a:pPr>
            <a:r>
              <a:rPr lang="en-US" dirty="0"/>
              <a:t>Granting trademark protection to “</a:t>
            </a:r>
            <a:r>
              <a:rPr lang="en-US" dirty="0" err="1"/>
              <a:t>generic.com</a:t>
            </a:r>
            <a:r>
              <a:rPr lang="en-US" dirty="0"/>
              <a:t>” marks threatens serious anticompetitive consequences in the online marketplace</a:t>
            </a:r>
          </a:p>
          <a:p>
            <a:pPr marL="171450" indent="-171450">
              <a:buFontTx/>
              <a:buChar char="-"/>
              <a:defRPr/>
            </a:pPr>
            <a:endParaRPr lang="en-US" altLang="en-US" dirty="0"/>
          </a:p>
          <a:p>
            <a:pPr>
              <a:defRPr/>
            </a:pPr>
            <a:endParaRPr lang="en-US" altLang="en-US" dirty="0"/>
          </a:p>
          <a:p>
            <a:pPr>
              <a:defRPr/>
            </a:pPr>
            <a:endParaRPr lang="en-US" altLang="en-US" dirty="0"/>
          </a:p>
          <a:p>
            <a:pPr>
              <a:defRPr/>
            </a:pPr>
            <a:endParaRPr lang="en-US" altLang="en-US" dirty="0"/>
          </a:p>
          <a:p>
            <a:pPr>
              <a:defRPr/>
            </a:pPr>
            <a:endParaRPr lang="en-US" altLang="en-US" dirty="0"/>
          </a:p>
        </p:txBody>
      </p:sp>
      <p:sp>
        <p:nvSpPr>
          <p:cNvPr id="17411" name="Slide Number Placeholder 3">
            <a:extLst>
              <a:ext uri="{FF2B5EF4-FFF2-40B4-BE49-F238E27FC236}">
                <a16:creationId xmlns:a16="http://schemas.microsoft.com/office/drawing/2014/main" id="{D22E85BE-4A71-4196-AFBA-9D47A07B16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FB8D55-5F81-4F70-8CDE-04D6E05A02DD}" type="slidenum">
              <a:rPr lang="en-US" altLang="en-US" smtClean="0"/>
              <a:pPr>
                <a:spcBef>
                  <a:spcPct val="0"/>
                </a:spcBef>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84375E0-0DA5-4DDC-9FA0-21312925B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1FE8453C-37C7-4A46-996C-BBFA869C6D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59" name="Slide Number Placeholder 3">
            <a:extLst>
              <a:ext uri="{FF2B5EF4-FFF2-40B4-BE49-F238E27FC236}">
                <a16:creationId xmlns:a16="http://schemas.microsoft.com/office/drawing/2014/main" id="{20DA3E66-C6B9-4022-B5B7-67B61AB38C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F491DA-1BAB-4937-9656-4AB408E9A977}" type="slidenum">
              <a:rPr lang="en-US" altLang="en-US" smtClean="0"/>
              <a:pPr>
                <a:spcBef>
                  <a:spcPct val="0"/>
                </a:spcBef>
              </a:pPr>
              <a:t>16</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777ECE-B853-4C92-B6AD-0849406EB9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D14E7A6-6B26-48CB-9741-0AF770054E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4100" name="Slide Number Placeholder 3">
            <a:extLst>
              <a:ext uri="{FF2B5EF4-FFF2-40B4-BE49-F238E27FC236}">
                <a16:creationId xmlns:a16="http://schemas.microsoft.com/office/drawing/2014/main" id="{BF3B6C9B-6F7C-4BE0-BB58-19F6106E6A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8AF791-4804-4C20-9B68-CF52C110B9BF}" type="slidenum">
              <a:rPr lang="en-US" altLang="en-US"/>
              <a:pPr>
                <a:spcBef>
                  <a:spcPct val="0"/>
                </a:spcBef>
              </a:pPr>
              <a:t>17</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C181BFD7-0688-416E-8DE0-DA278776C1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AFB3D7BA-4F74-4AA9-9C71-2206603356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200000"/>
              </a:lnSpc>
              <a:spcAft>
                <a:spcPts val="1200"/>
              </a:spcAft>
              <a:buFontTx/>
              <a:buChar char="•"/>
            </a:pPr>
            <a:endParaRPr lang="en-US" altLang="en-US"/>
          </a:p>
        </p:txBody>
      </p:sp>
      <p:sp>
        <p:nvSpPr>
          <p:cNvPr id="6148" name="Slide Number Placeholder 3">
            <a:extLst>
              <a:ext uri="{FF2B5EF4-FFF2-40B4-BE49-F238E27FC236}">
                <a16:creationId xmlns:a16="http://schemas.microsoft.com/office/drawing/2014/main" id="{7DC61A3A-7E95-4FB1-9AA0-2855B5A251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7679DB-B4AC-4955-95C1-7BA5C6DB37E1}" type="slidenum">
              <a:rPr lang="en-US" altLang="en-US"/>
              <a:pPr>
                <a:spcBef>
                  <a:spcPct val="0"/>
                </a:spcBef>
              </a:pPr>
              <a:t>18</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28A64F9-D1BD-4B19-91EA-31349BF15E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93C8182-952C-43A6-8562-3DDBC0D3B4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lnSpc>
                <a:spcPct val="200000"/>
              </a:lnSpc>
              <a:spcAft>
                <a:spcPts val="1200"/>
              </a:spcAft>
              <a:buFontTx/>
              <a:buChar char="•"/>
            </a:pPr>
            <a:endParaRPr lang="en-US" altLang="en-US"/>
          </a:p>
        </p:txBody>
      </p:sp>
      <p:sp>
        <p:nvSpPr>
          <p:cNvPr id="8196" name="Slide Number Placeholder 3">
            <a:extLst>
              <a:ext uri="{FF2B5EF4-FFF2-40B4-BE49-F238E27FC236}">
                <a16:creationId xmlns:a16="http://schemas.microsoft.com/office/drawing/2014/main" id="{E1B3094D-312A-4838-AD54-87EA88C14B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C73CB1-3FDE-4310-84D7-030309893A39}" type="slidenum">
              <a:rPr lang="en-US" altLang="en-US"/>
              <a:pPr>
                <a:spcBef>
                  <a:spcPct val="0"/>
                </a:spcBef>
              </a:pPr>
              <a:t>19</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D1786CF-9466-4EA1-86F6-60EEF6835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7419F9A9-0231-47E7-958D-2A501FA143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10244" name="Slide Number Placeholder 3">
            <a:extLst>
              <a:ext uri="{FF2B5EF4-FFF2-40B4-BE49-F238E27FC236}">
                <a16:creationId xmlns:a16="http://schemas.microsoft.com/office/drawing/2014/main" id="{51AB351A-9842-4493-B4E7-AD68B70613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722858-6979-42A5-BDC9-E180EE007487}" type="slidenum">
              <a:rPr lang="en-US" altLang="en-US"/>
              <a:pPr>
                <a:spcBef>
                  <a:spcPct val="0"/>
                </a:spcBef>
              </a:pPr>
              <a:t>20</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F779F951-D066-4FED-B70B-FF065880F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81948C7-AE9E-4272-8F8B-78B313476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F0B49A1B-B7CA-4F85-A566-9C9EB5D8C2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5E107C-A5F8-47C6-BE24-D314C9AEE7A0}" type="slidenum">
              <a:rPr lang="en-US" altLang="en-US"/>
              <a:pPr>
                <a:spcBef>
                  <a:spcPct val="0"/>
                </a:spcBef>
              </a:pPr>
              <a:t>21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7BC01CF-0F63-48BA-99F6-AC231A22C6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8C63BB2-3D19-49D0-A82F-3DCBB7A3F4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32842914-FE5C-418D-998B-56DEB2BAA0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F693A3-7E8E-4812-9B2B-F9FE2A27B4D0}" type="slidenum">
              <a:rPr lang="en-US" altLang="en-US"/>
              <a:pPr>
                <a:spcBef>
                  <a:spcPct val="0"/>
                </a:spcBef>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C5942FB-C0EA-415C-8518-6F06113CC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468F0EF-202F-4042-ABA0-F4E42A3EDC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Webcam:  Using your laptop built-in webcam is fine . . . but, if you can, consider an external webcam to create the perfect angle and imagine quality</a:t>
            </a:r>
          </a:p>
          <a:p>
            <a:endParaRPr lang="en-US" altLang="en-US" dirty="0"/>
          </a:p>
          <a:p>
            <a:r>
              <a:rPr lang="en-US" altLang="en-US" dirty="0"/>
              <a:t>Headphones: These may allow you to avoid nasty feedback and allow you to hear better.  They can also be useful for people with children or other noise issues at home.  However, they can make you look less professional.  Do not wear them for Court zoom Hearings -  ED </a:t>
            </a:r>
            <a:r>
              <a:rPr lang="en-US" altLang="en-US" dirty="0" err="1"/>
              <a:t>Tex</a:t>
            </a:r>
            <a:r>
              <a:rPr lang="en-US" altLang="en-US" dirty="0"/>
              <a:t> judge ordered attorneys to take them off.</a:t>
            </a:r>
          </a:p>
          <a:p>
            <a:endParaRPr lang="en-US" altLang="en-US" dirty="0"/>
          </a:p>
          <a:p>
            <a:r>
              <a:rPr lang="en-US" altLang="en-US" dirty="0"/>
              <a:t>Microphone:  Some headsets have great microphones. </a:t>
            </a:r>
            <a:r>
              <a:rPr lang="en-US" altLang="en-US"/>
              <a:t>A </a:t>
            </a:r>
            <a:r>
              <a:rPr lang="en-US" altLang="en-US" dirty="0"/>
              <a:t>s</a:t>
            </a:r>
            <a:r>
              <a:rPr lang="en-US" altLang="en-US"/>
              <a:t>tand </a:t>
            </a:r>
            <a:r>
              <a:rPr lang="en-US" altLang="en-US" dirty="0"/>
              <a:t>alone mike might be nice for court.  For some, the phone might provide better sound than computer audio.  If using phone, important to link to your video using the code.</a:t>
            </a:r>
          </a:p>
          <a:p>
            <a:endParaRPr lang="en-US" altLang="en-US" dirty="0"/>
          </a:p>
          <a:p>
            <a:r>
              <a:rPr lang="en-US" altLang="en-US" dirty="0"/>
              <a:t>Light your front – light source should be in front of you to brighten your face, not behind you, which will make your look dark</a:t>
            </a:r>
          </a:p>
          <a:p>
            <a:endParaRPr lang="en-US" altLang="en-US" dirty="0"/>
          </a:p>
          <a:p>
            <a:r>
              <a:rPr lang="en-US" altLang="en-US" dirty="0"/>
              <a:t>Close curtains or cover with screen if window in wrong spot</a:t>
            </a:r>
          </a:p>
          <a:p>
            <a:endParaRPr lang="en-US" altLang="en-US" dirty="0"/>
          </a:p>
          <a:p>
            <a:r>
              <a:rPr lang="en-US" altLang="en-US" dirty="0"/>
              <a:t>Keep background basic</a:t>
            </a:r>
          </a:p>
          <a:p>
            <a:pPr lvl="1"/>
            <a:r>
              <a:rPr lang="en-US" altLang="en-US" dirty="0"/>
              <a:t>Consider Japanese screen</a:t>
            </a:r>
          </a:p>
          <a:p>
            <a:pPr lvl="1"/>
            <a:r>
              <a:rPr lang="en-US" altLang="en-US" dirty="0"/>
              <a:t>Avoid plain white wall if possible</a:t>
            </a:r>
          </a:p>
          <a:p>
            <a:pPr lvl="1"/>
            <a:r>
              <a:rPr lang="en-US" altLang="en-US" dirty="0"/>
              <a:t>Clean bookshelves are interesting</a:t>
            </a:r>
          </a:p>
          <a:p>
            <a:pPr lvl="1"/>
            <a:r>
              <a:rPr lang="en-US" altLang="en-US" dirty="0"/>
              <a:t>Virtual backgrounds are okay if professional. </a:t>
            </a:r>
          </a:p>
        </p:txBody>
      </p:sp>
      <p:sp>
        <p:nvSpPr>
          <p:cNvPr id="4100" name="Slide Number Placeholder 3">
            <a:extLst>
              <a:ext uri="{FF2B5EF4-FFF2-40B4-BE49-F238E27FC236}">
                <a16:creationId xmlns:a16="http://schemas.microsoft.com/office/drawing/2014/main" id="{8236A8D6-FA06-4BB6-A70C-C05BB9CBA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5B1BA7-7943-4008-8BEB-E587DDF54790}" type="slidenum">
              <a:rPr lang="en-US" altLang="en-US"/>
              <a:pPr>
                <a:spcBef>
                  <a:spcPct val="0"/>
                </a:spcBef>
              </a:pPr>
              <a:t>2</a:t>
            </a:fld>
            <a:endParaRPr lang="en-US" altLang="en-US"/>
          </a:p>
        </p:txBody>
      </p:sp>
    </p:spTree>
    <p:extLst>
      <p:ext uri="{BB962C8B-B14F-4D97-AF65-F5344CB8AC3E}">
        <p14:creationId xmlns:p14="http://schemas.microsoft.com/office/powerpoint/2010/main" val="2982431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099CC44-9F5F-4CB2-BCE4-196394F27C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1C08C195-34A3-4C1B-8C56-A669BF69CC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16388" name="Slide Number Placeholder 3">
            <a:extLst>
              <a:ext uri="{FF2B5EF4-FFF2-40B4-BE49-F238E27FC236}">
                <a16:creationId xmlns:a16="http://schemas.microsoft.com/office/drawing/2014/main" id="{CFF32560-B477-4E65-AE39-C417575A9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3712BD-17D7-48E4-9B03-8A292FC05CBE}" type="slidenum">
              <a:rPr lang="en-US" altLang="en-US"/>
              <a:pPr>
                <a:spcBef>
                  <a:spcPct val="0"/>
                </a:spcBef>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5672D266-8448-4EFF-80CD-37EE74E4BC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19C0209-5C0C-4CAE-B4C4-53F6EA6C9D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18436" name="Slide Number Placeholder 3">
            <a:extLst>
              <a:ext uri="{FF2B5EF4-FFF2-40B4-BE49-F238E27FC236}">
                <a16:creationId xmlns:a16="http://schemas.microsoft.com/office/drawing/2014/main" id="{B1750EE3-3D02-4FFD-AC65-E421544A35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237FF6-DCD2-4018-B9B7-0FC5088D40D4}" type="slidenum">
              <a:rPr lang="en-US" altLang="en-US"/>
              <a:pPr>
                <a:spcBef>
                  <a:spcPct val="0"/>
                </a:spcBef>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34BEE87-3225-4797-AE24-69D19B2687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C3AECC3C-76C9-43C8-96B9-75D3FBA3F4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20484" name="Slide Number Placeholder 3">
            <a:extLst>
              <a:ext uri="{FF2B5EF4-FFF2-40B4-BE49-F238E27FC236}">
                <a16:creationId xmlns:a16="http://schemas.microsoft.com/office/drawing/2014/main" id="{CE1FCD28-E82B-461A-B1DE-94FCE1E633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DD285C-6F70-464C-8F3C-8BFAA7DF597A}" type="slidenum">
              <a:rPr lang="en-US" altLang="en-US"/>
              <a:pPr>
                <a:spcBef>
                  <a:spcPct val="0"/>
                </a:spcBef>
              </a:pPr>
              <a:t>25</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D8FD493-0FF9-432E-8AEE-224144CA16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1C1E052E-567C-4594-83EB-8514EABC20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22532" name="Slide Number Placeholder 3">
            <a:extLst>
              <a:ext uri="{FF2B5EF4-FFF2-40B4-BE49-F238E27FC236}">
                <a16:creationId xmlns:a16="http://schemas.microsoft.com/office/drawing/2014/main" id="{36CAC73B-DC28-46DD-897F-73DAB0EA8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D71044-85A9-4B89-9A60-AE48907C435D}" type="slidenum">
              <a:rPr lang="en-US" altLang="en-US"/>
              <a:pPr>
                <a:spcBef>
                  <a:spcPct val="0"/>
                </a:spcBef>
              </a:pPr>
              <a:t>26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86ADC38-4AD9-4808-9788-CF76C806D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3A8C784-0D2E-412D-AD73-4EAA585711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24580" name="Slide Number Placeholder 3">
            <a:extLst>
              <a:ext uri="{FF2B5EF4-FFF2-40B4-BE49-F238E27FC236}">
                <a16:creationId xmlns:a16="http://schemas.microsoft.com/office/drawing/2014/main" id="{F06009B7-77CC-48AA-8B01-9EB6381AAB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6423B8-7BDF-4C67-BE0C-CE127098FBA3}" type="slidenum">
              <a:rPr lang="en-US" altLang="en-US"/>
              <a:pPr>
                <a:spcBef>
                  <a:spcPct val="0"/>
                </a:spcBef>
              </a:pPr>
              <a:t>27</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42128A45-97DA-47AD-829A-3F32B467C2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EF04FEA-7D21-4F18-B13D-606EC024CF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a:p>
        </p:txBody>
      </p:sp>
      <p:sp>
        <p:nvSpPr>
          <p:cNvPr id="26628" name="Slide Number Placeholder 3">
            <a:extLst>
              <a:ext uri="{FF2B5EF4-FFF2-40B4-BE49-F238E27FC236}">
                <a16:creationId xmlns:a16="http://schemas.microsoft.com/office/drawing/2014/main" id="{A4B973AD-CAFC-4C1D-9C1F-04FE18146B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1F4DE6-E6FF-4537-8E56-AD550D06664D}" type="slidenum">
              <a:rPr lang="en-US" altLang="en-US"/>
              <a:pPr>
                <a:spcBef>
                  <a:spcPct val="0"/>
                </a:spcBef>
              </a:pPr>
              <a:t>28</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1E101BF-D22E-41C7-9A35-BB5DE7154C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8F347A3C-C22E-4ECC-B743-9DA15F2578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Posting agenda in chat is a great tip to make it easer for everyone to see.  Your client may not have multiple screens like you do.  </a:t>
            </a:r>
          </a:p>
          <a:p>
            <a:endParaRPr lang="en-US" altLang="en-US"/>
          </a:p>
          <a:p>
            <a:r>
              <a:rPr lang="en-US" altLang="en-US"/>
              <a:t>Turn off other applications to eliminate distractions and increase internet speed</a:t>
            </a:r>
          </a:p>
          <a:p>
            <a:endParaRPr lang="en-US" altLang="en-US"/>
          </a:p>
          <a:p>
            <a:pPr eaLnBrk="1" hangingPunct="1">
              <a:spcBef>
                <a:spcPct val="0"/>
              </a:spcBef>
            </a:pPr>
            <a:r>
              <a:rPr lang="en-US" altLang="en-US"/>
              <a:t>Think about features that might be annoying on zoom.  If your computer beeps every time it gets an email, that causes zoom to think you are speaking and your box lights up.  Turn this feature off.  </a:t>
            </a:r>
          </a:p>
          <a:p>
            <a:pPr eaLnBrk="1" hangingPunct="1">
              <a:spcBef>
                <a:spcPct val="0"/>
              </a:spcBef>
            </a:pPr>
            <a:endParaRPr lang="en-US" altLang="en-US"/>
          </a:p>
          <a:p>
            <a:pPr eaLnBrk="1" hangingPunct="1">
              <a:spcBef>
                <a:spcPct val="0"/>
              </a:spcBef>
            </a:pPr>
            <a:r>
              <a:rPr lang="en-US" altLang="en-US"/>
              <a:t>Whatever you do, don’t have an internet browser open that might start randomly playing video.</a:t>
            </a:r>
          </a:p>
          <a:p>
            <a:pPr eaLnBrk="1" hangingPunct="1">
              <a:spcBef>
                <a:spcPct val="0"/>
              </a:spcBef>
            </a:pPr>
            <a:endParaRPr lang="en-US" altLang="en-US"/>
          </a:p>
          <a:p>
            <a:r>
              <a:rPr lang="en-US" altLang="en-US"/>
              <a:t>We cannot say enough to open with a wave and a smile.</a:t>
            </a:r>
          </a:p>
          <a:p>
            <a:endParaRPr lang="en-US" altLang="en-US"/>
          </a:p>
          <a:p>
            <a:r>
              <a:rPr lang="en-US" altLang="en-US"/>
              <a:t> Be conscious of resting facial expressions - Downward slope of lips and eyes makes you look mad</a:t>
            </a:r>
          </a:p>
          <a:p>
            <a:endParaRPr lang="en-US" altLang="en-US"/>
          </a:p>
          <a:p>
            <a:endParaRPr lang="en-US" altLang="en-US"/>
          </a:p>
        </p:txBody>
      </p:sp>
      <p:sp>
        <p:nvSpPr>
          <p:cNvPr id="6148" name="Slide Number Placeholder 3">
            <a:extLst>
              <a:ext uri="{FF2B5EF4-FFF2-40B4-BE49-F238E27FC236}">
                <a16:creationId xmlns:a16="http://schemas.microsoft.com/office/drawing/2014/main" id="{3F83F4C3-7175-4661-AFDA-8DA0732F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4A2B5A-BE53-44C1-B98F-3CF7C3C552FD}" type="slidenum">
              <a:rPr lang="en-US" altLang="en-US"/>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9A598956-AA75-44FF-9F27-F9462E77A2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89E1D23C-2F9D-49F4-AC41-29594724090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Boost charisma by pushing camera back so can see hands and upper torso</a:t>
            </a:r>
          </a:p>
          <a:p>
            <a:pPr>
              <a:defRPr/>
            </a:pPr>
            <a:r>
              <a:rPr lang="en-US" dirty="0"/>
              <a:t>Hands need to be visible so people can see</a:t>
            </a:r>
          </a:p>
          <a:p>
            <a:pPr lvl="1">
              <a:defRPr/>
            </a:pPr>
            <a:r>
              <a:rPr lang="en-US" dirty="0"/>
              <a:t>You wave hello</a:t>
            </a:r>
          </a:p>
          <a:p>
            <a:pPr lvl="1">
              <a:defRPr/>
            </a:pPr>
            <a:r>
              <a:rPr lang="en-US" dirty="0"/>
              <a:t>Your explanatory gestures</a:t>
            </a:r>
          </a:p>
          <a:p>
            <a:pPr lvl="1">
              <a:defRPr/>
            </a:pPr>
            <a:r>
              <a:rPr lang="en-US" dirty="0"/>
              <a:t>Visible hands while you are listening</a:t>
            </a:r>
          </a:p>
          <a:p>
            <a:pPr marL="342900" indent="-342900">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Times New Roman" panose="02020603050405020304" pitchFamily="18" charset="0"/>
              </a:rPr>
              <a:t>TED Talks that go viral have speakers who use their hands twice as often as the least popular TED speakers</a:t>
            </a:r>
          </a:p>
          <a:p>
            <a:pPr marL="342900" indent="-342900">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Times New Roman" panose="02020603050405020304" pitchFamily="18" charset="0"/>
              </a:rPr>
              <a:t>People who use their hands are seen as more warm, agreeable, and energetic </a:t>
            </a:r>
          </a:p>
          <a:p>
            <a:pPr marL="342900" indent="-342900">
              <a:spcBef>
                <a:spcPts val="0"/>
              </a:spcBef>
              <a:spcAft>
                <a:spcPts val="0"/>
              </a:spcAft>
              <a:buFont typeface="Symbol" panose="05050102010706020507" pitchFamily="18" charset="2"/>
              <a:buChar char=""/>
              <a:defRPr/>
            </a:pPr>
            <a:r>
              <a:rPr lang="en-US" dirty="0">
                <a:latin typeface="Arial" panose="020B0604020202020204" pitchFamily="34" charset="0"/>
                <a:ea typeface="Calibri" panose="020F0502020204030204" pitchFamily="34" charset="0"/>
                <a:cs typeface="Times New Roman" panose="02020603050405020304" pitchFamily="18" charset="0"/>
              </a:rPr>
              <a:t>Hand gesture ideas</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Listing: 1, 2, 3</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To show agreement: Thumbs up</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Raise hand: to speak</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To show amount: a lot, a tiny bit</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Listen up! </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Steeple – helps center, portrays wisdom</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This and that (keep two ideas separate)</a:t>
            </a:r>
          </a:p>
          <a:p>
            <a:pPr lvl="1">
              <a:spcBef>
                <a:spcPts val="0"/>
              </a:spcBef>
              <a:spcAft>
                <a:spcPts val="0"/>
              </a:spcAft>
              <a:buFont typeface="Symbol" panose="05050102010706020507" pitchFamily="18" charset="2"/>
              <a:buNone/>
              <a:defRPr/>
            </a:pPr>
            <a:r>
              <a:rPr lang="en-US" dirty="0">
                <a:latin typeface="Arial" panose="020B0604020202020204" pitchFamily="34" charset="0"/>
                <a:ea typeface="Calibri" panose="020F0502020204030204" pitchFamily="34" charset="0"/>
                <a:cs typeface="Times New Roman" panose="02020603050405020304" pitchFamily="18" charset="0"/>
              </a:rPr>
              <a:t>•	DO NOT POINT</a:t>
            </a:r>
          </a:p>
          <a:p>
            <a:pPr lvl="1">
              <a:defRPr/>
            </a:pPr>
            <a:endParaRPr lang="en-US" dirty="0"/>
          </a:p>
        </p:txBody>
      </p:sp>
      <p:sp>
        <p:nvSpPr>
          <p:cNvPr id="8196" name="Slide Number Placeholder 3">
            <a:extLst>
              <a:ext uri="{FF2B5EF4-FFF2-40B4-BE49-F238E27FC236}">
                <a16:creationId xmlns:a16="http://schemas.microsoft.com/office/drawing/2014/main" id="{63FC07C7-A8BA-489D-A7E9-E000D69B13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B63A31-0741-4D7F-9543-F618A6A6AF93}"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72D2CC9-587D-4541-A784-10FD6323C1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6F72E6FA-61A8-4A55-ACF8-3F5567052C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Calibri" panose="020F0502020204030204" pitchFamily="34" charset="0"/>
                <a:cs typeface="Times New Roman" panose="02020603050405020304" pitchFamily="18" charset="0"/>
              </a:rPr>
              <a:t>Look into the camera while speaking</a:t>
            </a:r>
          </a:p>
          <a:p>
            <a:pPr eaLnBrk="1" hangingPunct="1">
              <a:spcBef>
                <a:spcPct val="0"/>
              </a:spcBef>
            </a:pPr>
            <a:endParaRPr lang="en-US" altLang="en-US">
              <a:latin typeface="Arial" panose="020B0604020202020204" pitchFamily="34" charset="0"/>
              <a:ea typeface="Calibri" panose="020F0502020204030204" pitchFamily="34" charset="0"/>
              <a:cs typeface="Times New Roman" panose="02020603050405020304" pitchFamily="18" charset="0"/>
            </a:endParaRPr>
          </a:p>
          <a:p>
            <a:r>
              <a:rPr lang="en-US" altLang="en-US">
                <a:ea typeface="Calibri" panose="020F0502020204030204" pitchFamily="34" charset="0"/>
                <a:cs typeface="Times New Roman" panose="02020603050405020304" pitchFamily="18" charset="0"/>
              </a:rPr>
              <a:t>Teams should decide ahead of time who will lead the meeting, each topic, etc.</a:t>
            </a:r>
          </a:p>
          <a:p>
            <a:r>
              <a:rPr lang="en-US" altLang="en-US">
                <a:ea typeface="Calibri" panose="020F0502020204030204" pitchFamily="34" charset="0"/>
                <a:cs typeface="Times New Roman" panose="02020603050405020304" pitchFamily="18" charset="0"/>
              </a:rPr>
              <a:t>Or, if needed, designate a driver on the spot by calling out their name (use names to pass the baton; watch people’s faces)</a:t>
            </a:r>
          </a:p>
          <a:p>
            <a:r>
              <a:rPr lang="en-US" altLang="en-US">
                <a:ea typeface="Calibri" panose="020F0502020204030204" pitchFamily="34" charset="0"/>
                <a:cs typeface="Times New Roman" panose="02020603050405020304" pitchFamily="18" charset="0"/>
              </a:rPr>
              <a:t>Have a hand signal or chat with each other</a:t>
            </a:r>
          </a:p>
          <a:p>
            <a:pPr eaLnBrk="1" hangingPunct="1">
              <a:spcBef>
                <a:spcPct val="0"/>
              </a:spcBef>
            </a:pPr>
            <a:endParaRPr lang="en-US" altLang="en-US">
              <a:latin typeface="Arial" panose="020B0604020202020204" pitchFamily="34" charset="0"/>
              <a:ea typeface="Calibri" panose="020F0502020204030204" pitchFamily="34" charset="0"/>
              <a:cs typeface="Times New Roman" panose="02020603050405020304" pitchFamily="18" charset="0"/>
            </a:endParaRPr>
          </a:p>
        </p:txBody>
      </p:sp>
      <p:sp>
        <p:nvSpPr>
          <p:cNvPr id="10244" name="Slide Number Placeholder 3">
            <a:extLst>
              <a:ext uri="{FF2B5EF4-FFF2-40B4-BE49-F238E27FC236}">
                <a16:creationId xmlns:a16="http://schemas.microsoft.com/office/drawing/2014/main" id="{7030F804-6AA0-4FB0-B468-C78D23597F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6C094F-1B16-4DF9-9182-69337E86AFD5}"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91A9FF8-7406-4D4D-A40F-FA4B9813F9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555D5B6-44E8-434C-8674-DE2E6725A1FE}"/>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US" dirty="0"/>
              <a:t>Princeton study – people dressed in clothes perceived to be “richer” were rated as more competent</a:t>
            </a:r>
          </a:p>
          <a:p>
            <a:pPr marL="285750" indent="-285750">
              <a:buFont typeface="Arial" panose="020B0604020202020204" pitchFamily="34" charset="0"/>
              <a:buChar char="•"/>
              <a:defRPr/>
            </a:pPr>
            <a:r>
              <a:rPr lang="en-US" dirty="0"/>
              <a:t>Clothes boost confidence and help make good first impression</a:t>
            </a:r>
          </a:p>
          <a:p>
            <a:pPr marL="285750" indent="-285750" eaLnBrk="1" fontAlgn="auto" hangingPunct="1">
              <a:spcBef>
                <a:spcPts val="0"/>
              </a:spcBef>
              <a:spcAft>
                <a:spcPts val="0"/>
              </a:spcAft>
              <a:buFont typeface="Arial" panose="020B0604020202020204" pitchFamily="34" charset="0"/>
              <a:buChar char="•"/>
              <a:defRPr/>
            </a:pPr>
            <a:endParaRPr lang="en-US" dirty="0"/>
          </a:p>
          <a:p>
            <a:pPr marL="285750" indent="-285750" eaLnBrk="1" fontAlgn="auto" hangingPunct="1">
              <a:spcBef>
                <a:spcPts val="0"/>
              </a:spcBef>
              <a:spcAft>
                <a:spcPts val="0"/>
              </a:spcAft>
              <a:buFont typeface="Arial" panose="020B0604020202020204" pitchFamily="34" charset="0"/>
              <a:buChar char="•"/>
              <a:defRPr/>
            </a:pPr>
            <a:r>
              <a:rPr lang="en-US" dirty="0"/>
              <a:t>But don’t be tone deaf; need happy medium </a:t>
            </a:r>
          </a:p>
          <a:p>
            <a:pPr marL="285750" indent="-285750" eaLnBrk="1" fontAlgn="auto" hangingPunct="1">
              <a:spcBef>
                <a:spcPts val="0"/>
              </a:spcBef>
              <a:spcAft>
                <a:spcPts val="0"/>
              </a:spcAft>
              <a:buFont typeface="Arial" panose="020B0604020202020204" pitchFamily="34" charset="0"/>
              <a:buChar char="•"/>
              <a:defRPr/>
            </a:pPr>
            <a:r>
              <a:rPr lang="en-US" dirty="0"/>
              <a:t>Everyone is working from home, so suit and tie seems like overkill  (unless in court)</a:t>
            </a:r>
          </a:p>
          <a:p>
            <a:pPr marL="285750" indent="-285750" eaLnBrk="1" fontAlgn="auto" hangingPunct="1">
              <a:spcBef>
                <a:spcPts val="0"/>
              </a:spcBef>
              <a:spcAft>
                <a:spcPts val="0"/>
              </a:spcAft>
              <a:buFont typeface="Arial" panose="020B0604020202020204" pitchFamily="34" charset="0"/>
              <a:buChar char="•"/>
              <a:defRPr/>
            </a:pPr>
            <a:r>
              <a:rPr lang="en-US" dirty="0"/>
              <a:t>Scruffy beard, baseball cap, old t-shirt, stained clothes is </a:t>
            </a:r>
            <a:r>
              <a:rPr lang="en-US" dirty="0" err="1"/>
              <a:t>underkill</a:t>
            </a:r>
            <a:r>
              <a:rPr lang="en-US" dirty="0"/>
              <a:t>  </a:t>
            </a:r>
          </a:p>
          <a:p>
            <a:pPr marL="285750" indent="-285750">
              <a:buFont typeface="Arial" panose="020B0604020202020204" pitchFamily="34" charset="0"/>
              <a:buChar char="•"/>
              <a:defRPr/>
            </a:pPr>
            <a:r>
              <a:rPr lang="en-US" dirty="0"/>
              <a:t>No one can see pants or shoes, so be comfortable.  </a:t>
            </a:r>
          </a:p>
          <a:p>
            <a:pPr marL="285750" indent="-285750">
              <a:buFont typeface="Arial" panose="020B0604020202020204" pitchFamily="34" charset="0"/>
              <a:buChar char="•"/>
              <a:defRPr/>
            </a:pPr>
            <a:r>
              <a:rPr lang="en-US" dirty="0"/>
              <a:t>When in doubt, dress up more</a:t>
            </a:r>
          </a:p>
          <a:p>
            <a:pPr>
              <a:buFont typeface="Arial" panose="020B0604020202020204" pitchFamily="34" charset="0"/>
              <a:buNone/>
              <a:defRPr/>
            </a:pPr>
            <a:endParaRPr lang="en-US" dirty="0"/>
          </a:p>
          <a:p>
            <a:pPr>
              <a:defRPr/>
            </a:pPr>
            <a:r>
              <a:rPr lang="en-US" dirty="0"/>
              <a:t>If appearing in court or any official proceeding, wear a suit.  If you know your client expects it, wear a suit or consider a jacket over a (nice) sweatshirt.</a:t>
            </a:r>
          </a:p>
          <a:p>
            <a:pPr>
              <a:defRPr/>
            </a:pPr>
            <a:endParaRPr lang="en-US" dirty="0"/>
          </a:p>
          <a:p>
            <a:pPr>
              <a:defRPr/>
            </a:pPr>
            <a:r>
              <a:rPr lang="en-US" dirty="0"/>
              <a:t>Some people/clients might prefer dressier, others might show up looking pretty scruffy (don’t be like them).</a:t>
            </a:r>
          </a:p>
          <a:p>
            <a:pPr>
              <a:defRPr/>
            </a:pPr>
            <a:endParaRPr lang="en-US" dirty="0"/>
          </a:p>
          <a:p>
            <a:pPr>
              <a:buFont typeface="Arial" panose="020B0604020202020204" pitchFamily="34" charset="0"/>
              <a:buNone/>
              <a:defRPr/>
            </a:pPr>
            <a:r>
              <a:rPr lang="en-US" dirty="0"/>
              <a:t>Generally avoid</a:t>
            </a:r>
          </a:p>
          <a:p>
            <a:pPr>
              <a:defRPr/>
            </a:pPr>
            <a:r>
              <a:rPr lang="en-US" dirty="0"/>
              <a:t>	Patterns or stripes</a:t>
            </a:r>
          </a:p>
          <a:p>
            <a:pPr>
              <a:defRPr/>
            </a:pPr>
            <a:r>
              <a:rPr lang="en-US" dirty="0"/>
              <a:t>	Large, bulky shirts</a:t>
            </a:r>
          </a:p>
          <a:p>
            <a:pPr>
              <a:defRPr/>
            </a:pPr>
            <a:r>
              <a:rPr lang="en-US" dirty="0"/>
              <a:t>	Clothing that blends into background</a:t>
            </a:r>
          </a:p>
          <a:p>
            <a:pPr>
              <a:defRPr/>
            </a:pPr>
            <a:r>
              <a:rPr lang="en-US" dirty="0"/>
              <a:t>	Big dangling earrings or necklaces</a:t>
            </a:r>
          </a:p>
          <a:p>
            <a:pPr>
              <a:defRPr/>
            </a:pPr>
            <a:endParaRPr lang="en-US" dirty="0"/>
          </a:p>
          <a:p>
            <a:pPr>
              <a:buFont typeface="Arial" panose="020B0604020202020204" pitchFamily="34" charset="0"/>
              <a:buNone/>
              <a:defRPr/>
            </a:pPr>
            <a:endParaRPr lang="en-US" dirty="0"/>
          </a:p>
        </p:txBody>
      </p:sp>
      <p:sp>
        <p:nvSpPr>
          <p:cNvPr id="12292" name="Slide Number Placeholder 3">
            <a:extLst>
              <a:ext uri="{FF2B5EF4-FFF2-40B4-BE49-F238E27FC236}">
                <a16:creationId xmlns:a16="http://schemas.microsoft.com/office/drawing/2014/main" id="{3808D746-EDA8-4513-8674-A91C88DCBB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4DB493-4AB2-437A-90AC-398145E5ACB6}" type="slidenum">
              <a:rPr lang="en-US" altLang="en-US"/>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511D855-AB7C-4FB1-A8F2-73B0BCE8E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EF13C50A-66F3-46A6-9188-FF531DF0A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64D79E1C-C190-427E-A5B2-1FFFC4AE8A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851551-14AC-40DA-8849-382D986BAE26}" type="slidenum">
              <a:rPr lang="en-US" altLang="en-US"/>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5"/>
          </p:nvPr>
        </p:nvSpPr>
        <p:spPr/>
        <p:txBody>
          <a:bodyPr/>
          <a:lstStyle/>
          <a:p>
            <a:fld id="{28CA48AF-3234-49E4-9F5A-F5293CF42E69}" type="slidenum">
              <a:rPr lang="en-US" altLang="en-US" smtClean="0"/>
              <a:pPr/>
              <a:t>8</a:t>
            </a:fld>
            <a:endParaRPr lang="en-US" altLang="en-US"/>
          </a:p>
        </p:txBody>
      </p:sp>
    </p:spTree>
    <p:extLst>
      <p:ext uri="{BB962C8B-B14F-4D97-AF65-F5344CB8AC3E}">
        <p14:creationId xmlns:p14="http://schemas.microsoft.com/office/powerpoint/2010/main" val="238655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8CA48AF-3234-49E4-9F5A-F5293CF42E69}" type="slidenum">
              <a:rPr lang="en-US" altLang="en-US" smtClean="0"/>
              <a:pPr/>
              <a:t>9</a:t>
            </a:fld>
            <a:endParaRPr lang="en-US" altLang="en-US"/>
          </a:p>
        </p:txBody>
      </p:sp>
    </p:spTree>
    <p:extLst>
      <p:ext uri="{BB962C8B-B14F-4D97-AF65-F5344CB8AC3E}">
        <p14:creationId xmlns:p14="http://schemas.microsoft.com/office/powerpoint/2010/main" val="1227132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175D3C8-F760-4542-8431-509DCF5AB16D}"/>
              </a:ext>
            </a:extLst>
          </p:cNvPr>
          <p:cNvSpPr>
            <a:spLocks noGrp="1"/>
          </p:cNvSpPr>
          <p:nvPr>
            <p:ph type="dt" sz="half" idx="10"/>
          </p:nvPr>
        </p:nvSpPr>
        <p:spPr/>
        <p:txBody>
          <a:bodyPr/>
          <a:lstStyle>
            <a:lvl1pPr>
              <a:defRPr/>
            </a:lvl1pPr>
          </a:lstStyle>
          <a:p>
            <a:pPr>
              <a:defRPr/>
            </a:pPr>
            <a:fld id="{3FFE5FEB-CA43-43CD-A1B5-1858484C1903}" type="datetime1">
              <a:rPr lang="en-US"/>
              <a:pPr>
                <a:defRPr/>
              </a:pPr>
              <a:t>7/9/2020</a:t>
            </a:fld>
            <a:endParaRPr lang="en-US"/>
          </a:p>
        </p:txBody>
      </p:sp>
      <p:sp>
        <p:nvSpPr>
          <p:cNvPr id="5" name="Footer Placeholder 4">
            <a:extLst>
              <a:ext uri="{FF2B5EF4-FFF2-40B4-BE49-F238E27FC236}">
                <a16:creationId xmlns:a16="http://schemas.microsoft.com/office/drawing/2014/main" id="{DED6F9A6-7BF1-4A18-9D7F-B72F9EF1FE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8C3EB-E9A4-44F6-95A3-3CD0304B893B}"/>
              </a:ext>
            </a:extLst>
          </p:cNvPr>
          <p:cNvSpPr>
            <a:spLocks noGrp="1"/>
          </p:cNvSpPr>
          <p:nvPr>
            <p:ph type="sldNum" sz="quarter" idx="12"/>
          </p:nvPr>
        </p:nvSpPr>
        <p:spPr/>
        <p:txBody>
          <a:bodyPr/>
          <a:lstStyle>
            <a:lvl1pPr>
              <a:defRPr/>
            </a:lvl1pPr>
          </a:lstStyle>
          <a:p>
            <a:fld id="{7B854A09-76A4-4CE3-BFD2-6BE369D18F8A}" type="slidenum">
              <a:rPr lang="en-US" altLang="en-US"/>
              <a:pPr/>
              <a:t>‹#›</a:t>
            </a:fld>
            <a:endParaRPr lang="en-US" altLang="en-US"/>
          </a:p>
        </p:txBody>
      </p:sp>
    </p:spTree>
    <p:extLst>
      <p:ext uri="{BB962C8B-B14F-4D97-AF65-F5344CB8AC3E}">
        <p14:creationId xmlns:p14="http://schemas.microsoft.com/office/powerpoint/2010/main" val="3597546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601F5-A0EB-45C6-99C6-468A0549200F}"/>
              </a:ext>
            </a:extLst>
          </p:cNvPr>
          <p:cNvSpPr>
            <a:spLocks noGrp="1"/>
          </p:cNvSpPr>
          <p:nvPr>
            <p:ph type="dt" sz="half" idx="10"/>
          </p:nvPr>
        </p:nvSpPr>
        <p:spPr/>
        <p:txBody>
          <a:bodyPr/>
          <a:lstStyle>
            <a:lvl1pPr>
              <a:defRPr/>
            </a:lvl1pPr>
          </a:lstStyle>
          <a:p>
            <a:pPr>
              <a:defRPr/>
            </a:pPr>
            <a:fld id="{8CDC500B-A11C-45FE-B19B-5BD60EB340C7}" type="datetime1">
              <a:rPr lang="en-US"/>
              <a:pPr>
                <a:defRPr/>
              </a:pPr>
              <a:t>7/9/2020</a:t>
            </a:fld>
            <a:endParaRPr lang="en-US"/>
          </a:p>
        </p:txBody>
      </p:sp>
      <p:sp>
        <p:nvSpPr>
          <p:cNvPr id="5" name="Footer Placeholder 4">
            <a:extLst>
              <a:ext uri="{FF2B5EF4-FFF2-40B4-BE49-F238E27FC236}">
                <a16:creationId xmlns:a16="http://schemas.microsoft.com/office/drawing/2014/main" id="{BDBEDED2-6D4B-49F4-9A72-4D664F89CA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5F07F9B-1660-4A85-961F-A87C0A486779}"/>
              </a:ext>
            </a:extLst>
          </p:cNvPr>
          <p:cNvSpPr>
            <a:spLocks noGrp="1"/>
          </p:cNvSpPr>
          <p:nvPr>
            <p:ph type="sldNum" sz="quarter" idx="12"/>
          </p:nvPr>
        </p:nvSpPr>
        <p:spPr/>
        <p:txBody>
          <a:bodyPr/>
          <a:lstStyle>
            <a:lvl1pPr>
              <a:defRPr/>
            </a:lvl1pPr>
          </a:lstStyle>
          <a:p>
            <a:fld id="{A1E5AAE6-EFB9-493B-9840-BD43F6F5AFF2}" type="slidenum">
              <a:rPr lang="en-US" altLang="en-US"/>
              <a:pPr/>
              <a:t>‹#›</a:t>
            </a:fld>
            <a:endParaRPr lang="en-US" altLang="en-US"/>
          </a:p>
        </p:txBody>
      </p:sp>
    </p:spTree>
    <p:extLst>
      <p:ext uri="{BB962C8B-B14F-4D97-AF65-F5344CB8AC3E}">
        <p14:creationId xmlns:p14="http://schemas.microsoft.com/office/powerpoint/2010/main" val="324526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27B10-F042-4085-92D5-06BABD06BC78}"/>
              </a:ext>
            </a:extLst>
          </p:cNvPr>
          <p:cNvSpPr>
            <a:spLocks noGrp="1"/>
          </p:cNvSpPr>
          <p:nvPr>
            <p:ph type="dt" sz="half" idx="10"/>
          </p:nvPr>
        </p:nvSpPr>
        <p:spPr/>
        <p:txBody>
          <a:bodyPr/>
          <a:lstStyle>
            <a:lvl1pPr>
              <a:defRPr/>
            </a:lvl1pPr>
          </a:lstStyle>
          <a:p>
            <a:pPr>
              <a:defRPr/>
            </a:pPr>
            <a:fld id="{C5D94185-AF01-4B30-98FB-84407AD28493}" type="datetime1">
              <a:rPr lang="en-US"/>
              <a:pPr>
                <a:defRPr/>
              </a:pPr>
              <a:t>7/9/2020</a:t>
            </a:fld>
            <a:endParaRPr lang="en-US"/>
          </a:p>
        </p:txBody>
      </p:sp>
      <p:sp>
        <p:nvSpPr>
          <p:cNvPr id="5" name="Footer Placeholder 4">
            <a:extLst>
              <a:ext uri="{FF2B5EF4-FFF2-40B4-BE49-F238E27FC236}">
                <a16:creationId xmlns:a16="http://schemas.microsoft.com/office/drawing/2014/main" id="{C9CF4872-BEA3-4124-81CB-ED6868A2E0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46B4FD-A9E3-41B9-8529-90827530EC23}"/>
              </a:ext>
            </a:extLst>
          </p:cNvPr>
          <p:cNvSpPr>
            <a:spLocks noGrp="1"/>
          </p:cNvSpPr>
          <p:nvPr>
            <p:ph type="sldNum" sz="quarter" idx="12"/>
          </p:nvPr>
        </p:nvSpPr>
        <p:spPr/>
        <p:txBody>
          <a:bodyPr/>
          <a:lstStyle>
            <a:lvl1pPr>
              <a:defRPr/>
            </a:lvl1pPr>
          </a:lstStyle>
          <a:p>
            <a:fld id="{5D9E020E-92A5-4884-9778-E14055BE5502}" type="slidenum">
              <a:rPr lang="en-US" altLang="en-US"/>
              <a:pPr/>
              <a:t>‹#›</a:t>
            </a:fld>
            <a:endParaRPr lang="en-US" altLang="en-US"/>
          </a:p>
        </p:txBody>
      </p:sp>
    </p:spTree>
    <p:extLst>
      <p:ext uri="{BB962C8B-B14F-4D97-AF65-F5344CB8AC3E}">
        <p14:creationId xmlns:p14="http://schemas.microsoft.com/office/powerpoint/2010/main" val="406913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B6F35-C7BA-43F5-BD7C-ED0701BB8A11}"/>
              </a:ext>
            </a:extLst>
          </p:cNvPr>
          <p:cNvSpPr>
            <a:spLocks noGrp="1"/>
          </p:cNvSpPr>
          <p:nvPr>
            <p:ph type="dt" sz="half" idx="10"/>
          </p:nvPr>
        </p:nvSpPr>
        <p:spPr/>
        <p:txBody>
          <a:bodyPr/>
          <a:lstStyle>
            <a:lvl1pPr>
              <a:defRPr/>
            </a:lvl1pPr>
          </a:lstStyle>
          <a:p>
            <a:pPr>
              <a:defRPr/>
            </a:pPr>
            <a:fld id="{740FB2EA-7BF7-4B70-8B28-92572BB5D163}" type="datetime1">
              <a:rPr lang="en-US"/>
              <a:pPr>
                <a:defRPr/>
              </a:pPr>
              <a:t>7/9/2020</a:t>
            </a:fld>
            <a:endParaRPr lang="en-US"/>
          </a:p>
        </p:txBody>
      </p:sp>
      <p:sp>
        <p:nvSpPr>
          <p:cNvPr id="5" name="Footer Placeholder 4">
            <a:extLst>
              <a:ext uri="{FF2B5EF4-FFF2-40B4-BE49-F238E27FC236}">
                <a16:creationId xmlns:a16="http://schemas.microsoft.com/office/drawing/2014/main" id="{142B219F-CBE7-4D36-95CA-ED04410130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25D20E-E3B8-4992-B798-C749B30E3E0A}"/>
              </a:ext>
            </a:extLst>
          </p:cNvPr>
          <p:cNvSpPr>
            <a:spLocks noGrp="1"/>
          </p:cNvSpPr>
          <p:nvPr>
            <p:ph type="sldNum" sz="quarter" idx="12"/>
          </p:nvPr>
        </p:nvSpPr>
        <p:spPr/>
        <p:txBody>
          <a:bodyPr/>
          <a:lstStyle>
            <a:lvl1pPr>
              <a:defRPr/>
            </a:lvl1pPr>
          </a:lstStyle>
          <a:p>
            <a:fld id="{18EEDC7D-DFF8-4597-B190-94B4DF72B735}" type="slidenum">
              <a:rPr lang="en-US" altLang="en-US"/>
              <a:pPr/>
              <a:t>‹#›</a:t>
            </a:fld>
            <a:endParaRPr lang="en-US" altLang="en-US"/>
          </a:p>
        </p:txBody>
      </p:sp>
    </p:spTree>
    <p:extLst>
      <p:ext uri="{BB962C8B-B14F-4D97-AF65-F5344CB8AC3E}">
        <p14:creationId xmlns:p14="http://schemas.microsoft.com/office/powerpoint/2010/main" val="317421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3AF714-52ED-44A1-8DA5-E63696975771}"/>
              </a:ext>
            </a:extLst>
          </p:cNvPr>
          <p:cNvSpPr>
            <a:spLocks noGrp="1"/>
          </p:cNvSpPr>
          <p:nvPr>
            <p:ph type="dt" sz="half" idx="10"/>
          </p:nvPr>
        </p:nvSpPr>
        <p:spPr/>
        <p:txBody>
          <a:bodyPr/>
          <a:lstStyle>
            <a:lvl1pPr>
              <a:defRPr/>
            </a:lvl1pPr>
          </a:lstStyle>
          <a:p>
            <a:pPr>
              <a:defRPr/>
            </a:pPr>
            <a:fld id="{F2582A86-D773-41F7-A3C0-5A4F77978060}" type="datetime1">
              <a:rPr lang="en-US"/>
              <a:pPr>
                <a:defRPr/>
              </a:pPr>
              <a:t>7/9/2020</a:t>
            </a:fld>
            <a:endParaRPr lang="en-US"/>
          </a:p>
        </p:txBody>
      </p:sp>
      <p:sp>
        <p:nvSpPr>
          <p:cNvPr id="5" name="Footer Placeholder 4">
            <a:extLst>
              <a:ext uri="{FF2B5EF4-FFF2-40B4-BE49-F238E27FC236}">
                <a16:creationId xmlns:a16="http://schemas.microsoft.com/office/drawing/2014/main" id="{6BEB941A-6265-4368-A79F-DB8581EC33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116F2-DD56-4573-A936-A298271AAD0C}"/>
              </a:ext>
            </a:extLst>
          </p:cNvPr>
          <p:cNvSpPr>
            <a:spLocks noGrp="1"/>
          </p:cNvSpPr>
          <p:nvPr>
            <p:ph type="sldNum" sz="quarter" idx="12"/>
          </p:nvPr>
        </p:nvSpPr>
        <p:spPr/>
        <p:txBody>
          <a:bodyPr/>
          <a:lstStyle>
            <a:lvl1pPr>
              <a:defRPr/>
            </a:lvl1pPr>
          </a:lstStyle>
          <a:p>
            <a:fld id="{28E7990F-5537-4F94-912E-3971966AC9A3}" type="slidenum">
              <a:rPr lang="en-US" altLang="en-US"/>
              <a:pPr/>
              <a:t>‹#›</a:t>
            </a:fld>
            <a:endParaRPr lang="en-US" altLang="en-US"/>
          </a:p>
        </p:txBody>
      </p:sp>
    </p:spTree>
    <p:extLst>
      <p:ext uri="{BB962C8B-B14F-4D97-AF65-F5344CB8AC3E}">
        <p14:creationId xmlns:p14="http://schemas.microsoft.com/office/powerpoint/2010/main" val="181543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E031EE2-EF50-450F-88D6-8F1E462C2431}"/>
              </a:ext>
            </a:extLst>
          </p:cNvPr>
          <p:cNvSpPr>
            <a:spLocks noGrp="1"/>
          </p:cNvSpPr>
          <p:nvPr>
            <p:ph type="dt" sz="half" idx="10"/>
          </p:nvPr>
        </p:nvSpPr>
        <p:spPr/>
        <p:txBody>
          <a:bodyPr/>
          <a:lstStyle>
            <a:lvl1pPr>
              <a:defRPr/>
            </a:lvl1pPr>
          </a:lstStyle>
          <a:p>
            <a:pPr>
              <a:defRPr/>
            </a:pPr>
            <a:fld id="{44CCBC39-0616-4797-8DC6-4F238BB605D6}" type="datetime1">
              <a:rPr lang="en-US"/>
              <a:pPr>
                <a:defRPr/>
              </a:pPr>
              <a:t>7/9/2020</a:t>
            </a:fld>
            <a:endParaRPr lang="en-US"/>
          </a:p>
        </p:txBody>
      </p:sp>
      <p:sp>
        <p:nvSpPr>
          <p:cNvPr id="6" name="Footer Placeholder 4">
            <a:extLst>
              <a:ext uri="{FF2B5EF4-FFF2-40B4-BE49-F238E27FC236}">
                <a16:creationId xmlns:a16="http://schemas.microsoft.com/office/drawing/2014/main" id="{53E6572D-F00A-448B-8578-39000CC240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9D527D6-96B9-4ABC-ABED-4D3D154F29C5}"/>
              </a:ext>
            </a:extLst>
          </p:cNvPr>
          <p:cNvSpPr>
            <a:spLocks noGrp="1"/>
          </p:cNvSpPr>
          <p:nvPr>
            <p:ph type="sldNum" sz="quarter" idx="12"/>
          </p:nvPr>
        </p:nvSpPr>
        <p:spPr/>
        <p:txBody>
          <a:bodyPr/>
          <a:lstStyle>
            <a:lvl1pPr>
              <a:defRPr/>
            </a:lvl1pPr>
          </a:lstStyle>
          <a:p>
            <a:fld id="{5B3A3628-523C-4406-BBA5-8D0FE2E397EA}" type="slidenum">
              <a:rPr lang="en-US" altLang="en-US"/>
              <a:pPr/>
              <a:t>‹#›</a:t>
            </a:fld>
            <a:endParaRPr lang="en-US" altLang="en-US"/>
          </a:p>
        </p:txBody>
      </p:sp>
    </p:spTree>
    <p:extLst>
      <p:ext uri="{BB962C8B-B14F-4D97-AF65-F5344CB8AC3E}">
        <p14:creationId xmlns:p14="http://schemas.microsoft.com/office/powerpoint/2010/main" val="154527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E472B6D-B5AF-4090-98CE-89969DD65AC6}"/>
              </a:ext>
            </a:extLst>
          </p:cNvPr>
          <p:cNvSpPr>
            <a:spLocks noGrp="1"/>
          </p:cNvSpPr>
          <p:nvPr>
            <p:ph type="dt" sz="half" idx="10"/>
          </p:nvPr>
        </p:nvSpPr>
        <p:spPr/>
        <p:txBody>
          <a:bodyPr/>
          <a:lstStyle>
            <a:lvl1pPr>
              <a:defRPr/>
            </a:lvl1pPr>
          </a:lstStyle>
          <a:p>
            <a:pPr>
              <a:defRPr/>
            </a:pPr>
            <a:fld id="{3BA12738-5B05-4E27-89BC-CF6005D01DF5}" type="datetime1">
              <a:rPr lang="en-US"/>
              <a:pPr>
                <a:defRPr/>
              </a:pPr>
              <a:t>7/9/2020</a:t>
            </a:fld>
            <a:endParaRPr lang="en-US"/>
          </a:p>
        </p:txBody>
      </p:sp>
      <p:sp>
        <p:nvSpPr>
          <p:cNvPr id="8" name="Footer Placeholder 4">
            <a:extLst>
              <a:ext uri="{FF2B5EF4-FFF2-40B4-BE49-F238E27FC236}">
                <a16:creationId xmlns:a16="http://schemas.microsoft.com/office/drawing/2014/main" id="{E5BD732E-AFEA-4070-8983-150B6811764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756F1C6-F313-4A26-8FBE-AF5620A04688}"/>
              </a:ext>
            </a:extLst>
          </p:cNvPr>
          <p:cNvSpPr>
            <a:spLocks noGrp="1"/>
          </p:cNvSpPr>
          <p:nvPr>
            <p:ph type="sldNum" sz="quarter" idx="12"/>
          </p:nvPr>
        </p:nvSpPr>
        <p:spPr/>
        <p:txBody>
          <a:bodyPr/>
          <a:lstStyle>
            <a:lvl1pPr>
              <a:defRPr/>
            </a:lvl1pPr>
          </a:lstStyle>
          <a:p>
            <a:fld id="{D19FC7CD-766A-46FC-AAEB-48ECC1D3F667}" type="slidenum">
              <a:rPr lang="en-US" altLang="en-US"/>
              <a:pPr/>
              <a:t>‹#›</a:t>
            </a:fld>
            <a:endParaRPr lang="en-US" altLang="en-US"/>
          </a:p>
        </p:txBody>
      </p:sp>
    </p:spTree>
    <p:extLst>
      <p:ext uri="{BB962C8B-B14F-4D97-AF65-F5344CB8AC3E}">
        <p14:creationId xmlns:p14="http://schemas.microsoft.com/office/powerpoint/2010/main" val="326379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E66F58B-DBD7-4F87-B50A-588B8E55185A}"/>
              </a:ext>
            </a:extLst>
          </p:cNvPr>
          <p:cNvSpPr>
            <a:spLocks noGrp="1"/>
          </p:cNvSpPr>
          <p:nvPr>
            <p:ph type="dt" sz="half" idx="10"/>
          </p:nvPr>
        </p:nvSpPr>
        <p:spPr/>
        <p:txBody>
          <a:bodyPr/>
          <a:lstStyle>
            <a:lvl1pPr>
              <a:defRPr/>
            </a:lvl1pPr>
          </a:lstStyle>
          <a:p>
            <a:pPr>
              <a:defRPr/>
            </a:pPr>
            <a:fld id="{99B80C0E-E1A2-4893-9B0F-18D75F39D2BA}" type="datetime1">
              <a:rPr lang="en-US"/>
              <a:pPr>
                <a:defRPr/>
              </a:pPr>
              <a:t>7/9/2020</a:t>
            </a:fld>
            <a:endParaRPr lang="en-US"/>
          </a:p>
        </p:txBody>
      </p:sp>
      <p:sp>
        <p:nvSpPr>
          <p:cNvPr id="4" name="Footer Placeholder 4">
            <a:extLst>
              <a:ext uri="{FF2B5EF4-FFF2-40B4-BE49-F238E27FC236}">
                <a16:creationId xmlns:a16="http://schemas.microsoft.com/office/drawing/2014/main" id="{933BEF20-EC9D-46A2-A684-813B48EAFF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154CB30-97EE-4206-993E-9C982D5CA104}"/>
              </a:ext>
            </a:extLst>
          </p:cNvPr>
          <p:cNvSpPr>
            <a:spLocks noGrp="1"/>
          </p:cNvSpPr>
          <p:nvPr>
            <p:ph type="sldNum" sz="quarter" idx="12"/>
          </p:nvPr>
        </p:nvSpPr>
        <p:spPr/>
        <p:txBody>
          <a:bodyPr/>
          <a:lstStyle>
            <a:lvl1pPr>
              <a:defRPr/>
            </a:lvl1pPr>
          </a:lstStyle>
          <a:p>
            <a:fld id="{6488721A-E10A-4846-81B7-AF7FEA0C1D8A}" type="slidenum">
              <a:rPr lang="en-US" altLang="en-US"/>
              <a:pPr/>
              <a:t>‹#›</a:t>
            </a:fld>
            <a:endParaRPr lang="en-US" altLang="en-US"/>
          </a:p>
        </p:txBody>
      </p:sp>
    </p:spTree>
    <p:extLst>
      <p:ext uri="{BB962C8B-B14F-4D97-AF65-F5344CB8AC3E}">
        <p14:creationId xmlns:p14="http://schemas.microsoft.com/office/powerpoint/2010/main" val="384445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4E6052-4710-4BF7-94B3-FE15CCF26D67}"/>
              </a:ext>
            </a:extLst>
          </p:cNvPr>
          <p:cNvSpPr>
            <a:spLocks noGrp="1"/>
          </p:cNvSpPr>
          <p:nvPr>
            <p:ph type="dt" sz="half" idx="10"/>
          </p:nvPr>
        </p:nvSpPr>
        <p:spPr/>
        <p:txBody>
          <a:bodyPr/>
          <a:lstStyle>
            <a:lvl1pPr>
              <a:defRPr/>
            </a:lvl1pPr>
          </a:lstStyle>
          <a:p>
            <a:pPr>
              <a:defRPr/>
            </a:pPr>
            <a:fld id="{1D9705DF-C349-4DBE-BD84-045DC1CB11B1}" type="datetime1">
              <a:rPr lang="en-US"/>
              <a:pPr>
                <a:defRPr/>
              </a:pPr>
              <a:t>7/9/2020</a:t>
            </a:fld>
            <a:endParaRPr lang="en-US"/>
          </a:p>
        </p:txBody>
      </p:sp>
      <p:sp>
        <p:nvSpPr>
          <p:cNvPr id="3" name="Footer Placeholder 4">
            <a:extLst>
              <a:ext uri="{FF2B5EF4-FFF2-40B4-BE49-F238E27FC236}">
                <a16:creationId xmlns:a16="http://schemas.microsoft.com/office/drawing/2014/main" id="{8BA7C8CA-07FF-4978-BD16-E4DE0FF2563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08E755F-F0DB-4C8A-BAD6-96E46DC319A4}"/>
              </a:ext>
            </a:extLst>
          </p:cNvPr>
          <p:cNvSpPr>
            <a:spLocks noGrp="1"/>
          </p:cNvSpPr>
          <p:nvPr>
            <p:ph type="sldNum" sz="quarter" idx="12"/>
          </p:nvPr>
        </p:nvSpPr>
        <p:spPr/>
        <p:txBody>
          <a:bodyPr/>
          <a:lstStyle>
            <a:lvl1pPr>
              <a:defRPr/>
            </a:lvl1pPr>
          </a:lstStyle>
          <a:p>
            <a:fld id="{7C05CF49-CCE3-40EF-B946-31C72FC0F6BA}" type="slidenum">
              <a:rPr lang="en-US" altLang="en-US"/>
              <a:pPr/>
              <a:t>‹#›</a:t>
            </a:fld>
            <a:endParaRPr lang="en-US" altLang="en-US"/>
          </a:p>
        </p:txBody>
      </p:sp>
    </p:spTree>
    <p:extLst>
      <p:ext uri="{BB962C8B-B14F-4D97-AF65-F5344CB8AC3E}">
        <p14:creationId xmlns:p14="http://schemas.microsoft.com/office/powerpoint/2010/main" val="401216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822E5D5-099A-4969-B92D-DD5DB49242E3}"/>
              </a:ext>
            </a:extLst>
          </p:cNvPr>
          <p:cNvSpPr>
            <a:spLocks noGrp="1"/>
          </p:cNvSpPr>
          <p:nvPr>
            <p:ph type="dt" sz="half" idx="10"/>
          </p:nvPr>
        </p:nvSpPr>
        <p:spPr/>
        <p:txBody>
          <a:bodyPr/>
          <a:lstStyle>
            <a:lvl1pPr>
              <a:defRPr/>
            </a:lvl1pPr>
          </a:lstStyle>
          <a:p>
            <a:pPr>
              <a:defRPr/>
            </a:pPr>
            <a:fld id="{38787CD3-6AC0-4EA6-A9E9-02E67718F90D}" type="datetime1">
              <a:rPr lang="en-US"/>
              <a:pPr>
                <a:defRPr/>
              </a:pPr>
              <a:t>7/9/2020</a:t>
            </a:fld>
            <a:endParaRPr lang="en-US"/>
          </a:p>
        </p:txBody>
      </p:sp>
      <p:sp>
        <p:nvSpPr>
          <p:cNvPr id="6" name="Footer Placeholder 4">
            <a:extLst>
              <a:ext uri="{FF2B5EF4-FFF2-40B4-BE49-F238E27FC236}">
                <a16:creationId xmlns:a16="http://schemas.microsoft.com/office/drawing/2014/main" id="{DD030618-974C-4D5D-9644-EC80FE9F4A9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FFAE22A-6C2C-4D38-8D2B-7EB77415272A}"/>
              </a:ext>
            </a:extLst>
          </p:cNvPr>
          <p:cNvSpPr>
            <a:spLocks noGrp="1"/>
          </p:cNvSpPr>
          <p:nvPr>
            <p:ph type="sldNum" sz="quarter" idx="12"/>
          </p:nvPr>
        </p:nvSpPr>
        <p:spPr/>
        <p:txBody>
          <a:bodyPr/>
          <a:lstStyle>
            <a:lvl1pPr>
              <a:defRPr/>
            </a:lvl1pPr>
          </a:lstStyle>
          <a:p>
            <a:fld id="{DFB45B9B-31C2-4A4A-A33A-9FB25B06A568}" type="slidenum">
              <a:rPr lang="en-US" altLang="en-US"/>
              <a:pPr/>
              <a:t>‹#›</a:t>
            </a:fld>
            <a:endParaRPr lang="en-US" altLang="en-US"/>
          </a:p>
        </p:txBody>
      </p:sp>
    </p:spTree>
    <p:extLst>
      <p:ext uri="{BB962C8B-B14F-4D97-AF65-F5344CB8AC3E}">
        <p14:creationId xmlns:p14="http://schemas.microsoft.com/office/powerpoint/2010/main" val="210713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C65FC90-B6AC-4675-AADD-B093F4188291}"/>
              </a:ext>
            </a:extLst>
          </p:cNvPr>
          <p:cNvSpPr>
            <a:spLocks noGrp="1"/>
          </p:cNvSpPr>
          <p:nvPr>
            <p:ph type="dt" sz="half" idx="10"/>
          </p:nvPr>
        </p:nvSpPr>
        <p:spPr/>
        <p:txBody>
          <a:bodyPr/>
          <a:lstStyle>
            <a:lvl1pPr>
              <a:defRPr/>
            </a:lvl1pPr>
          </a:lstStyle>
          <a:p>
            <a:pPr>
              <a:defRPr/>
            </a:pPr>
            <a:fld id="{50CE3397-AB3F-4D0F-8CD3-1005D93F4BF0}" type="datetime1">
              <a:rPr lang="en-US"/>
              <a:pPr>
                <a:defRPr/>
              </a:pPr>
              <a:t>7/9/2020</a:t>
            </a:fld>
            <a:endParaRPr lang="en-US"/>
          </a:p>
        </p:txBody>
      </p:sp>
      <p:sp>
        <p:nvSpPr>
          <p:cNvPr id="6" name="Footer Placeholder 4">
            <a:extLst>
              <a:ext uri="{FF2B5EF4-FFF2-40B4-BE49-F238E27FC236}">
                <a16:creationId xmlns:a16="http://schemas.microsoft.com/office/drawing/2014/main" id="{A6FD10AB-4F8F-4316-8ECB-36A3129558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A1889C-07B7-4142-A774-638E347F6EB8}"/>
              </a:ext>
            </a:extLst>
          </p:cNvPr>
          <p:cNvSpPr>
            <a:spLocks noGrp="1"/>
          </p:cNvSpPr>
          <p:nvPr>
            <p:ph type="sldNum" sz="quarter" idx="12"/>
          </p:nvPr>
        </p:nvSpPr>
        <p:spPr/>
        <p:txBody>
          <a:bodyPr/>
          <a:lstStyle>
            <a:lvl1pPr>
              <a:defRPr/>
            </a:lvl1pPr>
          </a:lstStyle>
          <a:p>
            <a:fld id="{BF926469-C117-4609-A1AE-A1C302E8989A}" type="slidenum">
              <a:rPr lang="en-US" altLang="en-US"/>
              <a:pPr/>
              <a:t>‹#›</a:t>
            </a:fld>
            <a:endParaRPr lang="en-US" altLang="en-US"/>
          </a:p>
        </p:txBody>
      </p:sp>
    </p:spTree>
    <p:extLst>
      <p:ext uri="{BB962C8B-B14F-4D97-AF65-F5344CB8AC3E}">
        <p14:creationId xmlns:p14="http://schemas.microsoft.com/office/powerpoint/2010/main" val="11040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F1606C0-08D2-4A11-9C76-2B01C9532BB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82BD2A5-EBDD-435F-832E-33E0E3A5DF5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0217D7A-C780-4B7C-A8B2-FEFE91E6E66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B5C88D5-F370-4536-8CA4-B438FD862164}" type="datetime1">
              <a:rPr lang="en-US"/>
              <a:pPr>
                <a:defRPr/>
              </a:pPr>
              <a:t>7/9/2020</a:t>
            </a:fld>
            <a:endParaRPr lang="en-US"/>
          </a:p>
        </p:txBody>
      </p:sp>
      <p:sp>
        <p:nvSpPr>
          <p:cNvPr id="5" name="Footer Placeholder 4">
            <a:extLst>
              <a:ext uri="{FF2B5EF4-FFF2-40B4-BE49-F238E27FC236}">
                <a16:creationId xmlns:a16="http://schemas.microsoft.com/office/drawing/2014/main" id="{B6FA1814-485D-4A00-AB89-52DEF4FFEB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2FCF200-3B4B-4E72-B994-4D3663A4A54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8D95632-3622-4688-930B-199BEE2118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romag.com/"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fossil.com/en-us/bag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E16EC3-0BB5-4025-883D-B17D3CDA20DC}"/>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077" name="Picture 2">
            <a:extLst>
              <a:ext uri="{FF2B5EF4-FFF2-40B4-BE49-F238E27FC236}">
                <a16:creationId xmlns:a16="http://schemas.microsoft.com/office/drawing/2014/main" id="{BF6C56E0-9E1A-4449-96C2-0D139B89E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76578907-008F-43EE-9713-6B6E85DF75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1ABF2F-1C7B-479D-9B77-C20D6EE730F7}" type="slidenum">
              <a:rPr lang="en-US" altLang="en-US" sz="1200">
                <a:solidFill>
                  <a:srgbClr val="898989"/>
                </a:solidFill>
              </a:rPr>
              <a:pPr>
                <a:spcBef>
                  <a:spcPct val="0"/>
                </a:spcBef>
                <a:buFontTx/>
                <a:buNone/>
              </a:pPr>
              <a:t>1</a:t>
            </a:fld>
            <a:endParaRPr lang="en-US" altLang="en-US" sz="1200">
              <a:solidFill>
                <a:srgbClr val="898989"/>
              </a:solidFill>
            </a:endParaRPr>
          </a:p>
        </p:txBody>
      </p:sp>
      <p:sp>
        <p:nvSpPr>
          <p:cNvPr id="2" name="Content Placeholder 1">
            <a:extLst>
              <a:ext uri="{FF2B5EF4-FFF2-40B4-BE49-F238E27FC236}">
                <a16:creationId xmlns:a16="http://schemas.microsoft.com/office/drawing/2014/main" id="{8E9DF050-E1CA-4B4D-9EA8-92C1E2BC9A3B}"/>
              </a:ext>
            </a:extLst>
          </p:cNvPr>
          <p:cNvSpPr>
            <a:spLocks noGrp="1"/>
          </p:cNvSpPr>
          <p:nvPr>
            <p:ph idx="1"/>
          </p:nvPr>
        </p:nvSpPr>
        <p:spPr>
          <a:xfrm>
            <a:off x="457200" y="1546520"/>
            <a:ext cx="8229600" cy="4433889"/>
          </a:xfrm>
        </p:spPr>
        <p:txBody>
          <a:bodyPr/>
          <a:lstStyle/>
          <a:p>
            <a:pPr marL="0" indent="0" algn="ctr">
              <a:buNone/>
            </a:pPr>
            <a:r>
              <a:rPr lang="en-US" sz="4400" b="1" dirty="0"/>
              <a:t>Group 4</a:t>
            </a:r>
          </a:p>
          <a:p>
            <a:pPr marL="0" indent="0" algn="ctr">
              <a:buNone/>
            </a:pPr>
            <a:endParaRPr lang="en-US" dirty="0"/>
          </a:p>
          <a:p>
            <a:pPr marL="0" indent="0" algn="ctr">
              <a:lnSpc>
                <a:spcPct val="150000"/>
              </a:lnSpc>
              <a:buNone/>
            </a:pPr>
            <a:r>
              <a:rPr lang="en-US" dirty="0"/>
              <a:t>1. Video call best practices</a:t>
            </a:r>
          </a:p>
          <a:p>
            <a:pPr marL="0" indent="0" algn="ctr">
              <a:lnSpc>
                <a:spcPct val="150000"/>
              </a:lnSpc>
              <a:buNone/>
            </a:pPr>
            <a:r>
              <a:rPr lang="en-US" dirty="0"/>
              <a:t>2. </a:t>
            </a:r>
            <a:r>
              <a:rPr lang="en-US" i="1" dirty="0" err="1"/>
              <a:t>Thryv</a:t>
            </a:r>
            <a:r>
              <a:rPr lang="en-US" i="1" dirty="0"/>
              <a:t> v. Click-to-Call</a:t>
            </a:r>
            <a:r>
              <a:rPr lang="en-US" dirty="0"/>
              <a:t> </a:t>
            </a:r>
          </a:p>
          <a:p>
            <a:pPr marL="0" indent="0" algn="ctr">
              <a:lnSpc>
                <a:spcPct val="150000"/>
              </a:lnSpc>
              <a:buNone/>
            </a:pPr>
            <a:r>
              <a:rPr lang="en-US" dirty="0"/>
              <a:t>3. </a:t>
            </a:r>
            <a:r>
              <a:rPr lang="en-US" i="1" dirty="0"/>
              <a:t>USPTO v. Booking.com</a:t>
            </a:r>
          </a:p>
          <a:p>
            <a:pPr marL="0" indent="0" algn="ctr">
              <a:lnSpc>
                <a:spcPct val="150000"/>
              </a:lnSpc>
              <a:buNone/>
            </a:pPr>
            <a:r>
              <a:rPr lang="en-US" dirty="0"/>
              <a:t>4. </a:t>
            </a:r>
            <a:r>
              <a:rPr lang="en-US" i="1" dirty="0" err="1"/>
              <a:t>Romag</a:t>
            </a:r>
            <a:r>
              <a:rPr lang="en-US" i="1" dirty="0"/>
              <a:t> v. Fossil</a:t>
            </a:r>
          </a:p>
          <a:p>
            <a:pPr marL="0" indent="0" algn="ctr">
              <a:lnSpc>
                <a:spcPct val="150000"/>
              </a:lnSpc>
              <a:buNone/>
            </a:pPr>
            <a:endParaRPr lang="en-US" i="1" dirty="0"/>
          </a:p>
          <a:p>
            <a:pPr marL="514350" indent="-514350" algn="ctr">
              <a:buFont typeface="+mj-lt"/>
              <a:buAutoNum type="arabicPeriod"/>
            </a:pPr>
            <a:endParaRPr lang="en-US" dirty="0"/>
          </a:p>
          <a:p>
            <a:pPr marL="514350" indent="-514350" algn="ctr">
              <a:buFont typeface="+mj-lt"/>
              <a:buAutoNum type="arabicPeriod"/>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4">
            <a:extLst>
              <a:ext uri="{FF2B5EF4-FFF2-40B4-BE49-F238E27FC236}">
                <a16:creationId xmlns:a16="http://schemas.microsoft.com/office/drawing/2014/main" id="{928EC05E-DA34-4304-93D7-E4649532F0CF}"/>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3076" name="Content Placeholder 5">
            <a:extLst>
              <a:ext uri="{FF2B5EF4-FFF2-40B4-BE49-F238E27FC236}">
                <a16:creationId xmlns:a16="http://schemas.microsoft.com/office/drawing/2014/main" id="{EE3BEA34-8CD0-4E80-8212-6B2244CA2ACC}"/>
              </a:ext>
            </a:extLst>
          </p:cNvPr>
          <p:cNvSpPr>
            <a:spLocks noGrp="1"/>
          </p:cNvSpPr>
          <p:nvPr>
            <p:ph idx="1"/>
          </p:nvPr>
        </p:nvSpPr>
        <p:spPr>
          <a:xfrm>
            <a:off x="457200" y="1562100"/>
            <a:ext cx="8229600" cy="4525963"/>
          </a:xfrm>
        </p:spPr>
        <p:txBody>
          <a:bodyPr/>
          <a:lstStyle/>
          <a:p>
            <a:pPr marL="0" indent="0" eaLnBrk="1" hangingPunct="1">
              <a:buNone/>
            </a:pPr>
            <a:r>
              <a:rPr lang="en-US" altLang="en-US" sz="2000" b="1" u="sng" dirty="0">
                <a:latin typeface="Arial" panose="020B0604020202020204" pitchFamily="34" charset="0"/>
                <a:cs typeface="Arial" panose="020B0604020202020204" pitchFamily="34" charset="0"/>
              </a:rPr>
              <a:t>Facts and Procedural History</a:t>
            </a:r>
          </a:p>
          <a:p>
            <a:pPr eaLnBrk="1" hangingPunct="1"/>
            <a:r>
              <a:rPr lang="en-US" altLang="en-US" sz="2000" dirty="0"/>
              <a:t>However, contemporaneously in </a:t>
            </a:r>
            <a:r>
              <a:rPr lang="en-US" altLang="en-US" sz="2000" i="1" dirty="0"/>
              <a:t>Wi-Fi One</a:t>
            </a:r>
            <a:r>
              <a:rPr lang="en-US" altLang="en-US" sz="2000" dirty="0"/>
              <a:t>, the full Federal Circuit </a:t>
            </a:r>
            <a:r>
              <a:rPr lang="en-US" sz="2000" dirty="0"/>
              <a:t>decided the issue differently, holding that time-bar determinations were subject to judicial review because they were not “closely related” to the institution decision falling within the scope of § 314(a)</a:t>
            </a:r>
          </a:p>
          <a:p>
            <a:pPr eaLnBrk="1" hangingPunct="1"/>
            <a:r>
              <a:rPr lang="en-US" sz="2000" dirty="0"/>
              <a:t>In 2018, based on </a:t>
            </a:r>
            <a:r>
              <a:rPr lang="en-US" sz="2000" i="1" dirty="0"/>
              <a:t>Wi-Fi One</a:t>
            </a:r>
            <a:r>
              <a:rPr lang="en-US" sz="2000" dirty="0"/>
              <a:t>, the Federal Circuit reheard CTC’s appeal, vacated the PTAB’s decision and remanded for further proceedings</a:t>
            </a:r>
          </a:p>
          <a:p>
            <a:pPr eaLnBrk="1" hangingPunct="1"/>
            <a:r>
              <a:rPr lang="en-US" altLang="en-US" sz="2000" dirty="0"/>
              <a:t>In 2020, the Supreme Court held that PTAB’s decision to institute IPR is not reviewable </a:t>
            </a:r>
            <a:r>
              <a:rPr lang="pt-BR" altLang="en-US" sz="2000" dirty="0"/>
              <a:t>(SARS, H1N1 flu, Ebola, Zika, COVID)</a:t>
            </a:r>
            <a:br>
              <a:rPr lang="pt-BR" altLang="en-US" sz="2000" dirty="0"/>
            </a:br>
            <a:br>
              <a:rPr lang="en-US" altLang="en-US" sz="2800" dirty="0"/>
            </a:br>
            <a:endParaRPr lang="en-US" altLang="en-US" sz="2800" dirty="0"/>
          </a:p>
          <a:p>
            <a:pPr eaLnBrk="1" hangingPunct="1"/>
            <a:endParaRPr lang="en-US" altLang="en-US" sz="2800" dirty="0"/>
          </a:p>
        </p:txBody>
      </p:sp>
      <p:pic>
        <p:nvPicPr>
          <p:cNvPr id="3077" name="Picture 2">
            <a:extLst>
              <a:ext uri="{FF2B5EF4-FFF2-40B4-BE49-F238E27FC236}">
                <a16:creationId xmlns:a16="http://schemas.microsoft.com/office/drawing/2014/main" id="{C782D322-C9CB-4179-9EA4-BA1BF0808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59260B5D-37AB-46A2-BF76-6364930F51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CBEC87-4382-4E26-8CB7-277A8D932FCB}" type="slidenum">
              <a:rPr lang="en-US" altLang="en-US" sz="120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36045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4">
            <a:extLst>
              <a:ext uri="{FF2B5EF4-FFF2-40B4-BE49-F238E27FC236}">
                <a16:creationId xmlns:a16="http://schemas.microsoft.com/office/drawing/2014/main" id="{928EC05E-DA34-4304-93D7-E4649532F0CF}"/>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3076" name="Content Placeholder 5">
            <a:extLst>
              <a:ext uri="{FF2B5EF4-FFF2-40B4-BE49-F238E27FC236}">
                <a16:creationId xmlns:a16="http://schemas.microsoft.com/office/drawing/2014/main" id="{EE3BEA34-8CD0-4E80-8212-6B2244CA2ACC}"/>
              </a:ext>
            </a:extLst>
          </p:cNvPr>
          <p:cNvSpPr>
            <a:spLocks noGrp="1"/>
          </p:cNvSpPr>
          <p:nvPr>
            <p:ph idx="1"/>
          </p:nvPr>
        </p:nvSpPr>
        <p:spPr>
          <a:xfrm>
            <a:off x="457200" y="1562100"/>
            <a:ext cx="8229600" cy="4525963"/>
          </a:xfrm>
        </p:spPr>
        <p:txBody>
          <a:bodyPr/>
          <a:lstStyle/>
          <a:p>
            <a:pPr marL="0" indent="0" eaLnBrk="1" hangingPunct="1">
              <a:buNone/>
            </a:pPr>
            <a:r>
              <a:rPr lang="en-US" altLang="en-US" sz="2000" b="1" u="sng" dirty="0">
                <a:latin typeface="Arial" panose="020B0604020202020204" pitchFamily="34" charset="0"/>
                <a:cs typeface="Arial" panose="020B0604020202020204" pitchFamily="34" charset="0"/>
              </a:rPr>
              <a:t>Holding</a:t>
            </a:r>
          </a:p>
          <a:p>
            <a:pPr eaLnBrk="1" hangingPunct="1"/>
            <a:r>
              <a:rPr lang="en-US" sz="2000" dirty="0"/>
              <a:t>The agency's application of § 315(b)'s time limit is closely related to its decision whether to institute inter </a:t>
            </a:r>
            <a:r>
              <a:rPr lang="en-US" sz="2000" dirty="0" err="1"/>
              <a:t>partes</a:t>
            </a:r>
            <a:r>
              <a:rPr lang="en-US" sz="2000" dirty="0"/>
              <a:t> review and is therefore rendered </a:t>
            </a:r>
            <a:r>
              <a:rPr lang="en-US" sz="2000" dirty="0" err="1"/>
              <a:t>nonappealable</a:t>
            </a:r>
            <a:r>
              <a:rPr lang="en-US" sz="2000" dirty="0"/>
              <a:t> by § 314(d).</a:t>
            </a:r>
          </a:p>
          <a:p>
            <a:pPr lvl="1" eaLnBrk="1" hangingPunct="1"/>
            <a:r>
              <a:rPr lang="en-US" sz="1600" i="1" dirty="0" err="1"/>
              <a:t>Cuozzo</a:t>
            </a:r>
            <a:r>
              <a:rPr lang="en-US" sz="1600" dirty="0"/>
              <a:t>: 315(b) expressly governs institution and nothing more and a 315(b) challenge thus raises “an ordinary dispute about the application of” an institution related statute and </a:t>
            </a:r>
            <a:r>
              <a:rPr lang="en-US" sz="1600" i="1" dirty="0" err="1"/>
              <a:t>Cuozzo</a:t>
            </a:r>
            <a:r>
              <a:rPr lang="en-US" sz="1600" dirty="0"/>
              <a:t> held such challenges overcome the presumption favoring judicial review. </a:t>
            </a:r>
          </a:p>
          <a:p>
            <a:pPr lvl="1" eaLnBrk="1" hangingPunct="1"/>
            <a:r>
              <a:rPr lang="en-US" sz="1600" dirty="0"/>
              <a:t>Statute’s purpose and design: Congress designed inter </a:t>
            </a:r>
            <a:r>
              <a:rPr lang="en-US" sz="1600" dirty="0" err="1"/>
              <a:t>partes</a:t>
            </a:r>
            <a:r>
              <a:rPr lang="en-US" sz="1600" dirty="0"/>
              <a:t> review to weed out bad patent claims efficiently. “Congress prioritized patentability over 315(b)’s timeliness requirements.”</a:t>
            </a:r>
          </a:p>
          <a:p>
            <a:pPr lvl="1" eaLnBrk="1" hangingPunct="1"/>
            <a:r>
              <a:rPr lang="en-US" altLang="en-US" sz="1600" dirty="0"/>
              <a:t>Broader reading of 314(d): 314(d) text does not limit the review bar to 314(a). Rather it “encompasses the entire determination whether to institute an inter </a:t>
            </a:r>
            <a:r>
              <a:rPr lang="en-US" altLang="en-US" sz="1600" dirty="0" err="1"/>
              <a:t>partes</a:t>
            </a:r>
            <a:r>
              <a:rPr lang="en-US" altLang="en-US" sz="1600" dirty="0"/>
              <a:t> review”</a:t>
            </a:r>
            <a:endParaRPr lang="en-US" sz="1600" dirty="0"/>
          </a:p>
          <a:p>
            <a:pPr lvl="1" eaLnBrk="1" hangingPunct="1"/>
            <a:r>
              <a:rPr lang="en-US" sz="1600" dirty="0"/>
              <a:t>Unlike the appeal held reviewable in </a:t>
            </a:r>
            <a:r>
              <a:rPr lang="en-US" sz="1600" i="1" dirty="0"/>
              <a:t>SAS Institute</a:t>
            </a:r>
            <a:r>
              <a:rPr lang="en-US" sz="1600" dirty="0"/>
              <a:t>, Click-to-Call's appeal challenges not the manner in which the agency's review proceeds once instituted, but whether the agency should have instituted review at all</a:t>
            </a:r>
            <a:br>
              <a:rPr lang="en-US" altLang="en-US" sz="2400" dirty="0"/>
            </a:br>
            <a:endParaRPr lang="en-US" altLang="en-US" sz="2400" dirty="0"/>
          </a:p>
          <a:p>
            <a:pPr eaLnBrk="1" hangingPunct="1"/>
            <a:endParaRPr lang="en-US" altLang="en-US" sz="2800" dirty="0"/>
          </a:p>
        </p:txBody>
      </p:sp>
      <p:pic>
        <p:nvPicPr>
          <p:cNvPr id="3077" name="Picture 2">
            <a:extLst>
              <a:ext uri="{FF2B5EF4-FFF2-40B4-BE49-F238E27FC236}">
                <a16:creationId xmlns:a16="http://schemas.microsoft.com/office/drawing/2014/main" id="{C782D322-C9CB-4179-9EA4-BA1BF0808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59260B5D-37AB-46A2-BF76-6364930F51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CBEC87-4382-4E26-8CB7-277A8D932FCB}" type="slidenum">
              <a:rPr lang="en-US" altLang="en-US" sz="1200">
                <a:solidFill>
                  <a:srgbClr val="898989"/>
                </a:solidFill>
              </a:rPr>
              <a:pPr>
                <a:spcBef>
                  <a:spcPct val="0"/>
                </a:spcBef>
                <a:buFontTx/>
                <a:buNone/>
              </a:pPr>
              <a:t>11</a:t>
            </a:fld>
            <a:endParaRPr lang="en-US" altLang="en-US" sz="1200" dirty="0">
              <a:solidFill>
                <a:srgbClr val="898989"/>
              </a:solidFill>
            </a:endParaRPr>
          </a:p>
        </p:txBody>
      </p:sp>
    </p:spTree>
    <p:extLst>
      <p:ext uri="{BB962C8B-B14F-4D97-AF65-F5344CB8AC3E}">
        <p14:creationId xmlns:p14="http://schemas.microsoft.com/office/powerpoint/2010/main" val="2854551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4">
            <a:extLst>
              <a:ext uri="{FF2B5EF4-FFF2-40B4-BE49-F238E27FC236}">
                <a16:creationId xmlns:a16="http://schemas.microsoft.com/office/drawing/2014/main" id="{FB3A0730-AC37-4316-82B2-D9A1EB62A083}"/>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5124" name="Content Placeholder 5">
            <a:extLst>
              <a:ext uri="{FF2B5EF4-FFF2-40B4-BE49-F238E27FC236}">
                <a16:creationId xmlns:a16="http://schemas.microsoft.com/office/drawing/2014/main" id="{1191C7B5-FD28-4E99-84AD-6B3166FFB98A}"/>
              </a:ext>
            </a:extLst>
          </p:cNvPr>
          <p:cNvSpPr>
            <a:spLocks noGrp="1"/>
          </p:cNvSpPr>
          <p:nvPr>
            <p:ph idx="1"/>
          </p:nvPr>
        </p:nvSpPr>
        <p:spPr>
          <a:xfrm>
            <a:off x="457200" y="1562100"/>
            <a:ext cx="8229600" cy="4525963"/>
          </a:xfrm>
        </p:spPr>
        <p:txBody>
          <a:bodyPr/>
          <a:lstStyle/>
          <a:p>
            <a:pPr eaLnBrk="1" hangingPunct="1"/>
            <a:r>
              <a:rPr lang="en-US" altLang="en-US" sz="2800" dirty="0"/>
              <a:t>Which aspects of an institution decision, if any, are appealable after </a:t>
            </a:r>
            <a:r>
              <a:rPr lang="en-US" altLang="en-US" sz="2800" i="1" dirty="0" err="1"/>
              <a:t>Thryv</a:t>
            </a:r>
            <a:r>
              <a:rPr lang="en-US" altLang="en-US" sz="2800" dirty="0"/>
              <a:t>?</a:t>
            </a:r>
          </a:p>
          <a:p>
            <a:pPr lvl="1" eaLnBrk="1" hangingPunct="1"/>
            <a:r>
              <a:rPr lang="en-US" altLang="en-US" sz="2000" dirty="0"/>
              <a:t>Matters "closely tied to the application and interpretation of statutes related to the institution decision" are non-appealable.  </a:t>
            </a:r>
            <a:r>
              <a:rPr lang="en-US" altLang="en-US" sz="2000" i="1" dirty="0" err="1"/>
              <a:t>Thryv</a:t>
            </a:r>
            <a:r>
              <a:rPr lang="en-US" altLang="en-US" sz="2000" dirty="0"/>
              <a:t>, slip op. at 7, quoting </a:t>
            </a:r>
            <a:r>
              <a:rPr lang="en-US" altLang="en-US" sz="2000" i="1" dirty="0" err="1"/>
              <a:t>Cuozzo</a:t>
            </a:r>
            <a:r>
              <a:rPr lang="en-US" altLang="en-US" sz="2000" i="1" dirty="0"/>
              <a:t> Speed Technologies, LLC v. Lee</a:t>
            </a:r>
            <a:r>
              <a:rPr lang="en-US" altLang="en-US" sz="2000" dirty="0"/>
              <a:t>, slip op. at 11.</a:t>
            </a:r>
          </a:p>
          <a:p>
            <a:pPr lvl="1" eaLnBrk="1" hangingPunct="1"/>
            <a:r>
              <a:rPr lang="en-US" altLang="en-US" sz="2000" dirty="0"/>
              <a:t>Is this a "but-for" test, such that only matters that were dispositive to institution are non-appealable?</a:t>
            </a:r>
          </a:p>
          <a:p>
            <a:pPr lvl="1" eaLnBrk="1" hangingPunct="1"/>
            <a:r>
              <a:rPr lang="en-US" altLang="en-US" sz="2000" dirty="0"/>
              <a:t>Does </a:t>
            </a:r>
            <a:r>
              <a:rPr lang="en-US" altLang="en-US" sz="2000" i="1" dirty="0" err="1"/>
              <a:t>Thryv</a:t>
            </a:r>
            <a:r>
              <a:rPr lang="en-US" altLang="en-US" sz="2000" dirty="0"/>
              <a:t>/</a:t>
            </a:r>
            <a:r>
              <a:rPr lang="en-US" altLang="en-US" sz="2000" i="1" dirty="0" err="1"/>
              <a:t>Cuozzo</a:t>
            </a:r>
            <a:r>
              <a:rPr lang="en-US" altLang="en-US" sz="2000" dirty="0"/>
              <a:t> extend to discretionary denials under either § 314(a) or § 325(d)?</a:t>
            </a:r>
          </a:p>
          <a:p>
            <a:pPr lvl="1" eaLnBrk="1" hangingPunct="1"/>
            <a:r>
              <a:rPr lang="en-US" altLang="en-US" sz="2000" dirty="0"/>
              <a:t>To constitutional questions (e.g. Due Process)?</a:t>
            </a:r>
          </a:p>
          <a:p>
            <a:pPr lvl="1" eaLnBrk="1" hangingPunct="1"/>
            <a:r>
              <a:rPr lang="en-US" altLang="en-US" sz="2000" dirty="0"/>
              <a:t>Is mandamus available?</a:t>
            </a:r>
          </a:p>
          <a:p>
            <a:pPr lvl="1" eaLnBrk="1" hangingPunct="1"/>
            <a:r>
              <a:rPr lang="en-US" altLang="en-US" sz="2000" dirty="0"/>
              <a:t>How about APA challenges? (e.g. instituting an IPR on a ground barred by statute, or on a clearly flawed record such as using a reference that clearly failed to qualify as prior art)</a:t>
            </a:r>
          </a:p>
          <a:p>
            <a:pPr eaLnBrk="1" hangingPunct="1"/>
            <a:endParaRPr lang="en-US" altLang="en-US" sz="2800" dirty="0"/>
          </a:p>
        </p:txBody>
      </p:sp>
      <p:pic>
        <p:nvPicPr>
          <p:cNvPr id="5125" name="Picture 2">
            <a:extLst>
              <a:ext uri="{FF2B5EF4-FFF2-40B4-BE49-F238E27FC236}">
                <a16:creationId xmlns:a16="http://schemas.microsoft.com/office/drawing/2014/main" id="{55198A23-76B1-48AE-BB32-3B7C890CC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6" name="Slide Number Placeholder 1">
            <a:extLst>
              <a:ext uri="{FF2B5EF4-FFF2-40B4-BE49-F238E27FC236}">
                <a16:creationId xmlns:a16="http://schemas.microsoft.com/office/drawing/2014/main" id="{211400D1-52CE-4165-9F07-6597D10A63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E740C5F-4859-432C-A20F-C3E1171E3452}" type="slidenum">
              <a:rPr lang="en-US" altLang="en-US" sz="1200">
                <a:solidFill>
                  <a:srgbClr val="898989"/>
                </a:solidFill>
              </a:rPr>
              <a:pPr>
                <a:spcBef>
                  <a:spcPct val="0"/>
                </a:spcBef>
                <a:buFontTx/>
                <a:buNone/>
              </a:pPr>
              <a:t>12</a:t>
            </a:fld>
            <a:endParaRPr lang="en-US" altLang="en-US" sz="1200">
              <a:solidFill>
                <a:srgbClr val="89898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1" name="Title 4">
            <a:extLst>
              <a:ext uri="{FF2B5EF4-FFF2-40B4-BE49-F238E27FC236}">
                <a16:creationId xmlns:a16="http://schemas.microsoft.com/office/drawing/2014/main" id="{8A99EF42-6283-475D-9E29-CEF5E75DB0F3}"/>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3076" name="Content Placeholder 5">
            <a:extLst>
              <a:ext uri="{FF2B5EF4-FFF2-40B4-BE49-F238E27FC236}">
                <a16:creationId xmlns:a16="http://schemas.microsoft.com/office/drawing/2014/main" id="{6FD0A38D-A150-4FDC-84AB-2A168298179B}"/>
              </a:ext>
            </a:extLst>
          </p:cNvPr>
          <p:cNvSpPr>
            <a:spLocks noGrp="1"/>
          </p:cNvSpPr>
          <p:nvPr>
            <p:ph idx="1"/>
          </p:nvPr>
        </p:nvSpPr>
        <p:spPr>
          <a:xfrm>
            <a:off x="457200" y="1562100"/>
            <a:ext cx="8229600" cy="4525963"/>
          </a:xfrm>
        </p:spPr>
        <p:txBody>
          <a:bodyPr/>
          <a:lstStyle/>
          <a:p>
            <a:pPr eaLnBrk="1" hangingPunct="1">
              <a:defRPr/>
            </a:pPr>
            <a:endParaRPr lang="en-US" altLang="en-US" sz="2800" dirty="0"/>
          </a:p>
          <a:p>
            <a:pPr eaLnBrk="1" hangingPunct="1">
              <a:defRPr/>
            </a:pPr>
            <a:endParaRPr lang="en-US" altLang="en-US" sz="2800" dirty="0"/>
          </a:p>
          <a:p>
            <a:pPr eaLnBrk="1" hangingPunct="1">
              <a:defRPr/>
            </a:pPr>
            <a:endParaRPr lang="en-US" altLang="en-US" sz="2800" dirty="0"/>
          </a:p>
          <a:p>
            <a:pPr marL="0" indent="0" algn="ctr" eaLnBrk="1" hangingPunct="1">
              <a:buFont typeface="Arial" panose="020B0604020202020204" pitchFamily="34" charset="0"/>
              <a:buNone/>
              <a:defRPr/>
            </a:pPr>
            <a:r>
              <a:rPr lang="en-US" altLang="en-US" sz="4800" dirty="0"/>
              <a:t>Will IPRs continue to "</a:t>
            </a:r>
            <a:r>
              <a:rPr lang="en-US" altLang="en-US" sz="4800" dirty="0" err="1"/>
              <a:t>Thryv</a:t>
            </a:r>
            <a:r>
              <a:rPr lang="en-US" altLang="en-US" sz="4800" dirty="0"/>
              <a:t>"?</a:t>
            </a:r>
          </a:p>
          <a:p>
            <a:pPr eaLnBrk="1" hangingPunct="1">
              <a:defRPr/>
            </a:pPr>
            <a:endParaRPr lang="en-US" altLang="en-US" sz="2800" dirty="0"/>
          </a:p>
        </p:txBody>
      </p:sp>
      <p:pic>
        <p:nvPicPr>
          <p:cNvPr id="7173" name="Picture 2">
            <a:extLst>
              <a:ext uri="{FF2B5EF4-FFF2-40B4-BE49-F238E27FC236}">
                <a16:creationId xmlns:a16="http://schemas.microsoft.com/office/drawing/2014/main" id="{0ABAF461-EFF5-447A-B506-E3C48D5805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4" name="Slide Number Placeholder 1">
            <a:extLst>
              <a:ext uri="{FF2B5EF4-FFF2-40B4-BE49-F238E27FC236}">
                <a16:creationId xmlns:a16="http://schemas.microsoft.com/office/drawing/2014/main" id="{56A02952-D965-46FC-AA63-6147D5C10C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081391-EF98-43CD-8AA1-D7AF9BDE9959}" type="slidenum">
              <a:rPr lang="en-US" altLang="en-US" sz="1200">
                <a:solidFill>
                  <a:srgbClr val="898989"/>
                </a:solidFill>
              </a:rPr>
              <a:pPr>
                <a:spcBef>
                  <a:spcPct val="0"/>
                </a:spcBef>
                <a:buFontTx/>
                <a:buNone/>
              </a:pPr>
              <a:t>13</a:t>
            </a:fld>
            <a:endParaRPr lang="en-US" altLang="en-US" sz="1200">
              <a:solidFill>
                <a:srgbClr val="89898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CA8E36-562B-42C5-B267-153C0678BF4C}"/>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9" name="Content Placeholder 5">
            <a:extLst>
              <a:ext uri="{FF2B5EF4-FFF2-40B4-BE49-F238E27FC236}">
                <a16:creationId xmlns:a16="http://schemas.microsoft.com/office/drawing/2014/main" id="{DFF5BB53-ECBD-4475-8B12-CDE2DB7F17B1}"/>
              </a:ext>
            </a:extLst>
          </p:cNvPr>
          <p:cNvSpPr>
            <a:spLocks noGrp="1"/>
          </p:cNvSpPr>
          <p:nvPr>
            <p:ph idx="1"/>
          </p:nvPr>
        </p:nvSpPr>
        <p:spPr>
          <a:xfrm>
            <a:off x="420688" y="1179513"/>
            <a:ext cx="8382000" cy="5548312"/>
          </a:xfrm>
        </p:spPr>
        <p:txBody>
          <a:bodyPr/>
          <a:lstStyle/>
          <a:p>
            <a:pPr marL="0" indent="0" eaLnBrk="1" hangingPunct="1">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r>
              <a:rPr lang="en-US" altLang="en-US" sz="1800" b="1" u="sng" dirty="0">
                <a:latin typeface="Arial" panose="020B0604020202020204" pitchFamily="34" charset="0"/>
                <a:cs typeface="Arial" panose="020B0604020202020204" pitchFamily="34" charset="0"/>
              </a:rPr>
              <a:t>Facts and Procedural History</a:t>
            </a:r>
          </a:p>
          <a:p>
            <a:pPr marL="0" indent="0" eaLnBrk="1" hangingPunct="1">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a:p>
            <a:pPr algn="just" eaLnBrk="1" hangingPunct="1">
              <a:buFontTx/>
              <a:buChar char="-"/>
              <a:defRPr/>
            </a:pPr>
            <a:r>
              <a:rPr lang="en-US" sz="1600" dirty="0">
                <a:latin typeface="Arial" panose="020B0604020202020204" pitchFamily="34" charset="0"/>
                <a:cs typeface="Arial" panose="020B0604020202020204" pitchFamily="34" charset="0"/>
              </a:rPr>
              <a:t>In 2011 and 2012, </a:t>
            </a:r>
            <a:r>
              <a:rPr lang="en-US" sz="1600" dirty="0" err="1">
                <a:latin typeface="Arial" panose="020B0604020202020204" pitchFamily="34" charset="0"/>
                <a:cs typeface="Arial" panose="020B0604020202020204" pitchFamily="34" charset="0"/>
              </a:rPr>
              <a:t>Booking.com</a:t>
            </a:r>
            <a:r>
              <a:rPr lang="en-US" sz="1600" dirty="0">
                <a:latin typeface="Arial" panose="020B0604020202020204" pitchFamily="34" charset="0"/>
                <a:cs typeface="Arial" panose="020B0604020202020204" pitchFamily="34" charset="0"/>
              </a:rPr>
              <a:t> filed four applications with the U.S. Patent and Trademark Office (USPTO) to trademark the name </a:t>
            </a:r>
            <a:r>
              <a:rPr lang="en-US" sz="1600" dirty="0" err="1">
                <a:latin typeface="Arial" panose="020B0604020202020204" pitchFamily="34" charset="0"/>
                <a:cs typeface="Arial" panose="020B0604020202020204" pitchFamily="34" charset="0"/>
              </a:rPr>
              <a:t>Booking.com</a:t>
            </a:r>
            <a:r>
              <a:rPr lang="en-US" sz="1600" dirty="0">
                <a:latin typeface="Arial" panose="020B0604020202020204" pitchFamily="34" charset="0"/>
                <a:cs typeface="Arial" panose="020B0604020202020204" pitchFamily="34" charset="0"/>
              </a:rPr>
              <a:t>. </a:t>
            </a:r>
          </a:p>
          <a:p>
            <a:pPr marL="0" indent="0" algn="just" eaLnBrk="1" hangingPunct="1">
              <a:buFont typeface="Arial" panose="020B0604020202020204" pitchFamily="34" charset="0"/>
              <a:buNone/>
              <a:defRPr/>
            </a:pPr>
            <a:endParaRPr lang="en-US" sz="1600" dirty="0">
              <a:latin typeface="Arial" panose="020B0604020202020204" pitchFamily="34" charset="0"/>
              <a:cs typeface="Arial" panose="020B0604020202020204" pitchFamily="34" charset="0"/>
            </a:endParaRPr>
          </a:p>
          <a:p>
            <a:pPr algn="just" eaLnBrk="1" hangingPunct="1">
              <a:buFontTx/>
              <a:buChar char="-"/>
              <a:defRPr/>
            </a:pPr>
            <a:r>
              <a:rPr lang="en-US" sz="1600" dirty="0">
                <a:latin typeface="Arial" panose="020B0604020202020204" pitchFamily="34" charset="0"/>
                <a:cs typeface="Arial" panose="020B0604020202020204" pitchFamily="34" charset="0"/>
              </a:rPr>
              <a:t>USPTO denied the applications on the grounds that the name was generic and not a protectable mark. </a:t>
            </a:r>
            <a:r>
              <a:rPr lang="en-US" sz="1600" dirty="0" err="1">
                <a:latin typeface="Arial" panose="020B0604020202020204" pitchFamily="34" charset="0"/>
                <a:cs typeface="Arial" panose="020B0604020202020204" pitchFamily="34" charset="0"/>
              </a:rPr>
              <a:t>Booking.com</a:t>
            </a:r>
            <a:r>
              <a:rPr lang="en-US" sz="1600" dirty="0">
                <a:latin typeface="Arial" panose="020B0604020202020204" pitchFamily="34" charset="0"/>
                <a:cs typeface="Arial" panose="020B0604020202020204" pitchFamily="34" charset="0"/>
              </a:rPr>
              <a:t> appealed to the Trademark Trial and Appeal Board (TTAB), which upheld the USPTO's decision. </a:t>
            </a:r>
          </a:p>
          <a:p>
            <a:pPr algn="just" eaLnBrk="1" hangingPunct="1">
              <a:buFontTx/>
              <a:buChar char="-"/>
              <a:defRPr/>
            </a:pPr>
            <a:endParaRPr lang="en-US" sz="1600" dirty="0">
              <a:latin typeface="Arial" panose="020B0604020202020204" pitchFamily="34" charset="0"/>
              <a:cs typeface="Arial" panose="020B0604020202020204" pitchFamily="34" charset="0"/>
            </a:endParaRPr>
          </a:p>
          <a:p>
            <a:pPr algn="just" eaLnBrk="1" hangingPunct="1">
              <a:buFontTx/>
              <a:buChar char="-"/>
              <a:defRPr/>
            </a:pPr>
            <a:r>
              <a:rPr lang="en-US" sz="1600" dirty="0">
                <a:latin typeface="Arial" panose="020B0604020202020204" pitchFamily="34" charset="0"/>
                <a:cs typeface="Arial" panose="020B0604020202020204" pitchFamily="34" charset="0"/>
              </a:rPr>
              <a:t>In 2016, </a:t>
            </a:r>
            <a:r>
              <a:rPr lang="en-US" sz="1600" dirty="0" err="1">
                <a:latin typeface="Arial" panose="020B0604020202020204" pitchFamily="34" charset="0"/>
                <a:cs typeface="Arial" panose="020B0604020202020204" pitchFamily="34" charset="0"/>
              </a:rPr>
              <a:t>Booking.com</a:t>
            </a:r>
            <a:r>
              <a:rPr lang="en-US" sz="1600" dirty="0">
                <a:latin typeface="Arial" panose="020B0604020202020204" pitchFamily="34" charset="0"/>
                <a:cs typeface="Arial" panose="020B0604020202020204" pitchFamily="34" charset="0"/>
              </a:rPr>
              <a:t> appealed the TTAB's ruling in the U.S. District Court for the Eastern District of Virginia, arguing </a:t>
            </a:r>
            <a:r>
              <a:rPr lang="en-US" sz="1600" dirty="0" err="1">
                <a:latin typeface="Arial" panose="020B0604020202020204" pitchFamily="34" charset="0"/>
                <a:cs typeface="Arial" panose="020B0604020202020204" pitchFamily="34" charset="0"/>
              </a:rPr>
              <a:t>Booking.com</a:t>
            </a:r>
            <a:r>
              <a:rPr lang="en-US" sz="1600" dirty="0">
                <a:latin typeface="Arial" panose="020B0604020202020204" pitchFamily="34" charset="0"/>
                <a:cs typeface="Arial" panose="020B0604020202020204" pitchFamily="34" charset="0"/>
              </a:rPr>
              <a:t> was eligible for trademark protection.</a:t>
            </a:r>
          </a:p>
          <a:p>
            <a:pPr marL="742950" lvl="2" indent="-342900" algn="just" eaLnBrk="1" hangingPunct="1">
              <a:buFontTx/>
              <a:buChar char="-"/>
              <a:defRPr/>
            </a:pPr>
            <a:r>
              <a:rPr lang="en-US" sz="1600" dirty="0">
                <a:latin typeface="Arial" panose="020B0604020202020204" pitchFamily="34" charset="0"/>
                <a:cs typeface="Arial" panose="020B0604020202020204" pitchFamily="34" charset="0"/>
              </a:rPr>
              <a:t>The district court affirmed in part </a:t>
            </a:r>
            <a:r>
              <a:rPr lang="en-US" sz="1600" dirty="0" err="1">
                <a:latin typeface="Arial" panose="020B0604020202020204" pitchFamily="34" charset="0"/>
                <a:cs typeface="Arial" panose="020B0604020202020204" pitchFamily="34" charset="0"/>
              </a:rPr>
              <a:t>Booking.com's</a:t>
            </a:r>
            <a:r>
              <a:rPr lang="en-US" sz="1600" dirty="0">
                <a:latin typeface="Arial" panose="020B0604020202020204" pitchFamily="34" charset="0"/>
                <a:cs typeface="Arial" panose="020B0604020202020204" pitchFamily="34" charset="0"/>
              </a:rPr>
              <a:t> motion for summary judgement, ordering the USPTO to accept two of the trademark applications, and remanded the case for further proceedings on the remaining two applications</a:t>
            </a:r>
          </a:p>
          <a:p>
            <a:pPr marL="742950" lvl="2" indent="-342900" algn="just" eaLnBrk="1" hangingPunct="1">
              <a:buFontTx/>
              <a:buChar char="-"/>
              <a:defRPr/>
            </a:pPr>
            <a:endParaRPr lang="en-US" sz="1600" dirty="0">
              <a:latin typeface="Arial" panose="020B0604020202020204" pitchFamily="34" charset="0"/>
              <a:cs typeface="Arial" panose="020B0604020202020204" pitchFamily="34" charset="0"/>
            </a:endParaRPr>
          </a:p>
          <a:p>
            <a:pPr marL="285750" lvl="1" algn="just" eaLnBrk="1" hangingPunct="1">
              <a:buFontTx/>
              <a:buChar char="-"/>
              <a:defRPr/>
            </a:pPr>
            <a:r>
              <a:rPr lang="en-US" sz="1600" dirty="0">
                <a:latin typeface="Arial" panose="020B0604020202020204" pitchFamily="34" charset="0"/>
                <a:cs typeface="Arial" panose="020B0604020202020204" pitchFamily="34" charset="0"/>
              </a:rPr>
              <a:t>The 4</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circuit affirmed the district court's ruling and denied the government's petition for a rehearing</a:t>
            </a:r>
          </a:p>
          <a:p>
            <a:pPr marL="0" lvl="1" indent="0" algn="just" eaLnBrk="1" hangingPunct="1">
              <a:buFont typeface="Arial" panose="020B0604020202020204" pitchFamily="34" charset="0"/>
              <a:buNone/>
              <a:defRPr/>
            </a:pPr>
            <a:endParaRPr lang="en-US" sz="1600" dirty="0">
              <a:latin typeface="Arial" panose="020B0604020202020204" pitchFamily="34" charset="0"/>
              <a:cs typeface="Arial" panose="020B0604020202020204" pitchFamily="34" charset="0"/>
            </a:endParaRPr>
          </a:p>
          <a:p>
            <a:pPr marL="285750" lvl="1" algn="just" eaLnBrk="1" hangingPunct="1">
              <a:buFontTx/>
              <a:buChar char="-"/>
              <a:defRPr/>
            </a:pPr>
            <a:r>
              <a:rPr lang="en-US" sz="1600" dirty="0">
                <a:latin typeface="Arial" panose="020B0604020202020204" pitchFamily="34" charset="0"/>
                <a:cs typeface="Arial" panose="020B0604020202020204" pitchFamily="34" charset="0"/>
              </a:rPr>
              <a:t>USPTO petitioned the U.S. Supreme Court for review.</a:t>
            </a:r>
          </a:p>
          <a:p>
            <a:pPr marL="285750" lvl="1" algn="just" eaLnBrk="1" hangingPunct="1">
              <a:buFontTx/>
              <a:buChar char="-"/>
              <a:defRPr/>
            </a:pPr>
            <a:endParaRPr lang="en-US" sz="1800" dirty="0">
              <a:latin typeface="Arial" panose="020B0604020202020204" pitchFamily="34" charset="0"/>
              <a:cs typeface="Arial" panose="020B0604020202020204" pitchFamily="34" charset="0"/>
            </a:endParaRPr>
          </a:p>
          <a:p>
            <a:pPr algn="just" eaLnBrk="1" hangingPunct="1">
              <a:buFontTx/>
              <a:buChar char="-"/>
              <a:defRPr/>
            </a:pPr>
            <a:endParaRPr lang="en-US" sz="1800" dirty="0">
              <a:latin typeface="Arial" panose="020B0604020202020204" pitchFamily="34" charset="0"/>
              <a:cs typeface="Arial" panose="020B0604020202020204" pitchFamily="34" charset="0"/>
            </a:endParaRPr>
          </a:p>
          <a:p>
            <a:pPr algn="just" eaLnBrk="1" hangingPunct="1">
              <a:buFontTx/>
              <a:buChar char="-"/>
              <a:defRPr/>
            </a:pPr>
            <a:endParaRPr lang="en-US" sz="1800" dirty="0">
              <a:latin typeface="Arial" panose="020B0604020202020204" pitchFamily="34" charset="0"/>
              <a:cs typeface="Arial" panose="020B0604020202020204" pitchFamily="34" charset="0"/>
            </a:endParaRPr>
          </a:p>
          <a:p>
            <a:pPr algn="just" eaLnBrk="1" hangingPunct="1">
              <a:buFontTx/>
              <a:buChar char="-"/>
              <a:defRPr/>
            </a:pPr>
            <a:endParaRPr lang="en-US" sz="1800"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eaLnBrk="1" hangingPunct="1">
              <a:defRPr/>
            </a:pPr>
            <a:endParaRPr lang="en-US" altLang="en-US" sz="1800" b="1" dirty="0">
              <a:latin typeface="Arial" panose="020B0604020202020204" pitchFamily="34" charset="0"/>
              <a:cs typeface="Arial" panose="020B0604020202020204" pitchFamily="34" charset="0"/>
            </a:endParaRPr>
          </a:p>
          <a:p>
            <a:pPr algn="just">
              <a:defRPr/>
            </a:pPr>
            <a:endParaRPr lang="en-US" altLang="en-US" sz="2000" dirty="0">
              <a:latin typeface="Arial" panose="020B0604020202020204" pitchFamily="34" charset="0"/>
              <a:cs typeface="Arial" panose="020B0604020202020204" pitchFamily="34" charset="0"/>
            </a:endParaRPr>
          </a:p>
        </p:txBody>
      </p:sp>
      <p:pic>
        <p:nvPicPr>
          <p:cNvPr id="14340" name="Picture 2">
            <a:extLst>
              <a:ext uri="{FF2B5EF4-FFF2-40B4-BE49-F238E27FC236}">
                <a16:creationId xmlns:a16="http://schemas.microsoft.com/office/drawing/2014/main" id="{ECEC476B-D8EB-460F-BB4B-8B8898A17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Slide Number Placeholder 7">
            <a:extLst>
              <a:ext uri="{FF2B5EF4-FFF2-40B4-BE49-F238E27FC236}">
                <a16:creationId xmlns:a16="http://schemas.microsoft.com/office/drawing/2014/main" id="{730AFE4E-427C-4D37-B33D-4EDAC4D9A1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56BFB30-A5B4-4CBC-8B6D-69CFCBEECE7C}"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
        <p:nvSpPr>
          <p:cNvPr id="8" name="Title 4">
            <a:extLst>
              <a:ext uri="{FF2B5EF4-FFF2-40B4-BE49-F238E27FC236}">
                <a16:creationId xmlns:a16="http://schemas.microsoft.com/office/drawing/2014/main" id="{505B9CC7-AA98-4321-9EFC-E7E8A1BAFDA3}"/>
              </a:ext>
            </a:extLst>
          </p:cNvPr>
          <p:cNvSpPr>
            <a:spLocks noGrp="1"/>
          </p:cNvSpPr>
          <p:nvPr>
            <p:ph type="title"/>
          </p:nvPr>
        </p:nvSpPr>
        <p:spPr>
          <a:xfrm>
            <a:off x="2895600" y="152400"/>
            <a:ext cx="5791200" cy="1143000"/>
          </a:xfrm>
        </p:spPr>
        <p:txBody>
          <a:bodyPr/>
          <a:lstStyle/>
          <a:p>
            <a:pPr algn="l" eaLnBrk="1" hangingPunct="1"/>
            <a:r>
              <a:rPr lang="en-US" altLang="en-US" sz="3600" b="1" i="1" dirty="0">
                <a:latin typeface="Rockwell" panose="02060603020205020403" pitchFamily="18" charset="0"/>
              </a:rPr>
              <a:t>USPTO v. Booking.com</a:t>
            </a:r>
            <a:endParaRPr lang="en-US" altLang="en-US" sz="3600" b="1" dirty="0">
              <a:latin typeface="Rockwell" panose="02060603020205020403"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8AD4D5-C55D-4D7B-8979-7F4A90AB724A}"/>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9" name="Content Placeholder 5">
            <a:extLst>
              <a:ext uri="{FF2B5EF4-FFF2-40B4-BE49-F238E27FC236}">
                <a16:creationId xmlns:a16="http://schemas.microsoft.com/office/drawing/2014/main" id="{E782CE69-B3EE-4B2B-92A4-26EDC36EF5D0}"/>
              </a:ext>
            </a:extLst>
          </p:cNvPr>
          <p:cNvSpPr>
            <a:spLocks noGrp="1"/>
          </p:cNvSpPr>
          <p:nvPr>
            <p:ph idx="1"/>
          </p:nvPr>
        </p:nvSpPr>
        <p:spPr>
          <a:xfrm>
            <a:off x="381000" y="1309688"/>
            <a:ext cx="8382000" cy="5121275"/>
          </a:xfrm>
        </p:spPr>
        <p:txBody>
          <a:bodyPr/>
          <a:lstStyle/>
          <a:p>
            <a:pPr marL="0" indent="0" eaLnBrk="1" hangingPunct="1">
              <a:buFont typeface="Arial" panose="020B0604020202020204" pitchFamily="34" charset="0"/>
              <a:buNone/>
              <a:defRPr/>
            </a:pPr>
            <a:endParaRPr lang="en-US" altLang="en-US" sz="1800" b="1" dirty="0">
              <a:latin typeface="Arial" panose="020B0604020202020204" pitchFamily="34" charset="0"/>
              <a:cs typeface="Arial" panose="020B0604020202020204" pitchFamily="34" charset="0"/>
            </a:endParaRPr>
          </a:p>
          <a:p>
            <a:pPr algn="just">
              <a:defRPr/>
            </a:pPr>
            <a:r>
              <a:rPr lang="en-US" altLang="en-US" sz="1800" b="1" dirty="0">
                <a:latin typeface="Arial" panose="020B0604020202020204" pitchFamily="34" charset="0"/>
                <a:cs typeface="Arial" panose="020B0604020202020204" pitchFamily="34" charset="0"/>
              </a:rPr>
              <a:t>Issue:</a:t>
            </a:r>
            <a:r>
              <a:rPr lang="en-US" altLang="en-US" sz="1800" dirty="0">
                <a:latin typeface="Arial" panose="020B0604020202020204" pitchFamily="34" charset="0"/>
                <a:cs typeface="Arial" panose="020B0604020202020204" pitchFamily="34" charset="0"/>
              </a:rPr>
              <a:t> Whether the addition by an online business of a generic top-level domain (".com") to an otherwise generic term can create a protectable trademark.</a:t>
            </a:r>
          </a:p>
          <a:p>
            <a:pPr algn="just">
              <a:defRPr/>
            </a:pPr>
            <a:endParaRPr lang="en-US" altLang="en-US" sz="1800" b="1" dirty="0">
              <a:latin typeface="Arial" panose="020B0604020202020204" pitchFamily="34" charset="0"/>
              <a:cs typeface="Arial" panose="020B0604020202020204" pitchFamily="34" charset="0"/>
            </a:endParaRPr>
          </a:p>
          <a:p>
            <a:pPr algn="just">
              <a:defRPr/>
            </a:pPr>
            <a:r>
              <a:rPr lang="en-US" altLang="en-US" sz="1800" b="1" dirty="0">
                <a:latin typeface="Arial" panose="020B0604020202020204" pitchFamily="34" charset="0"/>
                <a:cs typeface="Arial" panose="020B0604020202020204" pitchFamily="34" charset="0"/>
              </a:rPr>
              <a:t>Outcome:</a:t>
            </a:r>
            <a:r>
              <a:rPr lang="en-US" altLang="en-US" sz="1800" dirty="0">
                <a:latin typeface="Arial" panose="020B0604020202020204" pitchFamily="34" charset="0"/>
                <a:cs typeface="Arial" panose="020B0604020202020204" pitchFamily="34" charset="0"/>
              </a:rPr>
              <a:t> The court held that  "</a:t>
            </a:r>
            <a:r>
              <a:rPr lang="en-US" altLang="en-US" sz="1800" dirty="0" err="1">
                <a:latin typeface="Arial" panose="020B0604020202020204" pitchFamily="34" charset="0"/>
                <a:cs typeface="Arial" panose="020B0604020202020204" pitchFamily="34" charset="0"/>
              </a:rPr>
              <a:t>generic.com</a:t>
            </a:r>
            <a:r>
              <a:rPr lang="en-US" altLang="en-US" sz="1800" dirty="0">
                <a:latin typeface="Arial" panose="020B0604020202020204" pitchFamily="34" charset="0"/>
                <a:cs typeface="Arial" panose="020B0604020202020204" pitchFamily="34" charset="0"/>
              </a:rPr>
              <a:t>" term is not a generic name for a class of goods or services </a:t>
            </a:r>
            <a:r>
              <a:rPr lang="en-US" altLang="en-US" sz="1800" u="sng" dirty="0">
                <a:latin typeface="Arial" panose="020B0604020202020204" pitchFamily="34" charset="0"/>
                <a:cs typeface="Arial" panose="020B0604020202020204" pitchFamily="34" charset="0"/>
              </a:rPr>
              <a:t>if consumers do not recognize the term as generic</a:t>
            </a:r>
            <a:r>
              <a:rPr lang="en-US" altLang="en-US" sz="1800" dirty="0">
                <a:latin typeface="Arial" panose="020B0604020202020204" pitchFamily="34" charset="0"/>
                <a:cs typeface="Arial" panose="020B0604020202020204" pitchFamily="34" charset="0"/>
              </a:rPr>
              <a:t>.</a:t>
            </a:r>
          </a:p>
          <a:p>
            <a:pPr algn="just">
              <a:defRPr/>
            </a:pPr>
            <a:endParaRPr lang="en-US" altLang="en-US" sz="1800" dirty="0">
              <a:latin typeface="Arial" panose="020B0604020202020204" pitchFamily="34" charset="0"/>
              <a:cs typeface="Arial" panose="020B0604020202020204" pitchFamily="34" charset="0"/>
            </a:endParaRPr>
          </a:p>
          <a:p>
            <a:pPr algn="just">
              <a:defRPr/>
            </a:pPr>
            <a:r>
              <a:rPr lang="en-US" altLang="en-US" sz="1800" dirty="0">
                <a:latin typeface="Arial" panose="020B0604020202020204" pitchFamily="34" charset="0"/>
                <a:cs typeface="Arial" panose="020B0604020202020204" pitchFamily="34" charset="0"/>
              </a:rPr>
              <a:t>The Court found one of main cases, </a:t>
            </a:r>
            <a:r>
              <a:rPr lang="en-US" altLang="en-US" sz="1800" i="1" dirty="0">
                <a:latin typeface="Arial" panose="020B0604020202020204" pitchFamily="34" charset="0"/>
                <a:cs typeface="Arial" panose="020B0604020202020204" pitchFamily="34" charset="0"/>
              </a:rPr>
              <a:t>Goodyear's India Rubber Glove Mfg. Co. v. Goodyear Rubber Co.</a:t>
            </a:r>
            <a:r>
              <a:rPr lang="en-US" altLang="en-US" sz="1800" dirty="0">
                <a:latin typeface="Arial" panose="020B0604020202020204" pitchFamily="34" charset="0"/>
                <a:cs typeface="Arial" panose="020B0604020202020204" pitchFamily="34" charset="0"/>
              </a:rPr>
              <a:t>, 128 U.S. 598 (1888), inapplicable to </a:t>
            </a:r>
            <a:r>
              <a:rPr lang="en-US" altLang="en-US" sz="1800" dirty="0" err="1">
                <a:latin typeface="Arial" panose="020B0604020202020204" pitchFamily="34" charset="0"/>
                <a:cs typeface="Arial" panose="020B0604020202020204" pitchFamily="34" charset="0"/>
              </a:rPr>
              <a:t>Booking.com</a:t>
            </a:r>
            <a:r>
              <a:rPr lang="en-US" altLang="en-US" sz="1800" dirty="0">
                <a:latin typeface="Arial" panose="020B0604020202020204" pitchFamily="34" charset="0"/>
                <a:cs typeface="Arial" panose="020B0604020202020204" pitchFamily="34" charset="0"/>
              </a:rPr>
              <a:t>. </a:t>
            </a:r>
          </a:p>
          <a:p>
            <a:pPr algn="just">
              <a:defRPr/>
            </a:pPr>
            <a:endParaRPr lang="en-US" altLang="en-US" sz="1800" dirty="0">
              <a:latin typeface="Arial" panose="020B0604020202020204" pitchFamily="34" charset="0"/>
              <a:cs typeface="Arial" panose="020B0604020202020204" pitchFamily="34" charset="0"/>
            </a:endParaRPr>
          </a:p>
          <a:p>
            <a:pPr algn="just">
              <a:defRPr/>
            </a:pPr>
            <a:r>
              <a:rPr lang="en-US" altLang="en-US" sz="1800" dirty="0">
                <a:latin typeface="Arial" panose="020B0604020202020204" pitchFamily="34" charset="0"/>
                <a:cs typeface="Arial" panose="020B0604020202020204" pitchFamily="34" charset="0"/>
              </a:rPr>
              <a:t>Proper test for precluding a generic term from registration. </a:t>
            </a:r>
          </a:p>
          <a:p>
            <a:pPr lvl="1" algn="just">
              <a:defRPr/>
            </a:pPr>
            <a:r>
              <a:rPr lang="en-US" altLang="en-US" sz="1800" dirty="0">
                <a:latin typeface="Arial" panose="020B0604020202020204" pitchFamily="34" charset="0"/>
                <a:cs typeface="Arial" panose="020B0604020202020204" pitchFamily="34" charset="0"/>
              </a:rPr>
              <a:t>The primary significance of the registered mark to the relevant public . . . shall be the test for determining whether the registered mark has become the generic name of goods or services. 15 U.S.C. § 1064(3)</a:t>
            </a:r>
          </a:p>
          <a:p>
            <a:pPr algn="just">
              <a:defRPr/>
            </a:pPr>
            <a:endParaRPr lang="en-US" altLang="en-US" sz="2000" dirty="0">
              <a:latin typeface="Arial" panose="020B0604020202020204" pitchFamily="34" charset="0"/>
              <a:cs typeface="Arial" panose="020B0604020202020204" pitchFamily="34" charset="0"/>
            </a:endParaRPr>
          </a:p>
        </p:txBody>
      </p:sp>
      <p:pic>
        <p:nvPicPr>
          <p:cNvPr id="16388" name="Picture 2">
            <a:extLst>
              <a:ext uri="{FF2B5EF4-FFF2-40B4-BE49-F238E27FC236}">
                <a16:creationId xmlns:a16="http://schemas.microsoft.com/office/drawing/2014/main" id="{5F1E08BA-809B-4CD8-A39D-2012B79F8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Slide Number Placeholder 7">
            <a:extLst>
              <a:ext uri="{FF2B5EF4-FFF2-40B4-BE49-F238E27FC236}">
                <a16:creationId xmlns:a16="http://schemas.microsoft.com/office/drawing/2014/main" id="{EA5E1C7D-F8F1-4B45-B58E-23CA089AB4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FC80436-6724-4AF2-B5A8-1ED05FA9D0D6}"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
        <p:nvSpPr>
          <p:cNvPr id="11" name="Title 4">
            <a:extLst>
              <a:ext uri="{FF2B5EF4-FFF2-40B4-BE49-F238E27FC236}">
                <a16:creationId xmlns:a16="http://schemas.microsoft.com/office/drawing/2014/main" id="{729E3B28-FD5B-426D-8866-D274037ABFB2}"/>
              </a:ext>
            </a:extLst>
          </p:cNvPr>
          <p:cNvSpPr txBox="1">
            <a:spLocks/>
          </p:cNvSpPr>
          <p:nvPr/>
        </p:nvSpPr>
        <p:spPr bwMode="auto">
          <a:xfrm>
            <a:off x="2895600" y="1524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600" b="1" i="1" dirty="0">
                <a:latin typeface="Rockwell" panose="02060603020205020403" pitchFamily="18" charset="0"/>
              </a:rPr>
              <a:t>USPTO v. Booking.com</a:t>
            </a:r>
            <a:endParaRPr lang="en-US" altLang="en-US" sz="3600" b="1" dirty="0">
              <a:latin typeface="Rockwell" panose="020606030202050204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2F408F-D184-4ABA-B49F-F2C298D5D6EA}"/>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339" name="Content Placeholder 5">
            <a:extLst>
              <a:ext uri="{FF2B5EF4-FFF2-40B4-BE49-F238E27FC236}">
                <a16:creationId xmlns:a16="http://schemas.microsoft.com/office/drawing/2014/main" id="{1DD91021-7750-4204-91C9-B03799095D04}"/>
              </a:ext>
            </a:extLst>
          </p:cNvPr>
          <p:cNvSpPr>
            <a:spLocks noGrp="1"/>
          </p:cNvSpPr>
          <p:nvPr>
            <p:ph idx="1"/>
          </p:nvPr>
        </p:nvSpPr>
        <p:spPr>
          <a:xfrm>
            <a:off x="381000" y="1409700"/>
            <a:ext cx="8382000" cy="5021263"/>
          </a:xfrm>
        </p:spPr>
        <p:txBody>
          <a:bodyPr/>
          <a:lstStyle/>
          <a:p>
            <a:pPr eaLnBrk="1" hangingPunct="1">
              <a:defRPr/>
            </a:pPr>
            <a:endParaRPr lang="en-US" altLang="en-US" sz="1800" dirty="0">
              <a:latin typeface="Arial" panose="020B0604020202020204" pitchFamily="34" charset="0"/>
              <a:cs typeface="Arial" panose="020B0604020202020204" pitchFamily="34" charset="0"/>
            </a:endParaRPr>
          </a:p>
          <a:p>
            <a:pPr algn="just">
              <a:defRPr/>
            </a:pPr>
            <a:r>
              <a:rPr lang="en-US" altLang="en-US" sz="1800" dirty="0">
                <a:latin typeface="Arial" panose="020B0604020202020204" pitchFamily="34" charset="0"/>
                <a:cs typeface="Arial" panose="020B0604020202020204" pitchFamily="34" charset="0"/>
              </a:rPr>
              <a:t>What does this mean going forward?</a:t>
            </a:r>
          </a:p>
          <a:p>
            <a:pPr lvl="1" algn="just">
              <a:defRPr/>
            </a:pPr>
            <a:r>
              <a:rPr lang="en-US" altLang="en-US" sz="1800" dirty="0">
                <a:latin typeface="Arial" panose="020B0604020202020204" pitchFamily="34" charset="0"/>
                <a:cs typeface="Arial" panose="020B0604020202020204" pitchFamily="34" charset="0"/>
              </a:rPr>
              <a:t> R</a:t>
            </a:r>
            <a:r>
              <a:rPr lang="en-US" sz="1800" dirty="0">
                <a:latin typeface="Arial" panose="020B0604020202020204" pitchFamily="34" charset="0"/>
                <a:cs typeface="Arial" panose="020B0604020202020204" pitchFamily="34" charset="0"/>
              </a:rPr>
              <a:t>uling will allow clients that otherwise may not have been able to get a Trademark to now be able to get trademark protection as long as the consuming public would easily recognize their name as a particular company rather than just a generic name for goods or services.</a:t>
            </a:r>
          </a:p>
          <a:p>
            <a:pPr marL="457200" lvl="1" indent="0" algn="just">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lvl="1" algn="just">
              <a:defRPr/>
            </a:pPr>
            <a:r>
              <a:rPr lang="en-US" altLang="en-US" sz="1800" dirty="0">
                <a:latin typeface="Arial" panose="020B0604020202020204" pitchFamily="34" charset="0"/>
                <a:cs typeface="Arial" panose="020B0604020202020204" pitchFamily="34" charset="0"/>
              </a:rPr>
              <a:t>The Court agreed that the protection of marks like booking.com is narrow.  </a:t>
            </a:r>
          </a:p>
          <a:p>
            <a:pPr lvl="3" algn="jus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Evaluating domain marks’ validity and similarity would be fact heavy questions and difficult to resolve before trial.</a:t>
            </a:r>
          </a:p>
          <a:p>
            <a:pPr marL="1371600" lvl="3" indent="0" algn="just">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lvl="1" algn="just">
              <a:defRPr/>
            </a:pPr>
            <a:r>
              <a:rPr lang="en-US" altLang="en-US" sz="1800" dirty="0">
                <a:latin typeface="Arial" panose="020B0604020202020204" pitchFamily="34" charset="0"/>
                <a:cs typeface="Arial" panose="020B0604020202020204" pitchFamily="34" charset="0"/>
              </a:rPr>
              <a:t>Could it result in a land grab of registrations?</a:t>
            </a:r>
          </a:p>
          <a:p>
            <a:pPr marL="457200" lvl="1" indent="0" algn="just">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lvl="1" algn="just">
              <a:defRPr/>
            </a:pPr>
            <a:r>
              <a:rPr lang="en-US" altLang="en-US" sz="1800" dirty="0">
                <a:latin typeface="Arial" panose="020B0604020202020204" pitchFamily="34" charset="0"/>
                <a:cs typeface="Arial" panose="020B0604020202020204" pitchFamily="34" charset="0"/>
              </a:rPr>
              <a:t>How well does this fit with </a:t>
            </a:r>
            <a:r>
              <a:rPr lang="en-US" altLang="en-US" sz="1800" dirty="0" err="1">
                <a:latin typeface="Arial" panose="020B0604020202020204" pitchFamily="34" charset="0"/>
                <a:cs typeface="Arial" panose="020B0604020202020204" pitchFamily="34" charset="0"/>
              </a:rPr>
              <a:t>Romag</a:t>
            </a:r>
            <a:r>
              <a:rPr lang="en-US" altLang="en-US" sz="1800" dirty="0">
                <a:latin typeface="Arial" panose="020B0604020202020204" pitchFamily="34" charset="0"/>
                <a:cs typeface="Arial" panose="020B0604020202020204" pitchFamily="34" charset="0"/>
              </a:rPr>
              <a:t> ruling?</a:t>
            </a:r>
          </a:p>
          <a:p>
            <a:pPr marL="457200" lvl="1" indent="0" algn="just">
              <a:buFont typeface="Arial" panose="020B0604020202020204" pitchFamily="34" charset="0"/>
              <a:buNone/>
              <a:defRPr/>
            </a:pPr>
            <a:endParaRPr lang="en-US" altLang="en-US" sz="1800" dirty="0">
              <a:latin typeface="Arial" panose="020B0604020202020204" pitchFamily="34" charset="0"/>
              <a:cs typeface="Arial" panose="020B0604020202020204" pitchFamily="34" charset="0"/>
            </a:endParaRPr>
          </a:p>
          <a:p>
            <a:pPr lvl="1" algn="just">
              <a:defRPr/>
            </a:pPr>
            <a:endParaRPr lang="en-US" altLang="en-US" sz="1400" dirty="0">
              <a:latin typeface="Arial" panose="020B0604020202020204" pitchFamily="34" charset="0"/>
              <a:cs typeface="Arial" panose="020B0604020202020204" pitchFamily="34" charset="0"/>
            </a:endParaRPr>
          </a:p>
        </p:txBody>
      </p:sp>
      <p:pic>
        <p:nvPicPr>
          <p:cNvPr id="18436" name="Picture 2">
            <a:extLst>
              <a:ext uri="{FF2B5EF4-FFF2-40B4-BE49-F238E27FC236}">
                <a16:creationId xmlns:a16="http://schemas.microsoft.com/office/drawing/2014/main" id="{497CAAF2-C7E4-42D8-98CA-E9F3B5407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7" name="Slide Number Placeholder 7">
            <a:extLst>
              <a:ext uri="{FF2B5EF4-FFF2-40B4-BE49-F238E27FC236}">
                <a16:creationId xmlns:a16="http://schemas.microsoft.com/office/drawing/2014/main" id="{B9EE2D4D-B26D-48C7-929F-6121C94378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B50170-ACC3-46CC-BE39-77ADC5DA5BAD}"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
        <p:nvSpPr>
          <p:cNvPr id="8" name="Title 4">
            <a:extLst>
              <a:ext uri="{FF2B5EF4-FFF2-40B4-BE49-F238E27FC236}">
                <a16:creationId xmlns:a16="http://schemas.microsoft.com/office/drawing/2014/main" id="{79783CD0-E481-491B-AB82-FDB8BFC723FA}"/>
              </a:ext>
            </a:extLst>
          </p:cNvPr>
          <p:cNvSpPr txBox="1">
            <a:spLocks/>
          </p:cNvSpPr>
          <p:nvPr/>
        </p:nvSpPr>
        <p:spPr bwMode="auto">
          <a:xfrm>
            <a:off x="2895600" y="152400"/>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600" b="1" i="1" dirty="0">
                <a:latin typeface="Rockwell" panose="02060603020205020403" pitchFamily="18" charset="0"/>
              </a:rPr>
              <a:t>USPTO v. Booking.com</a:t>
            </a:r>
            <a:endParaRPr lang="en-US" altLang="en-US" sz="3600" b="1" dirty="0">
              <a:latin typeface="Rockwell" panose="02060603020205020403"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75" name="Title 4">
            <a:extLst>
              <a:ext uri="{FF2B5EF4-FFF2-40B4-BE49-F238E27FC236}">
                <a16:creationId xmlns:a16="http://schemas.microsoft.com/office/drawing/2014/main" id="{459D1452-C1C5-4C3A-94B0-1487C603B1F8}"/>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Romag v. Fossil</a:t>
            </a:r>
          </a:p>
        </p:txBody>
      </p:sp>
      <p:sp>
        <p:nvSpPr>
          <p:cNvPr id="3076" name="Content Placeholder 5">
            <a:extLst>
              <a:ext uri="{FF2B5EF4-FFF2-40B4-BE49-F238E27FC236}">
                <a16:creationId xmlns:a16="http://schemas.microsoft.com/office/drawing/2014/main" id="{E2A4F531-7AAB-4320-94AF-7814421989B5}"/>
              </a:ext>
            </a:extLst>
          </p:cNvPr>
          <p:cNvSpPr>
            <a:spLocks noGrp="1"/>
          </p:cNvSpPr>
          <p:nvPr>
            <p:ph idx="1"/>
          </p:nvPr>
        </p:nvSpPr>
        <p:spPr/>
        <p:txBody>
          <a:bodyPr/>
          <a:lstStyle/>
          <a:p>
            <a:pPr eaLnBrk="1" hangingPunct="1"/>
            <a:r>
              <a:rPr lang="en-US" altLang="en-US" sz="2800">
                <a:latin typeface="Arial" panose="020B0604020202020204" pitchFamily="34" charset="0"/>
                <a:cs typeface="Arial" panose="020B0604020202020204" pitchFamily="34" charset="0"/>
              </a:rPr>
              <a:t>Question Presented on Petition for Certiorari</a:t>
            </a:r>
            <a:endParaRPr lang="en-US" altLang="en-US" sz="2800" i="1">
              <a:latin typeface="Arial" panose="020B0604020202020204" pitchFamily="34" charset="0"/>
              <a:cs typeface="Arial" panose="020B0604020202020204" pitchFamily="34" charset="0"/>
            </a:endParaRPr>
          </a:p>
          <a:p>
            <a:pPr eaLnBrk="1" hangingPunct="1"/>
            <a:endParaRPr lang="en-US" altLang="en-US" sz="2800">
              <a:latin typeface="Arial" panose="020B0604020202020204" pitchFamily="34" charset="0"/>
              <a:cs typeface="Arial" panose="020B0604020202020204" pitchFamily="34" charset="0"/>
            </a:endParaRPr>
          </a:p>
          <a:p>
            <a:pPr eaLnBrk="1" hangingPunct="1"/>
            <a:r>
              <a:rPr lang="en-US" altLang="en-US" sz="2800">
                <a:latin typeface="Arial" panose="020B0604020202020204" pitchFamily="34" charset="0"/>
                <a:cs typeface="Arial" panose="020B0604020202020204" pitchFamily="34" charset="0"/>
              </a:rPr>
              <a:t>“Whether, under section 35 of the Lanham Act, 15 U.S.C. § 1117(a), willful infringement is a prerequisite for an award of an infringer’s profits for a violation of section 43(a), </a:t>
            </a:r>
            <a:r>
              <a:rPr lang="en-US" altLang="en-US" sz="2800" i="1">
                <a:latin typeface="Arial" panose="020B0604020202020204" pitchFamily="34" charset="0"/>
                <a:cs typeface="Arial" panose="020B0604020202020204" pitchFamily="34" charset="0"/>
              </a:rPr>
              <a:t>id.</a:t>
            </a:r>
            <a:r>
              <a:rPr lang="en-US" altLang="en-US" sz="2800">
                <a:latin typeface="Arial" panose="020B0604020202020204" pitchFamily="34" charset="0"/>
                <a:cs typeface="Arial" panose="020B0604020202020204" pitchFamily="34" charset="0"/>
              </a:rPr>
              <a:t> § 1125(a).”</a:t>
            </a:r>
          </a:p>
        </p:txBody>
      </p:sp>
      <p:pic>
        <p:nvPicPr>
          <p:cNvPr id="3077" name="Picture 2">
            <a:extLst>
              <a:ext uri="{FF2B5EF4-FFF2-40B4-BE49-F238E27FC236}">
                <a16:creationId xmlns:a16="http://schemas.microsoft.com/office/drawing/2014/main" id="{27DCD6D1-8D77-416D-AF77-7D81F9158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5A4E1D35-B5D6-4C3B-BFFC-15C48B30F0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D04355-CC70-4165-9A98-17CEB5404D9C}" type="slidenum">
              <a:rPr lang="en-US" altLang="en-US" sz="1200">
                <a:solidFill>
                  <a:srgbClr val="898989"/>
                </a:solidFill>
              </a:rPr>
              <a:pPr>
                <a:spcBef>
                  <a:spcPct val="0"/>
                </a:spcBef>
                <a:buFontTx/>
                <a:buNone/>
              </a:pPr>
              <a:t>17</a:t>
            </a:fld>
            <a:endParaRPr lang="en-US" altLang="en-US" sz="1200">
              <a:solidFill>
                <a:srgbClr val="89898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05392C-280E-44AE-B52A-EE492453DD63}"/>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23" name="Title 4">
            <a:extLst>
              <a:ext uri="{FF2B5EF4-FFF2-40B4-BE49-F238E27FC236}">
                <a16:creationId xmlns:a16="http://schemas.microsoft.com/office/drawing/2014/main" id="{66F5B561-56B1-4A29-8636-6F1F2324107C}"/>
              </a:ext>
            </a:extLst>
          </p:cNvPr>
          <p:cNvSpPr>
            <a:spLocks noGrp="1"/>
          </p:cNvSpPr>
          <p:nvPr>
            <p:ph type="title"/>
          </p:nvPr>
        </p:nvSpPr>
        <p:spPr>
          <a:xfrm>
            <a:off x="2895600" y="274638"/>
            <a:ext cx="5791200" cy="868362"/>
          </a:xfrm>
        </p:spPr>
        <p:txBody>
          <a:bodyPr/>
          <a:lstStyle/>
          <a:p>
            <a:pPr algn="l" eaLnBrk="1" hangingPunct="1"/>
            <a:r>
              <a:rPr lang="en-US" altLang="en-US" sz="3600" b="1">
                <a:latin typeface="Rockwell" panose="02060603020205020403" pitchFamily="18" charset="0"/>
              </a:rPr>
              <a:t>Parties - Romag</a:t>
            </a:r>
          </a:p>
        </p:txBody>
      </p:sp>
      <p:pic>
        <p:nvPicPr>
          <p:cNvPr id="5124" name="Picture 2">
            <a:extLst>
              <a:ext uri="{FF2B5EF4-FFF2-40B4-BE49-F238E27FC236}">
                <a16:creationId xmlns:a16="http://schemas.microsoft.com/office/drawing/2014/main" id="{972B3578-A6BE-45C4-AF3B-1D24BE429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5" name="Slide Number Placeholder 1">
            <a:extLst>
              <a:ext uri="{FF2B5EF4-FFF2-40B4-BE49-F238E27FC236}">
                <a16:creationId xmlns:a16="http://schemas.microsoft.com/office/drawing/2014/main" id="{B8082790-EE26-4C34-A31F-EB8E7F192C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353DB38-280C-4B28-9C84-F8780B69D7B7}" type="slidenum">
              <a:rPr lang="en-US" altLang="en-US" sz="1200">
                <a:solidFill>
                  <a:srgbClr val="898989"/>
                </a:solidFill>
              </a:rPr>
              <a:pPr>
                <a:spcBef>
                  <a:spcPct val="0"/>
                </a:spcBef>
                <a:buFontTx/>
                <a:buNone/>
              </a:pPr>
              <a:t>18</a:t>
            </a:fld>
            <a:endParaRPr lang="en-US" altLang="en-US" sz="1200">
              <a:solidFill>
                <a:srgbClr val="898989"/>
              </a:solidFill>
            </a:endParaRPr>
          </a:p>
        </p:txBody>
      </p:sp>
      <p:pic>
        <p:nvPicPr>
          <p:cNvPr id="5126" name="Picture 3">
            <a:extLst>
              <a:ext uri="{FF2B5EF4-FFF2-40B4-BE49-F238E27FC236}">
                <a16:creationId xmlns:a16="http://schemas.microsoft.com/office/drawing/2014/main" id="{5BBE6C80-337A-4AE3-8A1A-E490721A4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004" r="11501" b="46667"/>
          <a:stretch>
            <a:fillRect/>
          </a:stretch>
        </p:blipFill>
        <p:spPr bwMode="auto">
          <a:xfrm>
            <a:off x="0" y="1371600"/>
            <a:ext cx="91440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4">
            <a:extLst>
              <a:ext uri="{FF2B5EF4-FFF2-40B4-BE49-F238E27FC236}">
                <a16:creationId xmlns:a16="http://schemas.microsoft.com/office/drawing/2014/main" id="{535AA1AA-6E1A-46CF-9694-1A3FF335DAE3}"/>
              </a:ext>
            </a:extLst>
          </p:cNvPr>
          <p:cNvSpPr txBox="1">
            <a:spLocks noChangeArrowheads="1"/>
          </p:cNvSpPr>
          <p:nvPr/>
        </p:nvSpPr>
        <p:spPr bwMode="auto">
          <a:xfrm>
            <a:off x="274638" y="6351588"/>
            <a:ext cx="259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hlinkClick r:id="rId5"/>
              </a:rPr>
              <a:t>https://www.romag.com/</a:t>
            </a:r>
            <a:endParaRPr lang="en-US" altLang="en-US"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05392C-280E-44AE-B52A-EE492453DD63}"/>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171" name="Title 4">
            <a:extLst>
              <a:ext uri="{FF2B5EF4-FFF2-40B4-BE49-F238E27FC236}">
                <a16:creationId xmlns:a16="http://schemas.microsoft.com/office/drawing/2014/main" id="{1C13F6C9-745A-4DE5-A43F-649B16E5DD7A}"/>
              </a:ext>
            </a:extLst>
          </p:cNvPr>
          <p:cNvSpPr>
            <a:spLocks noGrp="1"/>
          </p:cNvSpPr>
          <p:nvPr>
            <p:ph type="title"/>
          </p:nvPr>
        </p:nvSpPr>
        <p:spPr>
          <a:xfrm>
            <a:off x="2895600" y="274638"/>
            <a:ext cx="5791200" cy="868362"/>
          </a:xfrm>
        </p:spPr>
        <p:txBody>
          <a:bodyPr/>
          <a:lstStyle/>
          <a:p>
            <a:pPr algn="l" eaLnBrk="1" hangingPunct="1"/>
            <a:r>
              <a:rPr lang="en-US" altLang="en-US" sz="3600" b="1">
                <a:latin typeface="Rockwell" panose="02060603020205020403" pitchFamily="18" charset="0"/>
              </a:rPr>
              <a:t>Parties - Fossil</a:t>
            </a:r>
          </a:p>
        </p:txBody>
      </p:sp>
      <p:pic>
        <p:nvPicPr>
          <p:cNvPr id="7172" name="Picture 2">
            <a:extLst>
              <a:ext uri="{FF2B5EF4-FFF2-40B4-BE49-F238E27FC236}">
                <a16:creationId xmlns:a16="http://schemas.microsoft.com/office/drawing/2014/main" id="{63780A93-315A-4A43-80AC-59772ED6D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Slide Number Placeholder 1">
            <a:extLst>
              <a:ext uri="{FF2B5EF4-FFF2-40B4-BE49-F238E27FC236}">
                <a16:creationId xmlns:a16="http://schemas.microsoft.com/office/drawing/2014/main" id="{30174D83-D82F-44B7-9C52-F8AF8CD4AA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87096C-B886-4F8E-A855-F95CC12A5D48}" type="slidenum">
              <a:rPr lang="en-US" altLang="en-US" sz="1200">
                <a:solidFill>
                  <a:srgbClr val="898989"/>
                </a:solidFill>
              </a:rPr>
              <a:pPr>
                <a:spcBef>
                  <a:spcPct val="0"/>
                </a:spcBef>
                <a:buFontTx/>
                <a:buNone/>
              </a:pPr>
              <a:t>19</a:t>
            </a:fld>
            <a:endParaRPr lang="en-US" altLang="en-US" sz="1200">
              <a:solidFill>
                <a:srgbClr val="898989"/>
              </a:solidFill>
            </a:endParaRPr>
          </a:p>
        </p:txBody>
      </p:sp>
      <p:sp>
        <p:nvSpPr>
          <p:cNvPr id="7174" name="TextBox 4">
            <a:extLst>
              <a:ext uri="{FF2B5EF4-FFF2-40B4-BE49-F238E27FC236}">
                <a16:creationId xmlns:a16="http://schemas.microsoft.com/office/drawing/2014/main" id="{D6465E96-E53C-49BE-BF22-F6FD31B5461D}"/>
              </a:ext>
            </a:extLst>
          </p:cNvPr>
          <p:cNvSpPr txBox="1">
            <a:spLocks noChangeArrowheads="1"/>
          </p:cNvSpPr>
          <p:nvPr/>
        </p:nvSpPr>
        <p:spPr bwMode="auto">
          <a:xfrm>
            <a:off x="274638" y="635158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hlinkClick r:id="rId4"/>
              </a:rPr>
              <a:t>https://www.fossil.com/en-us/bags/</a:t>
            </a:r>
            <a:endParaRPr lang="en-US" altLang="en-US" sz="1800"/>
          </a:p>
        </p:txBody>
      </p:sp>
      <p:pic>
        <p:nvPicPr>
          <p:cNvPr id="7175" name="Picture 2">
            <a:extLst>
              <a:ext uri="{FF2B5EF4-FFF2-40B4-BE49-F238E27FC236}">
                <a16:creationId xmlns:a16="http://schemas.microsoft.com/office/drawing/2014/main" id="{FD586466-DD34-4C8C-A2A0-71E7DB020AED}"/>
              </a:ext>
            </a:extLst>
          </p:cNvPr>
          <p:cNvPicPr>
            <a:picLocks noChangeAspect="1"/>
          </p:cNvPicPr>
          <p:nvPr/>
        </p:nvPicPr>
        <p:blipFill>
          <a:blip r:embed="rId5">
            <a:extLst>
              <a:ext uri="{28A0092B-C50C-407E-A947-70E740481C1C}">
                <a14:useLocalDpi xmlns:a14="http://schemas.microsoft.com/office/drawing/2010/main" val="0"/>
              </a:ext>
            </a:extLst>
          </a:blip>
          <a:srcRect t="4005" r="-264" b="44444"/>
          <a:stretch>
            <a:fillRect/>
          </a:stretch>
        </p:blipFill>
        <p:spPr bwMode="auto">
          <a:xfrm>
            <a:off x="152400" y="1450975"/>
            <a:ext cx="8923338" cy="441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E16EC3-0BB5-4025-883D-B17D3CDA20DC}"/>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4">
            <a:extLst>
              <a:ext uri="{FF2B5EF4-FFF2-40B4-BE49-F238E27FC236}">
                <a16:creationId xmlns:a16="http://schemas.microsoft.com/office/drawing/2014/main" id="{B2506292-C3BB-4C42-8078-A438FD92452F}"/>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3076" name="Content Placeholder 5">
            <a:extLst>
              <a:ext uri="{FF2B5EF4-FFF2-40B4-BE49-F238E27FC236}">
                <a16:creationId xmlns:a16="http://schemas.microsoft.com/office/drawing/2014/main" id="{58219673-357F-4509-9064-F63CB82CEFDE}"/>
              </a:ext>
            </a:extLst>
          </p:cNvPr>
          <p:cNvSpPr>
            <a:spLocks noGrp="1"/>
          </p:cNvSpPr>
          <p:nvPr>
            <p:ph idx="1"/>
          </p:nvPr>
        </p:nvSpPr>
        <p:spPr>
          <a:xfrm>
            <a:off x="457200" y="1562100"/>
            <a:ext cx="8229600" cy="4525963"/>
          </a:xfrm>
        </p:spPr>
        <p:txBody>
          <a:bodyPr/>
          <a:lstStyle/>
          <a:p>
            <a:pPr eaLnBrk="1" hangingPunct="1"/>
            <a:r>
              <a:rPr lang="en-US" altLang="en-US" sz="2800"/>
              <a:t>Tip 1: Get Gear: Hardware</a:t>
            </a:r>
          </a:p>
          <a:p>
            <a:pPr eaLnBrk="1" hangingPunct="1"/>
            <a:endParaRPr lang="en-US" altLang="en-US" sz="2800"/>
          </a:p>
          <a:p>
            <a:pPr eaLnBrk="1" hangingPunct="1"/>
            <a:endParaRPr lang="en-US" altLang="en-US" sz="2800"/>
          </a:p>
          <a:p>
            <a:pPr eaLnBrk="1" hangingPunct="1"/>
            <a:endParaRPr lang="en-US" altLang="en-US" sz="2800"/>
          </a:p>
          <a:p>
            <a:pPr eaLnBrk="1" hangingPunct="1"/>
            <a:endParaRPr lang="en-US" altLang="en-US" sz="2800"/>
          </a:p>
          <a:p>
            <a:pPr eaLnBrk="1" hangingPunct="1"/>
            <a:r>
              <a:rPr lang="en-US" altLang="en-US" sz="2800"/>
              <a:t>Tip 2: Think Lights, Camera, Action</a:t>
            </a:r>
            <a:br>
              <a:rPr lang="en-US" altLang="en-US" sz="2800"/>
            </a:br>
            <a:endParaRPr lang="en-US" altLang="en-US" sz="2800"/>
          </a:p>
          <a:p>
            <a:pPr eaLnBrk="1" hangingPunct="1"/>
            <a:endParaRPr lang="en-US" altLang="en-US" sz="2800"/>
          </a:p>
        </p:txBody>
      </p:sp>
      <p:pic>
        <p:nvPicPr>
          <p:cNvPr id="3077" name="Picture 2">
            <a:extLst>
              <a:ext uri="{FF2B5EF4-FFF2-40B4-BE49-F238E27FC236}">
                <a16:creationId xmlns:a16="http://schemas.microsoft.com/office/drawing/2014/main" id="{BF6C56E0-9E1A-4449-96C2-0D139B89E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76578907-008F-43EE-9713-6B6E85DF751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B1ABF2F-1C7B-479D-9B77-C20D6EE730F7}" type="slidenum">
              <a:rPr lang="en-US" altLang="en-US" sz="1200">
                <a:solidFill>
                  <a:srgbClr val="898989"/>
                </a:solidFill>
              </a:rPr>
              <a:pPr>
                <a:spcBef>
                  <a:spcPct val="0"/>
                </a:spcBef>
                <a:buFontTx/>
                <a:buNone/>
              </a:pPr>
              <a:t>2</a:t>
            </a:fld>
            <a:endParaRPr lang="en-US" altLang="en-US" sz="1200">
              <a:solidFill>
                <a:srgbClr val="898989"/>
              </a:solidFill>
            </a:endParaRPr>
          </a:p>
        </p:txBody>
      </p:sp>
      <p:pic>
        <p:nvPicPr>
          <p:cNvPr id="3079" name="Picture 7" descr="Video conference,e-learning,business,headset,online chat - free photo from needpix.com">
            <a:extLst>
              <a:ext uri="{FF2B5EF4-FFF2-40B4-BE49-F238E27FC236}">
                <a16:creationId xmlns:a16="http://schemas.microsoft.com/office/drawing/2014/main" id="{61CD4D0F-4BBC-4FC3-BB7C-299011F20F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2238" y="2181225"/>
            <a:ext cx="219551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Microphone,music,illuminated,singer,song - free image from needpix.com">
            <a:extLst>
              <a:ext uri="{FF2B5EF4-FFF2-40B4-BE49-F238E27FC236}">
                <a16:creationId xmlns:a16="http://schemas.microsoft.com/office/drawing/2014/main" id="{95C7192E-4C71-4D21-B5AB-E1A098A2DA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2333625"/>
            <a:ext cx="8731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Free photo: Web Cam, Internet, Video - Free Image on Pixabay - 796227">
            <a:extLst>
              <a:ext uri="{FF2B5EF4-FFF2-40B4-BE49-F238E27FC236}">
                <a16:creationId xmlns:a16="http://schemas.microsoft.com/office/drawing/2014/main" id="{8E091191-B04C-40CA-B968-E824E0B35A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2406650"/>
            <a:ext cx="1900237"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
            <a:extLst>
              <a:ext uri="{FF2B5EF4-FFF2-40B4-BE49-F238E27FC236}">
                <a16:creationId xmlns:a16="http://schemas.microsoft.com/office/drawing/2014/main" id="{78CEBED9-E68F-4DCD-AE35-1BAE03B093C8}"/>
              </a:ext>
            </a:extLst>
          </p:cNvPr>
          <p:cNvPicPr>
            <a:picLocks noChangeAspect="1"/>
          </p:cNvPicPr>
          <p:nvPr/>
        </p:nvPicPr>
        <p:blipFill>
          <a:blip r:embed="rId7">
            <a:extLst>
              <a:ext uri="{28A0092B-C50C-407E-A947-70E740481C1C}">
                <a14:useLocalDpi xmlns:a14="http://schemas.microsoft.com/office/drawing/2010/main" val="0"/>
              </a:ext>
            </a:extLst>
          </a:blip>
          <a:srcRect l="20065" r="18883"/>
          <a:stretch>
            <a:fillRect/>
          </a:stretch>
        </p:blipFill>
        <p:spPr bwMode="auto">
          <a:xfrm>
            <a:off x="1336675" y="4665663"/>
            <a:ext cx="2743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3">
            <a:extLst>
              <a:ext uri="{FF2B5EF4-FFF2-40B4-BE49-F238E27FC236}">
                <a16:creationId xmlns:a16="http://schemas.microsoft.com/office/drawing/2014/main" id="{B8ED9161-D89A-4C31-A47D-BA5AA680E500}"/>
              </a:ext>
            </a:extLst>
          </p:cNvPr>
          <p:cNvPicPr>
            <a:picLocks noChangeAspect="1"/>
          </p:cNvPicPr>
          <p:nvPr/>
        </p:nvPicPr>
        <p:blipFill>
          <a:blip r:embed="rId8">
            <a:extLst>
              <a:ext uri="{28A0092B-C50C-407E-A947-70E740481C1C}">
                <a14:useLocalDpi xmlns:a14="http://schemas.microsoft.com/office/drawing/2010/main" val="0"/>
              </a:ext>
            </a:extLst>
          </a:blip>
          <a:srcRect l="20811" r="24982"/>
          <a:stretch>
            <a:fillRect/>
          </a:stretch>
        </p:blipFill>
        <p:spPr bwMode="auto">
          <a:xfrm>
            <a:off x="4572000" y="4662488"/>
            <a:ext cx="24384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28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19" name="Title 4">
            <a:extLst>
              <a:ext uri="{FF2B5EF4-FFF2-40B4-BE49-F238E27FC236}">
                <a16:creationId xmlns:a16="http://schemas.microsoft.com/office/drawing/2014/main" id="{CE9A1476-0E81-4D3A-B9D6-93F46ECE05D7}"/>
              </a:ext>
            </a:extLst>
          </p:cNvPr>
          <p:cNvSpPr>
            <a:spLocks noGrp="1"/>
          </p:cNvSpPr>
          <p:nvPr>
            <p:ph type="title"/>
          </p:nvPr>
        </p:nvSpPr>
        <p:spPr>
          <a:xfrm>
            <a:off x="2895600" y="274638"/>
            <a:ext cx="5791200" cy="868362"/>
          </a:xfrm>
        </p:spPr>
        <p:txBody>
          <a:bodyPr/>
          <a:lstStyle/>
          <a:p>
            <a:pPr algn="l" eaLnBrk="1" hangingPunct="1"/>
            <a:r>
              <a:rPr lang="en-US" altLang="en-US" sz="3600" b="1">
                <a:latin typeface="Rockwell" panose="02060603020205020403" pitchFamily="18" charset="0"/>
              </a:rPr>
              <a:t>Basic Facts &amp; History</a:t>
            </a:r>
            <a:endParaRPr lang="en-US" altLang="en-US" sz="3600" b="1" i="1">
              <a:latin typeface="Rockwell" panose="02060603020205020403" pitchFamily="18" charset="0"/>
            </a:endParaRPr>
          </a:p>
        </p:txBody>
      </p:sp>
      <p:sp>
        <p:nvSpPr>
          <p:cNvPr id="4100" name="Content Placeholder 5">
            <a:extLst>
              <a:ext uri="{FF2B5EF4-FFF2-40B4-BE49-F238E27FC236}">
                <a16:creationId xmlns:a16="http://schemas.microsoft.com/office/drawing/2014/main" id="{574E465A-DA2D-443B-822A-D22B837E070E}"/>
              </a:ext>
            </a:extLst>
          </p:cNvPr>
          <p:cNvSpPr>
            <a:spLocks noGrp="1"/>
          </p:cNvSpPr>
          <p:nvPr>
            <p:ph idx="1"/>
          </p:nvPr>
        </p:nvSpPr>
        <p:spPr/>
        <p:txBody>
          <a:bodyPr/>
          <a:lstStyle/>
          <a:p>
            <a:pPr eaLnBrk="1" hangingPunct="1">
              <a:defRPr/>
            </a:pPr>
            <a:r>
              <a:rPr lang="en-US" altLang="en-US" sz="2800" dirty="0">
                <a:latin typeface="Arial" panose="020B0604020202020204" pitchFamily="34" charset="0"/>
                <a:cs typeface="Arial" panose="020B0604020202020204" pitchFamily="34" charset="0"/>
              </a:rPr>
              <a:t>Contract for Fossil to use Romag fasteners </a:t>
            </a:r>
          </a:p>
          <a:p>
            <a:pPr lvl="1" eaLnBrk="1" hangingPunct="1">
              <a:defRPr/>
            </a:pPr>
            <a:r>
              <a:rPr lang="en-US" altLang="en-US" sz="2000" dirty="0">
                <a:latin typeface="Arial" panose="020B0604020202020204" pitchFamily="34" charset="0"/>
                <a:cs typeface="Arial" panose="020B0604020202020204" pitchFamily="34" charset="0"/>
              </a:rPr>
              <a:t>Chinese factories using counterfeit fasteners, passing off as Romag</a:t>
            </a:r>
          </a:p>
          <a:p>
            <a:pPr lvl="1" eaLnBrk="1" hangingPunct="1">
              <a:defRPr/>
            </a:pPr>
            <a:r>
              <a:rPr lang="en-US" altLang="en-US" sz="2000" dirty="0">
                <a:latin typeface="Arial" panose="020B0604020202020204" pitchFamily="34" charset="0"/>
                <a:cs typeface="Arial" panose="020B0604020202020204" pitchFamily="34" charset="0"/>
              </a:rPr>
              <a:t>Romag sues alleging TM infringement and false representations</a:t>
            </a:r>
          </a:p>
          <a:p>
            <a:pPr lvl="1" eaLnBrk="1" hangingPunct="1">
              <a:defRPr/>
            </a:pPr>
            <a:r>
              <a:rPr lang="en-US" altLang="en-US" sz="2000" dirty="0">
                <a:latin typeface="Arial" panose="020B0604020202020204" pitchFamily="34" charset="0"/>
                <a:cs typeface="Arial" panose="020B0604020202020204" pitchFamily="34" charset="0"/>
              </a:rPr>
              <a:t>Jury found Fossil acted “in callous disregard” of Romag’s rights</a:t>
            </a:r>
          </a:p>
          <a:p>
            <a:pPr lvl="1" eaLnBrk="1" hangingPunct="1">
              <a:defRPr/>
            </a:pPr>
            <a:r>
              <a:rPr lang="en-US" altLang="en-US" sz="2000" dirty="0">
                <a:latin typeface="Arial" panose="020B0604020202020204" pitchFamily="34" charset="0"/>
                <a:cs typeface="Arial" panose="020B0604020202020204" pitchFamily="34" charset="0"/>
              </a:rPr>
              <a:t>Jury rejected allegation that Fossil acted “willfully”</a:t>
            </a:r>
          </a:p>
          <a:p>
            <a:pPr marL="457200" lvl="1" indent="0" eaLnBrk="1" hangingPunct="1">
              <a:buFont typeface="Arial" panose="020B0604020202020204" pitchFamily="34" charset="0"/>
              <a:buNone/>
              <a:defRPr/>
            </a:pPr>
            <a:endParaRPr lang="en-US" altLang="en-US" sz="2000" dirty="0">
              <a:latin typeface="Arial" panose="020B0604020202020204" pitchFamily="34" charset="0"/>
              <a:cs typeface="Arial" panose="020B0604020202020204" pitchFamily="34" charset="0"/>
            </a:endParaRPr>
          </a:p>
          <a:p>
            <a:pPr eaLnBrk="1" hangingPunct="1">
              <a:defRPr/>
            </a:pPr>
            <a:r>
              <a:rPr lang="en-US" altLang="en-US" sz="2800" dirty="0">
                <a:latin typeface="Arial" panose="020B0604020202020204" pitchFamily="34" charset="0"/>
                <a:cs typeface="Arial" panose="020B0604020202020204" pitchFamily="34" charset="0"/>
              </a:rPr>
              <a:t>Romag sought an award of Fossil’s profits</a:t>
            </a:r>
          </a:p>
          <a:p>
            <a:pPr lvl="1" eaLnBrk="1" hangingPunct="1">
              <a:defRPr/>
            </a:pPr>
            <a:r>
              <a:rPr lang="en-US" altLang="en-US" sz="2000" dirty="0">
                <a:latin typeface="Arial" panose="020B0604020202020204" pitchFamily="34" charset="0"/>
                <a:cs typeface="Arial" panose="020B0604020202020204" pitchFamily="34" charset="0"/>
              </a:rPr>
              <a:t>D. Conn. denied request – conduct wasn’t willful</a:t>
            </a:r>
          </a:p>
          <a:p>
            <a:pPr lvl="1" eaLnBrk="1" hangingPunct="1">
              <a:defRPr/>
            </a:pPr>
            <a:r>
              <a:rPr lang="en-US" altLang="en-US" sz="2000" dirty="0">
                <a:latin typeface="Arial" panose="020B0604020202020204" pitchFamily="34" charset="0"/>
                <a:cs typeface="Arial" panose="020B0604020202020204" pitchFamily="34" charset="0"/>
              </a:rPr>
              <a:t>Fed. Cir. affirmed – 2nd Cir. requires willfulness</a:t>
            </a:r>
          </a:p>
        </p:txBody>
      </p:sp>
      <p:pic>
        <p:nvPicPr>
          <p:cNvPr id="9221" name="Picture 2">
            <a:extLst>
              <a:ext uri="{FF2B5EF4-FFF2-40B4-BE49-F238E27FC236}">
                <a16:creationId xmlns:a16="http://schemas.microsoft.com/office/drawing/2014/main" id="{08B3686E-38A3-49EA-BFD5-27988748A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2" name="Slide Number Placeholder 1">
            <a:extLst>
              <a:ext uri="{FF2B5EF4-FFF2-40B4-BE49-F238E27FC236}">
                <a16:creationId xmlns:a16="http://schemas.microsoft.com/office/drawing/2014/main" id="{0C3EFB47-D984-4796-A51B-A6EBBD4FCB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107D51D-9DD6-4BF6-9B3E-08B70D6D3196}" type="slidenum">
              <a:rPr lang="en-US" altLang="en-US" sz="1200">
                <a:solidFill>
                  <a:srgbClr val="898989"/>
                </a:solidFill>
              </a:rPr>
              <a:pPr>
                <a:spcBef>
                  <a:spcPct val="0"/>
                </a:spcBef>
                <a:buFontTx/>
                <a:buNone/>
              </a:pPr>
              <a:t>20</a:t>
            </a:fld>
            <a:endParaRPr lang="en-US" altLang="en-US" sz="1200">
              <a:solidFill>
                <a:srgbClr val="89898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267" name="Title 4">
            <a:extLst>
              <a:ext uri="{FF2B5EF4-FFF2-40B4-BE49-F238E27FC236}">
                <a16:creationId xmlns:a16="http://schemas.microsoft.com/office/drawing/2014/main" id="{814CA97D-A423-4CEE-8E86-EA037B39A75E}"/>
              </a:ext>
            </a:extLst>
          </p:cNvPr>
          <p:cNvSpPr>
            <a:spLocks noGrp="1"/>
          </p:cNvSpPr>
          <p:nvPr>
            <p:ph type="title"/>
          </p:nvPr>
        </p:nvSpPr>
        <p:spPr>
          <a:xfrm>
            <a:off x="2895600" y="274638"/>
            <a:ext cx="5791200" cy="868362"/>
          </a:xfrm>
        </p:spPr>
        <p:txBody>
          <a:bodyPr/>
          <a:lstStyle/>
          <a:p>
            <a:pPr algn="l" eaLnBrk="1" hangingPunct="1"/>
            <a:r>
              <a:rPr lang="en-US" altLang="en-US" sz="3600" b="1">
                <a:latin typeface="Rockwell" panose="02060603020205020403" pitchFamily="18" charset="0"/>
              </a:rPr>
              <a:t>15 U.S.C. § 1117(a)</a:t>
            </a:r>
            <a:endParaRPr lang="en-US" altLang="en-US" sz="3600" b="1" i="1">
              <a:latin typeface="Rockwell" panose="02060603020205020403" pitchFamily="18" charset="0"/>
            </a:endParaRPr>
          </a:p>
        </p:txBody>
      </p:sp>
      <p:sp>
        <p:nvSpPr>
          <p:cNvPr id="11268" name="Content Placeholder 5">
            <a:extLst>
              <a:ext uri="{FF2B5EF4-FFF2-40B4-BE49-F238E27FC236}">
                <a16:creationId xmlns:a16="http://schemas.microsoft.com/office/drawing/2014/main" id="{09272324-91AE-421A-9206-DADBF717C4F6}"/>
              </a:ext>
            </a:extLst>
          </p:cNvPr>
          <p:cNvSpPr>
            <a:spLocks noGrp="1"/>
          </p:cNvSpPr>
          <p:nvPr>
            <p:ph idx="1"/>
          </p:nvPr>
        </p:nvSpPr>
        <p:spPr/>
        <p:txBody>
          <a:bodyPr/>
          <a:lstStyle/>
          <a:p>
            <a:pPr eaLnBrk="1" hangingPunct="1"/>
            <a:r>
              <a:rPr lang="en-US" altLang="en-US" sz="2600">
                <a:latin typeface="Arial" panose="020B0604020202020204" pitchFamily="34" charset="0"/>
                <a:cs typeface="Arial" panose="020B0604020202020204" pitchFamily="34" charset="0"/>
              </a:rPr>
              <a:t>“When a violation of any right of the registrant of a mark registered in the Patent and Trademark Office, </a:t>
            </a:r>
            <a:r>
              <a:rPr lang="en-US" altLang="en-US" sz="2600" b="1" u="sng">
                <a:latin typeface="Arial" panose="020B0604020202020204" pitchFamily="34" charset="0"/>
                <a:cs typeface="Arial" panose="020B0604020202020204" pitchFamily="34" charset="0"/>
              </a:rPr>
              <a:t>a violation under section 1125(a)</a:t>
            </a:r>
            <a:r>
              <a:rPr lang="en-US" altLang="en-US" sz="2600">
                <a:latin typeface="Arial" panose="020B0604020202020204" pitchFamily="34" charset="0"/>
                <a:cs typeface="Arial" panose="020B0604020202020204" pitchFamily="34" charset="0"/>
              </a:rPr>
              <a:t> or (d) of this title, or </a:t>
            </a:r>
            <a:r>
              <a:rPr lang="en-US" altLang="en-US" sz="2600" b="1" u="sng">
                <a:latin typeface="Arial" panose="020B0604020202020204" pitchFamily="34" charset="0"/>
                <a:cs typeface="Arial" panose="020B0604020202020204" pitchFamily="34" charset="0"/>
              </a:rPr>
              <a:t>a willful violation under section 1125(c)</a:t>
            </a:r>
            <a:r>
              <a:rPr lang="en-US" altLang="en-US" sz="2600">
                <a:latin typeface="Arial" panose="020B0604020202020204" pitchFamily="34" charset="0"/>
                <a:cs typeface="Arial" panose="020B0604020202020204" pitchFamily="34" charset="0"/>
              </a:rPr>
              <a:t> of this title, shall have been established . . . , the plaintiff shall be entitled, subject to the provisions of sections 1111 and 1114 of this title, and </a:t>
            </a:r>
            <a:r>
              <a:rPr lang="en-US" altLang="en-US" sz="2600" b="1" u="sng">
                <a:latin typeface="Arial" panose="020B0604020202020204" pitchFamily="34" charset="0"/>
                <a:cs typeface="Arial" panose="020B0604020202020204" pitchFamily="34" charset="0"/>
              </a:rPr>
              <a:t>subject to the principles of equity</a:t>
            </a:r>
            <a:r>
              <a:rPr lang="en-US" altLang="en-US" sz="2600">
                <a:latin typeface="Arial" panose="020B0604020202020204" pitchFamily="34" charset="0"/>
                <a:cs typeface="Arial" panose="020B0604020202020204" pitchFamily="34" charset="0"/>
              </a:rPr>
              <a:t>, to recover (1) defendant’s profits, (2) any damages sustained by the plaintiff, and (3) the costs of the action.”</a:t>
            </a:r>
          </a:p>
        </p:txBody>
      </p:sp>
      <p:pic>
        <p:nvPicPr>
          <p:cNvPr id="11269" name="Picture 2">
            <a:extLst>
              <a:ext uri="{FF2B5EF4-FFF2-40B4-BE49-F238E27FC236}">
                <a16:creationId xmlns:a16="http://schemas.microsoft.com/office/drawing/2014/main" id="{BB7DD60E-78D0-43CF-B4F3-5D03FB0B0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Slide Number Placeholder 1">
            <a:extLst>
              <a:ext uri="{FF2B5EF4-FFF2-40B4-BE49-F238E27FC236}">
                <a16:creationId xmlns:a16="http://schemas.microsoft.com/office/drawing/2014/main" id="{302A7B69-4CEE-4267-9A2B-535F3B2134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99B9CFA-24C3-4A12-8AD3-F35A8436D5A3}" type="slidenum">
              <a:rPr lang="en-US" altLang="en-US" sz="1200">
                <a:solidFill>
                  <a:srgbClr val="898989"/>
                </a:solidFill>
              </a:rPr>
              <a:pPr>
                <a:spcBef>
                  <a:spcPct val="0"/>
                </a:spcBef>
                <a:buFontTx/>
                <a:buNone/>
              </a:pPr>
              <a:t>21</a:t>
            </a:fld>
            <a:endParaRPr lang="en-US" altLang="en-US" sz="1200">
              <a:solidFill>
                <a:srgbClr val="89898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315" name="Title 4">
            <a:extLst>
              <a:ext uri="{FF2B5EF4-FFF2-40B4-BE49-F238E27FC236}">
                <a16:creationId xmlns:a16="http://schemas.microsoft.com/office/drawing/2014/main" id="{63D76364-DBAC-4342-B27E-79553F5CC9C7}"/>
              </a:ext>
            </a:extLst>
          </p:cNvPr>
          <p:cNvSpPr>
            <a:spLocks noGrp="1"/>
          </p:cNvSpPr>
          <p:nvPr>
            <p:ph type="title"/>
          </p:nvPr>
        </p:nvSpPr>
        <p:spPr>
          <a:xfrm>
            <a:off x="2895600" y="274638"/>
            <a:ext cx="5791200" cy="868362"/>
          </a:xfrm>
        </p:spPr>
        <p:txBody>
          <a:bodyPr/>
          <a:lstStyle/>
          <a:p>
            <a:pPr algn="l" eaLnBrk="1" hangingPunct="1"/>
            <a:r>
              <a:rPr lang="en-US" altLang="en-US" sz="3500" b="1" i="1">
                <a:latin typeface="Rockwell" panose="02060603020205020403" pitchFamily="18" charset="0"/>
              </a:rPr>
              <a:t>Mens Rea</a:t>
            </a:r>
            <a:r>
              <a:rPr lang="en-US" altLang="en-US" sz="3500" b="1">
                <a:latin typeface="Rockwell" panose="02060603020205020403" pitchFamily="18" charset="0"/>
              </a:rPr>
              <a:t> in Lanham Act</a:t>
            </a:r>
            <a:endParaRPr lang="en-US" altLang="en-US" sz="3500" b="1" i="1">
              <a:latin typeface="Rockwell" panose="02060603020205020403" pitchFamily="18" charset="0"/>
            </a:endParaRPr>
          </a:p>
        </p:txBody>
      </p:sp>
      <p:pic>
        <p:nvPicPr>
          <p:cNvPr id="13316" name="Picture 2">
            <a:extLst>
              <a:ext uri="{FF2B5EF4-FFF2-40B4-BE49-F238E27FC236}">
                <a16:creationId xmlns:a16="http://schemas.microsoft.com/office/drawing/2014/main" id="{4BEDD5A9-2E90-4305-A241-B6292339E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Slide Number Placeholder 1">
            <a:extLst>
              <a:ext uri="{FF2B5EF4-FFF2-40B4-BE49-F238E27FC236}">
                <a16:creationId xmlns:a16="http://schemas.microsoft.com/office/drawing/2014/main" id="{6AB3314F-9E44-4AD6-93C2-E30A6E05C2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07D5AE0-DB90-408E-9A7F-F9B908E6886D}" type="slidenum">
              <a:rPr lang="en-US" altLang="en-US" sz="1200">
                <a:solidFill>
                  <a:srgbClr val="898989"/>
                </a:solidFill>
              </a:rPr>
              <a:pPr>
                <a:spcBef>
                  <a:spcPct val="0"/>
                </a:spcBef>
                <a:buFontTx/>
                <a:buNone/>
              </a:pPr>
              <a:t>22</a:t>
            </a:fld>
            <a:endParaRPr lang="en-US" altLang="en-US" sz="1200">
              <a:solidFill>
                <a:srgbClr val="898989"/>
              </a:solidFill>
            </a:endParaRPr>
          </a:p>
        </p:txBody>
      </p:sp>
      <p:pic>
        <p:nvPicPr>
          <p:cNvPr id="13318" name="Picture 3">
            <a:extLst>
              <a:ext uri="{FF2B5EF4-FFF2-40B4-BE49-F238E27FC236}">
                <a16:creationId xmlns:a16="http://schemas.microsoft.com/office/drawing/2014/main" id="{5F2CF4EA-C480-4F70-9CFA-05DA20827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89075"/>
            <a:ext cx="6858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363" name="Title 4">
            <a:extLst>
              <a:ext uri="{FF2B5EF4-FFF2-40B4-BE49-F238E27FC236}">
                <a16:creationId xmlns:a16="http://schemas.microsoft.com/office/drawing/2014/main" id="{9E5F658E-FD15-4168-98A6-0D8667282980}"/>
              </a:ext>
            </a:extLst>
          </p:cNvPr>
          <p:cNvSpPr>
            <a:spLocks noGrp="1"/>
          </p:cNvSpPr>
          <p:nvPr>
            <p:ph type="title"/>
          </p:nvPr>
        </p:nvSpPr>
        <p:spPr>
          <a:xfrm>
            <a:off x="2895600" y="274638"/>
            <a:ext cx="5791200" cy="868362"/>
          </a:xfrm>
        </p:spPr>
        <p:txBody>
          <a:bodyPr/>
          <a:lstStyle/>
          <a:p>
            <a:pPr algn="l" eaLnBrk="1" hangingPunct="1"/>
            <a:r>
              <a:rPr lang="en-US" altLang="en-US" sz="3500" b="1" i="1">
                <a:latin typeface="Rockwell" panose="02060603020205020403" pitchFamily="18" charset="0"/>
              </a:rPr>
              <a:t>Mens Rea</a:t>
            </a:r>
            <a:r>
              <a:rPr lang="en-US" altLang="en-US" sz="3500" b="1">
                <a:latin typeface="Rockwell" panose="02060603020205020403" pitchFamily="18" charset="0"/>
              </a:rPr>
              <a:t> in Lanham Act</a:t>
            </a:r>
            <a:endParaRPr lang="en-US" altLang="en-US" sz="3500" b="1" i="1">
              <a:latin typeface="Rockwell" panose="02060603020205020403" pitchFamily="18" charset="0"/>
            </a:endParaRPr>
          </a:p>
        </p:txBody>
      </p:sp>
      <p:sp>
        <p:nvSpPr>
          <p:cNvPr id="15364" name="Content Placeholder 5">
            <a:extLst>
              <a:ext uri="{FF2B5EF4-FFF2-40B4-BE49-F238E27FC236}">
                <a16:creationId xmlns:a16="http://schemas.microsoft.com/office/drawing/2014/main" id="{82DAAE05-4E9F-4005-B535-210D567F4224}"/>
              </a:ext>
            </a:extLst>
          </p:cNvPr>
          <p:cNvSpPr>
            <a:spLocks noGrp="1"/>
          </p:cNvSpPr>
          <p:nvPr>
            <p:ph idx="1"/>
          </p:nvPr>
        </p:nvSpPr>
        <p:spPr/>
        <p:txBody>
          <a:bodyPr/>
          <a:lstStyle/>
          <a:p>
            <a:pPr eaLnBrk="1" hangingPunct="1"/>
            <a:r>
              <a:rPr lang="en-US" altLang="en-US" sz="2800">
                <a:latin typeface="Arial" panose="020B0604020202020204" pitchFamily="34" charset="0"/>
                <a:cs typeface="Arial" panose="020B0604020202020204" pitchFamily="34" charset="0"/>
              </a:rPr>
              <a:t>“The absence of any such standard in the provision before us, thus, seems all the more telling.”</a:t>
            </a:r>
          </a:p>
          <a:p>
            <a:pPr eaLnBrk="1" hangingPunct="1"/>
            <a:endParaRPr lang="en-US" altLang="en-US" sz="2400">
              <a:latin typeface="Arial" panose="020B0604020202020204" pitchFamily="34" charset="0"/>
              <a:cs typeface="Arial" panose="020B0604020202020204" pitchFamily="34" charset="0"/>
            </a:endParaRPr>
          </a:p>
        </p:txBody>
      </p:sp>
      <p:pic>
        <p:nvPicPr>
          <p:cNvPr id="15365" name="Picture 2">
            <a:extLst>
              <a:ext uri="{FF2B5EF4-FFF2-40B4-BE49-F238E27FC236}">
                <a16:creationId xmlns:a16="http://schemas.microsoft.com/office/drawing/2014/main" id="{5C82D5DE-CE87-43D2-80D5-3E6F20ADE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6" name="Slide Number Placeholder 1">
            <a:extLst>
              <a:ext uri="{FF2B5EF4-FFF2-40B4-BE49-F238E27FC236}">
                <a16:creationId xmlns:a16="http://schemas.microsoft.com/office/drawing/2014/main" id="{2457A16D-11DE-4F44-8241-F807024E38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C8586B-9D58-45EF-95EE-79699743A79D}" type="slidenum">
              <a:rPr lang="en-US" altLang="en-US" sz="1200">
                <a:solidFill>
                  <a:srgbClr val="898989"/>
                </a:solidFill>
              </a:rPr>
              <a:pPr>
                <a:spcBef>
                  <a:spcPct val="0"/>
                </a:spcBef>
                <a:buFontTx/>
                <a:buNone/>
              </a:pPr>
              <a:t>23</a:t>
            </a:fld>
            <a:endParaRPr lang="en-US" altLang="en-US" sz="1200">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411" name="Title 4">
            <a:extLst>
              <a:ext uri="{FF2B5EF4-FFF2-40B4-BE49-F238E27FC236}">
                <a16:creationId xmlns:a16="http://schemas.microsoft.com/office/drawing/2014/main" id="{2428039C-BB48-4DBF-A9B1-C4A8DB6F61F2}"/>
              </a:ext>
            </a:extLst>
          </p:cNvPr>
          <p:cNvSpPr>
            <a:spLocks noGrp="1"/>
          </p:cNvSpPr>
          <p:nvPr>
            <p:ph type="title"/>
          </p:nvPr>
        </p:nvSpPr>
        <p:spPr>
          <a:xfrm>
            <a:off x="2895600" y="274638"/>
            <a:ext cx="5791200" cy="868362"/>
          </a:xfrm>
        </p:spPr>
        <p:txBody>
          <a:bodyPr/>
          <a:lstStyle/>
          <a:p>
            <a:pPr algn="l" eaLnBrk="1" hangingPunct="1"/>
            <a:r>
              <a:rPr lang="en-US" altLang="en-US" sz="3500" b="1">
                <a:latin typeface="Rockwell" panose="02060603020205020403" pitchFamily="18" charset="0"/>
              </a:rPr>
              <a:t>Fossil’s Argument</a:t>
            </a:r>
            <a:endParaRPr lang="en-US" altLang="en-US" sz="3500" b="1" i="1">
              <a:latin typeface="Rockwell" panose="02060603020205020403" pitchFamily="18" charset="0"/>
            </a:endParaRPr>
          </a:p>
        </p:txBody>
      </p:sp>
      <p:sp>
        <p:nvSpPr>
          <p:cNvPr id="17412" name="Content Placeholder 5">
            <a:extLst>
              <a:ext uri="{FF2B5EF4-FFF2-40B4-BE49-F238E27FC236}">
                <a16:creationId xmlns:a16="http://schemas.microsoft.com/office/drawing/2014/main" id="{15198ADB-F815-40B0-8A7A-07AADE69A415}"/>
              </a:ext>
            </a:extLst>
          </p:cNvPr>
          <p:cNvSpPr>
            <a:spLocks noGrp="1"/>
          </p:cNvSpPr>
          <p:nvPr>
            <p:ph idx="1"/>
          </p:nvPr>
        </p:nvSpPr>
        <p:spPr/>
        <p:txBody>
          <a:bodyPr/>
          <a:lstStyle/>
          <a:p>
            <a:pPr eaLnBrk="1" hangingPunct="1"/>
            <a:r>
              <a:rPr lang="en-US" altLang="en-US" sz="2600">
                <a:latin typeface="Arial" panose="020B0604020202020204" pitchFamily="34" charset="0"/>
                <a:cs typeface="Arial" panose="020B0604020202020204" pitchFamily="34" charset="0"/>
              </a:rPr>
              <a:t>Willfulness required for a profits award</a:t>
            </a:r>
          </a:p>
          <a:p>
            <a:pPr eaLnBrk="1" hangingPunct="1"/>
            <a:endParaRPr lang="en-US" altLang="en-US" sz="2600">
              <a:latin typeface="Arial" panose="020B0604020202020204" pitchFamily="34" charset="0"/>
              <a:cs typeface="Arial" panose="020B0604020202020204" pitchFamily="34" charset="0"/>
            </a:endParaRPr>
          </a:p>
          <a:p>
            <a:pPr eaLnBrk="1" hangingPunct="1"/>
            <a:r>
              <a:rPr lang="en-US" altLang="en-US" sz="2600">
                <a:latin typeface="Arial" panose="020B0604020202020204" pitchFamily="34" charset="0"/>
                <a:cs typeface="Arial" panose="020B0604020202020204" pitchFamily="34" charset="0"/>
              </a:rPr>
              <a:t>“. . . subject to the principles of equity . . . .”</a:t>
            </a:r>
          </a:p>
          <a:p>
            <a:pPr eaLnBrk="1" hangingPunct="1"/>
            <a:endParaRPr lang="en-US" altLang="en-US" sz="2600">
              <a:latin typeface="Arial" panose="020B0604020202020204" pitchFamily="34" charset="0"/>
              <a:cs typeface="Arial" panose="020B0604020202020204" pitchFamily="34" charset="0"/>
            </a:endParaRPr>
          </a:p>
          <a:p>
            <a:pPr eaLnBrk="1" hangingPunct="1"/>
            <a:r>
              <a:rPr lang="en-US" altLang="en-US" sz="2600">
                <a:latin typeface="Arial" panose="020B0604020202020204" pitchFamily="34" charset="0"/>
                <a:cs typeface="Arial" panose="020B0604020202020204" pitchFamily="34" charset="0"/>
              </a:rPr>
              <a:t>“In Fossil’s telling, equity courts historically required a showing of willfulness before authorizing a profits remedy in trademark disputes.”</a:t>
            </a:r>
          </a:p>
          <a:p>
            <a:pPr eaLnBrk="1" hangingPunct="1"/>
            <a:endParaRPr lang="en-US" altLang="en-US" sz="2600">
              <a:latin typeface="Arial" panose="020B0604020202020204" pitchFamily="34" charset="0"/>
              <a:cs typeface="Arial" panose="020B0604020202020204" pitchFamily="34" charset="0"/>
            </a:endParaRPr>
          </a:p>
          <a:p>
            <a:pPr eaLnBrk="1" hangingPunct="1"/>
            <a:r>
              <a:rPr lang="en-US" altLang="en-US" sz="2600">
                <a:latin typeface="Arial" panose="020B0604020202020204" pitchFamily="34" charset="0"/>
                <a:cs typeface="Arial" panose="020B0604020202020204" pitchFamily="34" charset="0"/>
              </a:rPr>
              <a:t>“[A] willfulness requirement . . . rises to the level of a ‘principle of equity’ the Lanham Act carries forward.”</a:t>
            </a:r>
          </a:p>
        </p:txBody>
      </p:sp>
      <p:pic>
        <p:nvPicPr>
          <p:cNvPr id="17413" name="Picture 2">
            <a:extLst>
              <a:ext uri="{FF2B5EF4-FFF2-40B4-BE49-F238E27FC236}">
                <a16:creationId xmlns:a16="http://schemas.microsoft.com/office/drawing/2014/main" id="{C3D894F0-5C55-426B-BACE-DBD774E3E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4" name="Slide Number Placeholder 1">
            <a:extLst>
              <a:ext uri="{FF2B5EF4-FFF2-40B4-BE49-F238E27FC236}">
                <a16:creationId xmlns:a16="http://schemas.microsoft.com/office/drawing/2014/main" id="{899BBB27-9110-4B0D-94A0-5220B20252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7B6914-61BB-4395-9F38-890406BC6F8C}" type="slidenum">
              <a:rPr lang="en-US" altLang="en-US" sz="1200">
                <a:solidFill>
                  <a:srgbClr val="898989"/>
                </a:solidFill>
              </a:rPr>
              <a:pPr>
                <a:spcBef>
                  <a:spcPct val="0"/>
                </a:spcBef>
                <a:buFontTx/>
                <a:buNone/>
              </a:pPr>
              <a:t>24</a:t>
            </a:fld>
            <a:endParaRPr lang="en-US" altLang="en-US" sz="1200">
              <a:solidFill>
                <a:srgbClr val="89898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459" name="Title 4">
            <a:extLst>
              <a:ext uri="{FF2B5EF4-FFF2-40B4-BE49-F238E27FC236}">
                <a16:creationId xmlns:a16="http://schemas.microsoft.com/office/drawing/2014/main" id="{39CF6BF3-10BC-412F-8C07-A17C408C6FDC}"/>
              </a:ext>
            </a:extLst>
          </p:cNvPr>
          <p:cNvSpPr>
            <a:spLocks noGrp="1"/>
          </p:cNvSpPr>
          <p:nvPr>
            <p:ph type="title"/>
          </p:nvPr>
        </p:nvSpPr>
        <p:spPr>
          <a:xfrm>
            <a:off x="2895600" y="274638"/>
            <a:ext cx="5791200" cy="868362"/>
          </a:xfrm>
        </p:spPr>
        <p:txBody>
          <a:bodyPr/>
          <a:lstStyle/>
          <a:p>
            <a:pPr algn="l" eaLnBrk="1" hangingPunct="1"/>
            <a:r>
              <a:rPr lang="en-US" altLang="en-US" sz="3500" b="1">
                <a:latin typeface="Rockwell" panose="02060603020205020403" pitchFamily="18" charset="0"/>
              </a:rPr>
              <a:t>Principles of Equity</a:t>
            </a:r>
            <a:endParaRPr lang="en-US" altLang="en-US" sz="3500" b="1" i="1">
              <a:latin typeface="Rockwell" panose="02060603020205020403" pitchFamily="18" charset="0"/>
            </a:endParaRPr>
          </a:p>
        </p:txBody>
      </p:sp>
      <p:sp>
        <p:nvSpPr>
          <p:cNvPr id="19460" name="Content Placeholder 5">
            <a:extLst>
              <a:ext uri="{FF2B5EF4-FFF2-40B4-BE49-F238E27FC236}">
                <a16:creationId xmlns:a16="http://schemas.microsoft.com/office/drawing/2014/main" id="{EE89A0E0-C8A1-41CB-A696-C63F28EE684D}"/>
              </a:ext>
            </a:extLst>
          </p:cNvPr>
          <p:cNvSpPr>
            <a:spLocks noGrp="1"/>
          </p:cNvSpPr>
          <p:nvPr>
            <p:ph idx="1"/>
          </p:nvPr>
        </p:nvSpPr>
        <p:spPr/>
        <p:txBody>
          <a:bodyPr/>
          <a:lstStyle/>
          <a:p>
            <a:pPr eaLnBrk="1" hangingPunct="1"/>
            <a:r>
              <a:rPr lang="en-US" altLang="en-US" sz="2400">
                <a:latin typeface="Arial" panose="020B0604020202020204" pitchFamily="34" charset="0"/>
                <a:cs typeface="Arial" panose="020B0604020202020204" pitchFamily="34" charset="0"/>
              </a:rPr>
              <a:t>“The phrase ‘principles of equity’ doesn’t readily bring to mind a substantive rule about </a:t>
            </a:r>
            <a:r>
              <a:rPr lang="en-US" altLang="en-US" sz="2400" i="1">
                <a:latin typeface="Arial" panose="020B0604020202020204" pitchFamily="34" charset="0"/>
                <a:cs typeface="Arial" panose="020B0604020202020204" pitchFamily="34" charset="0"/>
              </a:rPr>
              <a:t>mens rea</a:t>
            </a:r>
            <a:r>
              <a:rPr lang="en-US" altLang="en-US" sz="2400">
                <a:latin typeface="Arial" panose="020B0604020202020204" pitchFamily="34" charset="0"/>
                <a:cs typeface="Arial" panose="020B0604020202020204" pitchFamily="34" charset="0"/>
              </a:rPr>
              <a:t> from a discrete domain like trademark law.  In the context of this statute, it more naturally suggests fundamental rules that apply more systematically across claims and practice areas.”</a:t>
            </a:r>
          </a:p>
          <a:p>
            <a:pPr eaLnBrk="1" hangingPunct="1"/>
            <a:endParaRPr lang="en-US" altLang="en-US" sz="2400">
              <a:latin typeface="Arial" panose="020B0604020202020204" pitchFamily="34" charset="0"/>
              <a:cs typeface="Arial" panose="020B0604020202020204" pitchFamily="34" charset="0"/>
            </a:endParaRPr>
          </a:p>
          <a:p>
            <a:pPr eaLnBrk="1" hangingPunct="1"/>
            <a:r>
              <a:rPr lang="en-US" altLang="en-US" sz="2400">
                <a:latin typeface="Arial" panose="020B0604020202020204" pitchFamily="34" charset="0"/>
                <a:cs typeface="Arial" panose="020B0604020202020204" pitchFamily="34" charset="0"/>
              </a:rPr>
              <a:t>These are “transsubstantive topics”</a:t>
            </a:r>
          </a:p>
          <a:p>
            <a:pPr eaLnBrk="1" hangingPunct="1"/>
            <a:endParaRPr lang="en-US" altLang="en-US" sz="2400">
              <a:latin typeface="Arial" panose="020B0604020202020204" pitchFamily="34" charset="0"/>
              <a:cs typeface="Arial" panose="020B0604020202020204" pitchFamily="34" charset="0"/>
            </a:endParaRPr>
          </a:p>
          <a:p>
            <a:pPr eaLnBrk="1" hangingPunct="1"/>
            <a:r>
              <a:rPr lang="en-US" altLang="en-US" sz="2400">
                <a:latin typeface="Arial" panose="020B0604020202020204" pitchFamily="34" charset="0"/>
                <a:cs typeface="Arial" panose="020B0604020202020204" pitchFamily="34" charset="0"/>
              </a:rPr>
              <a:t>“[I]t seems a little unlikely Congress meant ‘principles of equity’ to direct us to a narrow rule about a profits remedy within trademark law.”</a:t>
            </a:r>
          </a:p>
        </p:txBody>
      </p:sp>
      <p:pic>
        <p:nvPicPr>
          <p:cNvPr id="19461" name="Picture 2">
            <a:extLst>
              <a:ext uri="{FF2B5EF4-FFF2-40B4-BE49-F238E27FC236}">
                <a16:creationId xmlns:a16="http://schemas.microsoft.com/office/drawing/2014/main" id="{968790C8-A7D8-4C3E-A748-A48CED87A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Slide Number Placeholder 1">
            <a:extLst>
              <a:ext uri="{FF2B5EF4-FFF2-40B4-BE49-F238E27FC236}">
                <a16:creationId xmlns:a16="http://schemas.microsoft.com/office/drawing/2014/main" id="{F84EC54F-C401-4BD3-8ED6-9F077A8862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832C3A8-BC80-49AC-9F28-0331C2D5EA32}" type="slidenum">
              <a:rPr lang="en-US" altLang="en-US" sz="1200">
                <a:solidFill>
                  <a:srgbClr val="898989"/>
                </a:solidFill>
              </a:rPr>
              <a:pPr>
                <a:spcBef>
                  <a:spcPct val="0"/>
                </a:spcBef>
                <a:buFontTx/>
                <a:buNone/>
              </a:pPr>
              <a:t>25</a:t>
            </a:fld>
            <a:endParaRPr lang="en-US" altLang="en-US" sz="1200">
              <a:solidFill>
                <a:srgbClr val="89898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507" name="Title 4">
            <a:extLst>
              <a:ext uri="{FF2B5EF4-FFF2-40B4-BE49-F238E27FC236}">
                <a16:creationId xmlns:a16="http://schemas.microsoft.com/office/drawing/2014/main" id="{BD9B33F0-D837-4590-8DB7-830CF5D544B5}"/>
              </a:ext>
            </a:extLst>
          </p:cNvPr>
          <p:cNvSpPr>
            <a:spLocks noGrp="1"/>
          </p:cNvSpPr>
          <p:nvPr>
            <p:ph type="title"/>
          </p:nvPr>
        </p:nvSpPr>
        <p:spPr>
          <a:xfrm>
            <a:off x="2895600" y="274638"/>
            <a:ext cx="5791200" cy="868362"/>
          </a:xfrm>
        </p:spPr>
        <p:txBody>
          <a:bodyPr/>
          <a:lstStyle/>
          <a:p>
            <a:pPr algn="l" eaLnBrk="1" hangingPunct="1"/>
            <a:r>
              <a:rPr lang="en-US" altLang="en-US" sz="3500" b="1">
                <a:latin typeface="Rockwell" panose="02060603020205020403" pitchFamily="18" charset="0"/>
              </a:rPr>
              <a:t>Principles of Equity</a:t>
            </a:r>
          </a:p>
        </p:txBody>
      </p:sp>
      <p:sp>
        <p:nvSpPr>
          <p:cNvPr id="21508" name="Content Placeholder 5">
            <a:extLst>
              <a:ext uri="{FF2B5EF4-FFF2-40B4-BE49-F238E27FC236}">
                <a16:creationId xmlns:a16="http://schemas.microsoft.com/office/drawing/2014/main" id="{4045B962-3A95-4D97-B72B-7C3B06D3CE43}"/>
              </a:ext>
            </a:extLst>
          </p:cNvPr>
          <p:cNvSpPr>
            <a:spLocks noGrp="1"/>
          </p:cNvSpPr>
          <p:nvPr>
            <p:ph idx="1"/>
          </p:nvPr>
        </p:nvSpPr>
        <p:spPr/>
        <p:txBody>
          <a:bodyPr/>
          <a:lstStyle/>
          <a:p>
            <a:pPr eaLnBrk="1" hangingPunct="1"/>
            <a:r>
              <a:rPr lang="en-US" altLang="en-US" sz="2400">
                <a:latin typeface="Arial" panose="020B0604020202020204" pitchFamily="34" charset="0"/>
                <a:cs typeface="Arial" panose="020B0604020202020204" pitchFamily="34" charset="0"/>
              </a:rPr>
              <a:t>“</a:t>
            </a:r>
            <a:r>
              <a:rPr lang="en-US" altLang="en-US" sz="2400" i="1">
                <a:latin typeface="Arial" panose="020B0604020202020204" pitchFamily="34" charset="0"/>
                <a:cs typeface="Arial" panose="020B0604020202020204" pitchFamily="34" charset="0"/>
              </a:rPr>
              <a:t>Mens rea</a:t>
            </a:r>
            <a:r>
              <a:rPr lang="en-US" altLang="en-US" sz="2400">
                <a:latin typeface="Arial" panose="020B0604020202020204" pitchFamily="34" charset="0"/>
                <a:cs typeface="Arial" panose="020B0604020202020204" pitchFamily="34" charset="0"/>
              </a:rPr>
              <a:t> figured as an important consideration in awarding profits in pre-Lanham Act cases.  This reflects the ordinary, transsubstantive principle that a defendant’s mental state is relevant to assigning an appropriate remedy.  That principle arises not only in equity, but across many legal contexts.”</a:t>
            </a:r>
          </a:p>
        </p:txBody>
      </p:sp>
      <p:pic>
        <p:nvPicPr>
          <p:cNvPr id="21509" name="Picture 2">
            <a:extLst>
              <a:ext uri="{FF2B5EF4-FFF2-40B4-BE49-F238E27FC236}">
                <a16:creationId xmlns:a16="http://schemas.microsoft.com/office/drawing/2014/main" id="{FF1B97C1-FE7C-41B2-93C5-290BFC8A2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10" name="Slide Number Placeholder 1">
            <a:extLst>
              <a:ext uri="{FF2B5EF4-FFF2-40B4-BE49-F238E27FC236}">
                <a16:creationId xmlns:a16="http://schemas.microsoft.com/office/drawing/2014/main" id="{C09055E4-1FFD-4AC0-BDB9-CAE1EB3F8B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EDD60E-C103-4D37-A115-69291E2E0873}" type="slidenum">
              <a:rPr lang="en-US" altLang="en-US" sz="1200">
                <a:solidFill>
                  <a:srgbClr val="898989"/>
                </a:solidFill>
              </a:rPr>
              <a:pPr>
                <a:spcBef>
                  <a:spcPct val="0"/>
                </a:spcBef>
                <a:buFontTx/>
                <a:buNone/>
              </a:pPr>
              <a:t>26</a:t>
            </a:fld>
            <a:endParaRPr lang="en-US" altLang="en-US"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555" name="Title 4">
            <a:extLst>
              <a:ext uri="{FF2B5EF4-FFF2-40B4-BE49-F238E27FC236}">
                <a16:creationId xmlns:a16="http://schemas.microsoft.com/office/drawing/2014/main" id="{8BDF055A-C5A9-4B5F-8DEE-045FAEC47EF1}"/>
              </a:ext>
            </a:extLst>
          </p:cNvPr>
          <p:cNvSpPr>
            <a:spLocks noGrp="1"/>
          </p:cNvSpPr>
          <p:nvPr>
            <p:ph type="title"/>
          </p:nvPr>
        </p:nvSpPr>
        <p:spPr>
          <a:xfrm>
            <a:off x="2895600" y="274638"/>
            <a:ext cx="5791200" cy="868362"/>
          </a:xfrm>
        </p:spPr>
        <p:txBody>
          <a:bodyPr/>
          <a:lstStyle/>
          <a:p>
            <a:pPr algn="l" eaLnBrk="1" hangingPunct="1"/>
            <a:r>
              <a:rPr lang="en-US" altLang="en-US" sz="3500" b="1">
                <a:latin typeface="Rockwell" panose="02060603020205020403" pitchFamily="18" charset="0"/>
              </a:rPr>
              <a:t>Holding</a:t>
            </a:r>
          </a:p>
        </p:txBody>
      </p:sp>
      <p:sp>
        <p:nvSpPr>
          <p:cNvPr id="4100" name="Content Placeholder 5">
            <a:extLst>
              <a:ext uri="{FF2B5EF4-FFF2-40B4-BE49-F238E27FC236}">
                <a16:creationId xmlns:a16="http://schemas.microsoft.com/office/drawing/2014/main" id="{574E465A-DA2D-443B-822A-D22B837E070E}"/>
              </a:ext>
            </a:extLst>
          </p:cNvPr>
          <p:cNvSpPr>
            <a:spLocks noGrp="1"/>
          </p:cNvSpPr>
          <p:nvPr>
            <p:ph idx="1"/>
          </p:nvPr>
        </p:nvSpPr>
        <p:spPr/>
        <p:txBody>
          <a:bodyPr/>
          <a:lstStyle/>
          <a:p>
            <a:pPr eaLnBrk="1" hangingPunct="1">
              <a:defRPr/>
            </a:pPr>
            <a:r>
              <a:rPr lang="en-US" altLang="en-US" sz="2400" dirty="0">
                <a:latin typeface="Arial" panose="020B0604020202020204" pitchFamily="34" charset="0"/>
                <a:cs typeface="Arial" panose="020B0604020202020204" pitchFamily="34" charset="0"/>
              </a:rPr>
              <a:t>“[W]e do not doubt that a trademark defendant’s mental state is a highly important consideration in determining whether an award of profits is appropriate.  But acknowledging that is a far cry from insisting on the inflexible precondition to recovery Fossil advances.”</a:t>
            </a:r>
          </a:p>
          <a:p>
            <a:pPr marL="0" indent="0" eaLnBrk="1" hangingPunct="1">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23557" name="Picture 2">
            <a:extLst>
              <a:ext uri="{FF2B5EF4-FFF2-40B4-BE49-F238E27FC236}">
                <a16:creationId xmlns:a16="http://schemas.microsoft.com/office/drawing/2014/main" id="{FF69C548-86A3-4694-8467-82E882131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8" name="Slide Number Placeholder 1">
            <a:extLst>
              <a:ext uri="{FF2B5EF4-FFF2-40B4-BE49-F238E27FC236}">
                <a16:creationId xmlns:a16="http://schemas.microsoft.com/office/drawing/2014/main" id="{EB9FE02A-056A-4BEA-97F5-33153BDCDD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1C85379-BA91-4676-8BB4-5FD45A66DAC5}" type="slidenum">
              <a:rPr lang="en-US" altLang="en-US" sz="1200">
                <a:solidFill>
                  <a:srgbClr val="898989"/>
                </a:solidFill>
              </a:rPr>
              <a:pPr>
                <a:spcBef>
                  <a:spcPct val="0"/>
                </a:spcBef>
                <a:buFontTx/>
                <a:buNone/>
              </a:pPr>
              <a:t>27</a:t>
            </a:fld>
            <a:endParaRPr lang="en-US" altLang="en-US" sz="1200">
              <a:solidFill>
                <a:srgbClr val="89898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78E87-2117-445C-BC95-8BE841C39912}"/>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603" name="Title 4">
            <a:extLst>
              <a:ext uri="{FF2B5EF4-FFF2-40B4-BE49-F238E27FC236}">
                <a16:creationId xmlns:a16="http://schemas.microsoft.com/office/drawing/2014/main" id="{76CC0122-F3B6-4B9B-AF83-128ED4CD0B17}"/>
              </a:ext>
            </a:extLst>
          </p:cNvPr>
          <p:cNvSpPr>
            <a:spLocks noGrp="1"/>
          </p:cNvSpPr>
          <p:nvPr>
            <p:ph type="title"/>
          </p:nvPr>
        </p:nvSpPr>
        <p:spPr>
          <a:xfrm>
            <a:off x="2895600" y="274638"/>
            <a:ext cx="5791200" cy="868362"/>
          </a:xfrm>
        </p:spPr>
        <p:txBody>
          <a:bodyPr/>
          <a:lstStyle/>
          <a:p>
            <a:pPr algn="l" eaLnBrk="1" hangingPunct="1"/>
            <a:r>
              <a:rPr lang="en-US" altLang="en-US" sz="3500" b="1">
                <a:latin typeface="Rockwell" panose="02060603020205020403" pitchFamily="18" charset="0"/>
              </a:rPr>
              <a:t>Takeaway</a:t>
            </a:r>
          </a:p>
        </p:txBody>
      </p:sp>
      <p:sp>
        <p:nvSpPr>
          <p:cNvPr id="4100" name="Content Placeholder 5">
            <a:extLst>
              <a:ext uri="{FF2B5EF4-FFF2-40B4-BE49-F238E27FC236}">
                <a16:creationId xmlns:a16="http://schemas.microsoft.com/office/drawing/2014/main" id="{574E465A-DA2D-443B-822A-D22B837E070E}"/>
              </a:ext>
            </a:extLst>
          </p:cNvPr>
          <p:cNvSpPr>
            <a:spLocks noGrp="1"/>
          </p:cNvSpPr>
          <p:nvPr>
            <p:ph idx="1"/>
          </p:nvPr>
        </p:nvSpPr>
        <p:spPr/>
        <p:txBody>
          <a:bodyPr/>
          <a:lstStyle/>
          <a:p>
            <a:pPr eaLnBrk="1" hangingPunct="1">
              <a:defRPr/>
            </a:pPr>
            <a:r>
              <a:rPr lang="en-US" altLang="en-US" sz="2800" dirty="0">
                <a:latin typeface="Arial" panose="020B0604020202020204" pitchFamily="34" charset="0"/>
                <a:cs typeface="Arial" panose="020B0604020202020204" pitchFamily="34" charset="0"/>
              </a:rPr>
              <a:t>An award of profits remedy in a trademark case does not require a finding that the defendant’s infringement was willful. </a:t>
            </a:r>
          </a:p>
          <a:p>
            <a:pPr marL="0" indent="0" eaLnBrk="1" hangingPunct="1">
              <a:buFont typeface="Arial" panose="020B0604020202020204" pitchFamily="34" charset="0"/>
              <a:buNone/>
              <a:defRPr/>
            </a:pPr>
            <a:endParaRPr lang="en-US" altLang="en-US" sz="2800" dirty="0">
              <a:latin typeface="Arial" panose="020B0604020202020204" pitchFamily="34" charset="0"/>
              <a:cs typeface="Arial" panose="020B0604020202020204" pitchFamily="34" charset="0"/>
            </a:endParaRPr>
          </a:p>
        </p:txBody>
      </p:sp>
      <p:pic>
        <p:nvPicPr>
          <p:cNvPr id="25605" name="Picture 2">
            <a:extLst>
              <a:ext uri="{FF2B5EF4-FFF2-40B4-BE49-F238E27FC236}">
                <a16:creationId xmlns:a16="http://schemas.microsoft.com/office/drawing/2014/main" id="{073F41AF-7A77-4B65-A75E-658229E8F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6" name="Slide Number Placeholder 1">
            <a:extLst>
              <a:ext uri="{FF2B5EF4-FFF2-40B4-BE49-F238E27FC236}">
                <a16:creationId xmlns:a16="http://schemas.microsoft.com/office/drawing/2014/main" id="{72A1972A-7130-4246-B903-A1A79498D77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426B86-7794-4075-90EC-DC8E26C2337B}" type="slidenum">
              <a:rPr lang="en-US" altLang="en-US" sz="1200">
                <a:solidFill>
                  <a:srgbClr val="898989"/>
                </a:solidFill>
              </a:rPr>
              <a:pPr>
                <a:spcBef>
                  <a:spcPct val="0"/>
                </a:spcBef>
                <a:buFontTx/>
                <a:buNone/>
              </a:pPr>
              <a:t>28</a:t>
            </a:fld>
            <a:endParaRPr lang="en-US" altLang="en-US"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F056EA-76C9-4256-8A67-4F0B56DCC099}"/>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4">
            <a:extLst>
              <a:ext uri="{FF2B5EF4-FFF2-40B4-BE49-F238E27FC236}">
                <a16:creationId xmlns:a16="http://schemas.microsoft.com/office/drawing/2014/main" id="{F140018D-FAD9-4E1D-AE81-381CDF67AA91}"/>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2052" name="Content Placeholder 5">
            <a:extLst>
              <a:ext uri="{FF2B5EF4-FFF2-40B4-BE49-F238E27FC236}">
                <a16:creationId xmlns:a16="http://schemas.microsoft.com/office/drawing/2014/main" id="{3062C833-52F1-44FB-A370-86D829D7A5E1}"/>
              </a:ext>
            </a:extLst>
          </p:cNvPr>
          <p:cNvSpPr>
            <a:spLocks noGrp="1"/>
          </p:cNvSpPr>
          <p:nvPr>
            <p:ph idx="1"/>
          </p:nvPr>
        </p:nvSpPr>
        <p:spPr>
          <a:xfrm>
            <a:off x="457200" y="1562100"/>
            <a:ext cx="8229600" cy="4525963"/>
          </a:xfrm>
        </p:spPr>
        <p:txBody>
          <a:bodyPr/>
          <a:lstStyle/>
          <a:p>
            <a:pPr eaLnBrk="1" hangingPunct="1">
              <a:defRPr/>
            </a:pPr>
            <a:r>
              <a:rPr lang="en-US" sz="2800" dirty="0"/>
              <a:t>Tip 3: Be Early and Be Prepared</a:t>
            </a:r>
          </a:p>
          <a:p>
            <a:pPr eaLnBrk="1" hangingPunct="1">
              <a:defRPr/>
            </a:pPr>
            <a:endParaRPr lang="en-US" sz="2800" dirty="0"/>
          </a:p>
          <a:p>
            <a:pPr eaLnBrk="1" hangingPunct="1">
              <a:defRPr/>
            </a:pPr>
            <a:endParaRPr lang="en-US" sz="2800" dirty="0"/>
          </a:p>
          <a:p>
            <a:pPr eaLnBrk="1" hangingPunct="1">
              <a:defRPr/>
            </a:pPr>
            <a:endParaRPr lang="en-US" sz="2800" dirty="0"/>
          </a:p>
          <a:p>
            <a:pPr eaLnBrk="1" hangingPunct="1">
              <a:defRPr/>
            </a:pPr>
            <a:r>
              <a:rPr lang="en-US" sz="2800" dirty="0">
                <a:solidFill>
                  <a:schemeClr val="tx1">
                    <a:lumMod val="85000"/>
                    <a:lumOff val="15000"/>
                  </a:schemeClr>
                </a:solidFill>
              </a:rPr>
              <a:t>Tip 4: Avoid Video Awkwardness</a:t>
            </a:r>
            <a:br>
              <a:rPr lang="en-US" sz="2800" dirty="0"/>
            </a:br>
            <a:endParaRPr lang="en-US" sz="2800" dirty="0"/>
          </a:p>
          <a:p>
            <a:pPr eaLnBrk="1" hangingPunct="1">
              <a:defRPr/>
            </a:pPr>
            <a:endParaRPr lang="en-US" sz="2800" dirty="0"/>
          </a:p>
        </p:txBody>
      </p:sp>
      <p:pic>
        <p:nvPicPr>
          <p:cNvPr id="5125" name="Picture 2">
            <a:extLst>
              <a:ext uri="{FF2B5EF4-FFF2-40B4-BE49-F238E27FC236}">
                <a16:creationId xmlns:a16="http://schemas.microsoft.com/office/drawing/2014/main" id="{B05D7C07-82BC-4149-B17A-DFFEAF0AC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6" name="Slide Number Placeholder 1">
            <a:extLst>
              <a:ext uri="{FF2B5EF4-FFF2-40B4-BE49-F238E27FC236}">
                <a16:creationId xmlns:a16="http://schemas.microsoft.com/office/drawing/2014/main" id="{6DB04E02-FF31-4717-938C-00762F3AC56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0177EE9-0FB3-42F3-8398-63C7092B5602}" type="slidenum">
              <a:rPr lang="en-US" altLang="en-US" sz="1200">
                <a:solidFill>
                  <a:srgbClr val="898989"/>
                </a:solidFill>
              </a:rPr>
              <a:pPr>
                <a:spcBef>
                  <a:spcPct val="0"/>
                </a:spcBef>
                <a:buFontTx/>
                <a:buNone/>
              </a:pPr>
              <a:t>3</a:t>
            </a:fld>
            <a:endParaRPr lang="en-US" altLang="en-US" sz="1200">
              <a:solidFill>
                <a:srgbClr val="898989"/>
              </a:solidFill>
            </a:endParaRPr>
          </a:p>
        </p:txBody>
      </p:sp>
      <p:graphicFrame>
        <p:nvGraphicFramePr>
          <p:cNvPr id="12" name="Text Placeholder 3">
            <a:extLst>
              <a:ext uri="{FF2B5EF4-FFF2-40B4-BE49-F238E27FC236}">
                <a16:creationId xmlns:a16="http://schemas.microsoft.com/office/drawing/2014/main" id="{AE97A12E-1795-4236-BBD2-580461386232}"/>
              </a:ext>
            </a:extLst>
          </p:cNvPr>
          <p:cNvGraphicFramePr/>
          <p:nvPr/>
        </p:nvGraphicFramePr>
        <p:xfrm>
          <a:off x="914400" y="1437388"/>
          <a:ext cx="7620000" cy="2747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Text Placeholder 3">
            <a:extLst>
              <a:ext uri="{FF2B5EF4-FFF2-40B4-BE49-F238E27FC236}">
                <a16:creationId xmlns:a16="http://schemas.microsoft.com/office/drawing/2014/main" id="{AE97A12E-1795-4236-BBD2-580461386232}"/>
              </a:ext>
            </a:extLst>
          </p:cNvPr>
          <p:cNvGraphicFramePr/>
          <p:nvPr/>
        </p:nvGraphicFramePr>
        <p:xfrm>
          <a:off x="773545" y="3973512"/>
          <a:ext cx="7620000" cy="2747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5043D5-AD36-4EAA-837E-6C0E605CA50B}"/>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1" name="Title 4">
            <a:extLst>
              <a:ext uri="{FF2B5EF4-FFF2-40B4-BE49-F238E27FC236}">
                <a16:creationId xmlns:a16="http://schemas.microsoft.com/office/drawing/2014/main" id="{EC3CB9A1-B423-446B-B03A-64AD711F39D9}"/>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2052" name="Content Placeholder 5">
            <a:extLst>
              <a:ext uri="{FF2B5EF4-FFF2-40B4-BE49-F238E27FC236}">
                <a16:creationId xmlns:a16="http://schemas.microsoft.com/office/drawing/2014/main" id="{6E6411C8-AB69-4851-B526-2D3BD0F76B9E}"/>
              </a:ext>
            </a:extLst>
          </p:cNvPr>
          <p:cNvSpPr>
            <a:spLocks noGrp="1"/>
          </p:cNvSpPr>
          <p:nvPr>
            <p:ph idx="1"/>
          </p:nvPr>
        </p:nvSpPr>
        <p:spPr>
          <a:xfrm>
            <a:off x="457200" y="1546225"/>
            <a:ext cx="8229600" cy="4525963"/>
          </a:xfrm>
        </p:spPr>
        <p:txBody>
          <a:bodyPr/>
          <a:lstStyle/>
          <a:p>
            <a:pPr eaLnBrk="1" hangingPunct="1">
              <a:defRPr/>
            </a:pPr>
            <a:r>
              <a:rPr lang="en-US" sz="2800" dirty="0"/>
              <a:t>Tip 5: Back Up!</a:t>
            </a:r>
          </a:p>
          <a:p>
            <a:pPr eaLnBrk="1" hangingPunct="1">
              <a:defRPr/>
            </a:pPr>
            <a:endParaRPr lang="en-US" sz="2800" dirty="0"/>
          </a:p>
          <a:p>
            <a:pPr eaLnBrk="1" hangingPunct="1">
              <a:defRPr/>
            </a:pPr>
            <a:endParaRPr lang="en-US" sz="2800" dirty="0"/>
          </a:p>
          <a:p>
            <a:pPr eaLnBrk="1" hangingPunct="1">
              <a:defRPr/>
            </a:pPr>
            <a:endParaRPr lang="en-US" sz="2800" dirty="0">
              <a:solidFill>
                <a:schemeClr val="tx1">
                  <a:lumMod val="85000"/>
                  <a:lumOff val="15000"/>
                </a:schemeClr>
              </a:solidFill>
            </a:endParaRPr>
          </a:p>
          <a:p>
            <a:pPr eaLnBrk="1" hangingPunct="1">
              <a:defRPr/>
            </a:pPr>
            <a:endParaRPr lang="en-US" sz="2800" dirty="0">
              <a:solidFill>
                <a:schemeClr val="tx1">
                  <a:lumMod val="85000"/>
                  <a:lumOff val="15000"/>
                </a:schemeClr>
              </a:solidFill>
            </a:endParaRPr>
          </a:p>
          <a:p>
            <a:pPr eaLnBrk="1" hangingPunct="1">
              <a:defRPr/>
            </a:pPr>
            <a:r>
              <a:rPr lang="en-US" sz="2800" dirty="0">
                <a:solidFill>
                  <a:srgbClr val="000000"/>
                </a:solidFill>
              </a:rPr>
              <a:t>Tip 6: Use Your Hands</a:t>
            </a:r>
            <a:br>
              <a:rPr lang="en-US" sz="2800" dirty="0"/>
            </a:br>
            <a:endParaRPr lang="en-US" sz="2800" dirty="0"/>
          </a:p>
          <a:p>
            <a:pPr eaLnBrk="1" hangingPunct="1">
              <a:defRPr/>
            </a:pPr>
            <a:endParaRPr lang="en-US" sz="2800" dirty="0"/>
          </a:p>
        </p:txBody>
      </p:sp>
      <p:pic>
        <p:nvPicPr>
          <p:cNvPr id="7173" name="Picture 2">
            <a:extLst>
              <a:ext uri="{FF2B5EF4-FFF2-40B4-BE49-F238E27FC236}">
                <a16:creationId xmlns:a16="http://schemas.microsoft.com/office/drawing/2014/main" id="{38B1104D-51BF-4EF2-A57B-E82C8EC4A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4" name="Slide Number Placeholder 1">
            <a:extLst>
              <a:ext uri="{FF2B5EF4-FFF2-40B4-BE49-F238E27FC236}">
                <a16:creationId xmlns:a16="http://schemas.microsoft.com/office/drawing/2014/main" id="{BAED3D2F-E5F3-410F-A95A-69AB0B6455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9F29F47-A29A-49A9-AB66-032EA5096CDE}" type="slidenum">
              <a:rPr lang="en-US" altLang="en-US" sz="1200">
                <a:solidFill>
                  <a:srgbClr val="898989"/>
                </a:solidFill>
              </a:rPr>
              <a:pPr>
                <a:spcBef>
                  <a:spcPct val="0"/>
                </a:spcBef>
                <a:buFontTx/>
                <a:buNone/>
              </a:pPr>
              <a:t>4</a:t>
            </a:fld>
            <a:endParaRPr lang="en-US" altLang="en-US" sz="1200">
              <a:solidFill>
                <a:srgbClr val="898989"/>
              </a:solidFill>
            </a:endParaRPr>
          </a:p>
        </p:txBody>
      </p:sp>
      <p:pic>
        <p:nvPicPr>
          <p:cNvPr id="7175" name="Picture 8">
            <a:extLst>
              <a:ext uri="{FF2B5EF4-FFF2-40B4-BE49-F238E27FC236}">
                <a16:creationId xmlns:a16="http://schemas.microsoft.com/office/drawing/2014/main" id="{9484BE55-85D5-4761-A63D-B5FE45E0FD07}"/>
              </a:ext>
            </a:extLst>
          </p:cNvPr>
          <p:cNvPicPr>
            <a:picLocks noChangeAspect="1"/>
          </p:cNvPicPr>
          <p:nvPr/>
        </p:nvPicPr>
        <p:blipFill>
          <a:blip r:embed="rId4">
            <a:extLst>
              <a:ext uri="{28A0092B-C50C-407E-A947-70E740481C1C}">
                <a14:useLocalDpi xmlns:a14="http://schemas.microsoft.com/office/drawing/2010/main" val="0"/>
              </a:ext>
            </a:extLst>
          </a:blip>
          <a:srcRect l="1768" r="54025" b="51871"/>
          <a:stretch>
            <a:fillRect/>
          </a:stretch>
        </p:blipFill>
        <p:spPr bwMode="auto">
          <a:xfrm>
            <a:off x="5029200" y="2049463"/>
            <a:ext cx="32146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a:extLst>
              <a:ext uri="{FF2B5EF4-FFF2-40B4-BE49-F238E27FC236}">
                <a16:creationId xmlns:a16="http://schemas.microsoft.com/office/drawing/2014/main" id="{3F992CDD-61CD-4B9D-B584-F7E1BDA8ECCE}"/>
              </a:ext>
            </a:extLst>
          </p:cNvPr>
          <p:cNvPicPr>
            <a:picLocks noChangeAspect="1"/>
          </p:cNvPicPr>
          <p:nvPr/>
        </p:nvPicPr>
        <p:blipFill>
          <a:blip r:embed="rId4">
            <a:extLst>
              <a:ext uri="{28A0092B-C50C-407E-A947-70E740481C1C}">
                <a14:useLocalDpi xmlns:a14="http://schemas.microsoft.com/office/drawing/2010/main" val="0"/>
              </a:ext>
            </a:extLst>
          </a:blip>
          <a:srcRect l="1768" t="47133" r="54025" b="4347"/>
          <a:stretch>
            <a:fillRect/>
          </a:stretch>
        </p:blipFill>
        <p:spPr bwMode="auto">
          <a:xfrm>
            <a:off x="1600200" y="2012950"/>
            <a:ext cx="32400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A person looking at the camera&#10;&#10;Description automatically generated">
            <a:extLst>
              <a:ext uri="{FF2B5EF4-FFF2-40B4-BE49-F238E27FC236}">
                <a16:creationId xmlns:a16="http://schemas.microsoft.com/office/drawing/2014/main" id="{A7761391-6F78-4330-8B93-6C2FA765F0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733925"/>
            <a:ext cx="32226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A471D0-2F8C-4884-BF29-C32DC563B1B1}"/>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19" name="Title 4">
            <a:extLst>
              <a:ext uri="{FF2B5EF4-FFF2-40B4-BE49-F238E27FC236}">
                <a16:creationId xmlns:a16="http://schemas.microsoft.com/office/drawing/2014/main" id="{B186EE51-0E54-40F4-BEC8-10F3B903575A}"/>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2052" name="Content Placeholder 5">
            <a:extLst>
              <a:ext uri="{FF2B5EF4-FFF2-40B4-BE49-F238E27FC236}">
                <a16:creationId xmlns:a16="http://schemas.microsoft.com/office/drawing/2014/main" id="{E2DF72D9-6966-4FB1-90A3-52EBFBA6564C}"/>
              </a:ext>
            </a:extLst>
          </p:cNvPr>
          <p:cNvSpPr>
            <a:spLocks noGrp="1"/>
          </p:cNvSpPr>
          <p:nvPr>
            <p:ph idx="1"/>
          </p:nvPr>
        </p:nvSpPr>
        <p:spPr>
          <a:xfrm>
            <a:off x="457200" y="1546225"/>
            <a:ext cx="8229600" cy="4525963"/>
          </a:xfrm>
        </p:spPr>
        <p:txBody>
          <a:bodyPr/>
          <a:lstStyle/>
          <a:p>
            <a:pPr eaLnBrk="1" hangingPunct="1">
              <a:defRPr/>
            </a:pPr>
            <a:r>
              <a:rPr lang="en-US" sz="2800" dirty="0">
                <a:solidFill>
                  <a:srgbClr val="000000"/>
                </a:solidFill>
              </a:rPr>
              <a:t>Tip 7: Look at the Dot</a:t>
            </a:r>
          </a:p>
          <a:p>
            <a:pPr eaLnBrk="1" hangingPunct="1">
              <a:defRPr/>
            </a:pPr>
            <a:endParaRPr lang="en-US" sz="2800" dirty="0">
              <a:solidFill>
                <a:srgbClr val="000000"/>
              </a:solidFill>
            </a:endParaRPr>
          </a:p>
          <a:p>
            <a:pPr eaLnBrk="1" hangingPunct="1">
              <a:defRPr/>
            </a:pPr>
            <a:endParaRPr lang="en-US" sz="2800" dirty="0">
              <a:solidFill>
                <a:srgbClr val="000000"/>
              </a:solidFill>
            </a:endParaRPr>
          </a:p>
          <a:p>
            <a:pPr eaLnBrk="1" hangingPunct="1">
              <a:defRPr/>
            </a:pPr>
            <a:endParaRPr lang="en-US" sz="2800" dirty="0">
              <a:solidFill>
                <a:schemeClr val="tx1">
                  <a:lumMod val="85000"/>
                  <a:lumOff val="15000"/>
                </a:schemeClr>
              </a:solidFill>
            </a:endParaRPr>
          </a:p>
          <a:p>
            <a:pPr eaLnBrk="1" hangingPunct="1">
              <a:defRPr/>
            </a:pPr>
            <a:endParaRPr lang="en-US" sz="2800" dirty="0">
              <a:solidFill>
                <a:srgbClr val="000000"/>
              </a:solidFill>
            </a:endParaRPr>
          </a:p>
          <a:p>
            <a:pPr eaLnBrk="1" hangingPunct="1">
              <a:defRPr/>
            </a:pPr>
            <a:endParaRPr lang="en-US" sz="2800" dirty="0">
              <a:solidFill>
                <a:srgbClr val="000000"/>
              </a:solidFill>
            </a:endParaRPr>
          </a:p>
          <a:p>
            <a:pPr eaLnBrk="1" hangingPunct="1">
              <a:defRPr/>
            </a:pPr>
            <a:r>
              <a:rPr lang="en-US" sz="2800" dirty="0"/>
              <a:t>Tip 8: Designate a Driver</a:t>
            </a:r>
            <a:br>
              <a:rPr lang="en-US" sz="2800" dirty="0"/>
            </a:br>
            <a:endParaRPr lang="en-US" sz="2800" dirty="0"/>
          </a:p>
          <a:p>
            <a:pPr eaLnBrk="1" hangingPunct="1">
              <a:defRPr/>
            </a:pPr>
            <a:endParaRPr lang="en-US" sz="2800" dirty="0"/>
          </a:p>
        </p:txBody>
      </p:sp>
      <p:pic>
        <p:nvPicPr>
          <p:cNvPr id="9221" name="Picture 2">
            <a:extLst>
              <a:ext uri="{FF2B5EF4-FFF2-40B4-BE49-F238E27FC236}">
                <a16:creationId xmlns:a16="http://schemas.microsoft.com/office/drawing/2014/main" id="{23877EF0-F420-4164-8231-73F392459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2" name="Slide Number Placeholder 1">
            <a:extLst>
              <a:ext uri="{FF2B5EF4-FFF2-40B4-BE49-F238E27FC236}">
                <a16:creationId xmlns:a16="http://schemas.microsoft.com/office/drawing/2014/main" id="{AEC83F31-A623-47E3-8289-E4F403AFCC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E7D05A4-B555-48BF-AEEA-F93AE06F8886}" type="slidenum">
              <a:rPr lang="en-US" altLang="en-US" sz="1200">
                <a:solidFill>
                  <a:srgbClr val="898989"/>
                </a:solidFill>
              </a:rPr>
              <a:pPr>
                <a:spcBef>
                  <a:spcPct val="0"/>
                </a:spcBef>
                <a:buFontTx/>
                <a:buNone/>
              </a:pPr>
              <a:t>5</a:t>
            </a:fld>
            <a:endParaRPr lang="en-US" altLang="en-US" sz="1200">
              <a:solidFill>
                <a:srgbClr val="898989"/>
              </a:solidFill>
            </a:endParaRPr>
          </a:p>
        </p:txBody>
      </p:sp>
      <p:pic>
        <p:nvPicPr>
          <p:cNvPr id="9223" name="Picture 2" descr="https://lh5.googleusercontent.com/GiHR6Ut4TG1pLKDG5tE2L0PGQh3tGjrew-AqPXnOc5sc691p_g2lkKSzCXa1RpJEyRfaQozI0TAVUdNUf_2QHrOr5ysFQUmAul3lziAtkkgGrc2wWUGD_01gVb0LD6Tx3vw179Ee">
            <a:extLst>
              <a:ext uri="{FF2B5EF4-FFF2-40B4-BE49-F238E27FC236}">
                <a16:creationId xmlns:a16="http://schemas.microsoft.com/office/drawing/2014/main" id="{6EAA9179-269C-49C5-9A64-80AA4383D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0" t="11195"/>
          <a:stretch>
            <a:fillRect/>
          </a:stretch>
        </p:blipFill>
        <p:spPr bwMode="auto">
          <a:xfrm>
            <a:off x="1524000" y="1936750"/>
            <a:ext cx="569595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 descr="Peter from Family Guy drives his car. He is annoyed by his friends who are drinking next to him.">
            <a:extLst>
              <a:ext uri="{FF2B5EF4-FFF2-40B4-BE49-F238E27FC236}">
                <a16:creationId xmlns:a16="http://schemas.microsoft.com/office/drawing/2014/main" id="{FD4326E7-ED4F-440A-805C-12C0F13310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438650"/>
            <a:ext cx="31242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81CA9D-2A91-40AB-801B-7647071A2A6F}"/>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7" name="Title 4">
            <a:extLst>
              <a:ext uri="{FF2B5EF4-FFF2-40B4-BE49-F238E27FC236}">
                <a16:creationId xmlns:a16="http://schemas.microsoft.com/office/drawing/2014/main" id="{B452D78B-1C5C-4C73-8B7A-45032527B935}"/>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2052" name="Content Placeholder 5">
            <a:extLst>
              <a:ext uri="{FF2B5EF4-FFF2-40B4-BE49-F238E27FC236}">
                <a16:creationId xmlns:a16="http://schemas.microsoft.com/office/drawing/2014/main" id="{98970249-EC44-4832-833F-3F50C9365A8D}"/>
              </a:ext>
            </a:extLst>
          </p:cNvPr>
          <p:cNvSpPr>
            <a:spLocks noGrp="1"/>
          </p:cNvSpPr>
          <p:nvPr>
            <p:ph idx="1"/>
          </p:nvPr>
        </p:nvSpPr>
        <p:spPr>
          <a:xfrm>
            <a:off x="457200" y="1546225"/>
            <a:ext cx="8229600" cy="4525963"/>
          </a:xfrm>
        </p:spPr>
        <p:txBody>
          <a:bodyPr/>
          <a:lstStyle/>
          <a:p>
            <a:pPr eaLnBrk="1" hangingPunct="1">
              <a:defRPr/>
            </a:pPr>
            <a:r>
              <a:rPr lang="en-US" sz="2800" dirty="0">
                <a:solidFill>
                  <a:srgbClr val="000000"/>
                </a:solidFill>
              </a:rPr>
              <a:t>Tip 9: Dress to Impress</a:t>
            </a:r>
          </a:p>
          <a:p>
            <a:pPr eaLnBrk="1" hangingPunct="1">
              <a:defRPr/>
            </a:pPr>
            <a:endParaRPr lang="en-US" sz="2800" dirty="0">
              <a:solidFill>
                <a:srgbClr val="000000"/>
              </a:solidFill>
            </a:endParaRPr>
          </a:p>
          <a:p>
            <a:pPr eaLnBrk="1" hangingPunct="1">
              <a:defRPr/>
            </a:pPr>
            <a:endParaRPr lang="en-US" sz="2800" dirty="0">
              <a:solidFill>
                <a:srgbClr val="000000"/>
              </a:solidFill>
            </a:endParaRPr>
          </a:p>
          <a:p>
            <a:pPr eaLnBrk="1" hangingPunct="1">
              <a:defRPr/>
            </a:pPr>
            <a:endParaRPr lang="en-US" sz="2800" dirty="0">
              <a:solidFill>
                <a:schemeClr val="tx1">
                  <a:lumMod val="85000"/>
                  <a:lumOff val="15000"/>
                </a:schemeClr>
              </a:solidFill>
            </a:endParaRPr>
          </a:p>
          <a:p>
            <a:pPr eaLnBrk="1" hangingPunct="1">
              <a:defRPr/>
            </a:pPr>
            <a:endParaRPr lang="en-US" sz="2800" dirty="0">
              <a:solidFill>
                <a:srgbClr val="000000"/>
              </a:solidFill>
            </a:endParaRPr>
          </a:p>
        </p:txBody>
      </p:sp>
      <p:pic>
        <p:nvPicPr>
          <p:cNvPr id="11269" name="Picture 2">
            <a:extLst>
              <a:ext uri="{FF2B5EF4-FFF2-40B4-BE49-F238E27FC236}">
                <a16:creationId xmlns:a16="http://schemas.microsoft.com/office/drawing/2014/main" id="{F6E07F3C-BD0C-4BDB-B043-895F0DE91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0" name="Slide Number Placeholder 1">
            <a:extLst>
              <a:ext uri="{FF2B5EF4-FFF2-40B4-BE49-F238E27FC236}">
                <a16:creationId xmlns:a16="http://schemas.microsoft.com/office/drawing/2014/main" id="{100ADF01-F456-4C88-862C-2247DAE4BE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E294E6A-5911-4F32-957F-3F6112614615}" type="slidenum">
              <a:rPr lang="en-US" altLang="en-US" sz="1200">
                <a:solidFill>
                  <a:srgbClr val="898989"/>
                </a:solidFill>
              </a:rPr>
              <a:pPr>
                <a:spcBef>
                  <a:spcPct val="0"/>
                </a:spcBef>
                <a:buFontTx/>
                <a:buNone/>
              </a:pPr>
              <a:t>6</a:t>
            </a:fld>
            <a:endParaRPr lang="en-US" altLang="en-US" sz="1200">
              <a:solidFill>
                <a:srgbClr val="898989"/>
              </a:solidFill>
            </a:endParaRPr>
          </a:p>
        </p:txBody>
      </p:sp>
      <p:pic>
        <p:nvPicPr>
          <p:cNvPr id="11271" name="Picture 2" descr="When you work from home, every day is (very) casual Friday - CNN">
            <a:extLst>
              <a:ext uri="{FF2B5EF4-FFF2-40B4-BE49-F238E27FC236}">
                <a16:creationId xmlns:a16="http://schemas.microsoft.com/office/drawing/2014/main" id="{06B5EC48-217C-46A3-8627-F7B73F48D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266" r="24852" b="2"/>
          <a:stretch>
            <a:fillRect/>
          </a:stretch>
        </p:blipFill>
        <p:spPr bwMode="auto">
          <a:xfrm>
            <a:off x="2362200" y="2016125"/>
            <a:ext cx="3806825"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EF91C0-625A-4990-A90D-7B7368680BB3}"/>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315" name="Title 4">
            <a:extLst>
              <a:ext uri="{FF2B5EF4-FFF2-40B4-BE49-F238E27FC236}">
                <a16:creationId xmlns:a16="http://schemas.microsoft.com/office/drawing/2014/main" id="{40B9A43D-027D-4951-A8D9-9AD3EA5C7E02}"/>
              </a:ext>
            </a:extLst>
          </p:cNvPr>
          <p:cNvSpPr>
            <a:spLocks noGrp="1"/>
          </p:cNvSpPr>
          <p:nvPr>
            <p:ph type="title"/>
          </p:nvPr>
        </p:nvSpPr>
        <p:spPr>
          <a:xfrm>
            <a:off x="2895600" y="274638"/>
            <a:ext cx="5791200" cy="868362"/>
          </a:xfrm>
        </p:spPr>
        <p:txBody>
          <a:bodyPr/>
          <a:lstStyle/>
          <a:p>
            <a:pPr algn="l" eaLnBrk="1" hangingPunct="1"/>
            <a:r>
              <a:rPr lang="en-US" altLang="en-US" sz="3600" b="1" i="1">
                <a:latin typeface="Rockwell" panose="02060603020205020403" pitchFamily="18" charset="0"/>
              </a:rPr>
              <a:t>Video Call Best Practices </a:t>
            </a:r>
            <a:endParaRPr lang="en-US" altLang="en-US" sz="3600" b="1">
              <a:latin typeface="Rockwell" panose="02060603020205020403" pitchFamily="18" charset="0"/>
            </a:endParaRPr>
          </a:p>
        </p:txBody>
      </p:sp>
      <p:sp>
        <p:nvSpPr>
          <p:cNvPr id="2052" name="Content Placeholder 5">
            <a:extLst>
              <a:ext uri="{FF2B5EF4-FFF2-40B4-BE49-F238E27FC236}">
                <a16:creationId xmlns:a16="http://schemas.microsoft.com/office/drawing/2014/main" id="{7104608F-E166-46BC-A2CE-4F6271EE9734}"/>
              </a:ext>
            </a:extLst>
          </p:cNvPr>
          <p:cNvSpPr>
            <a:spLocks noGrp="1"/>
          </p:cNvSpPr>
          <p:nvPr>
            <p:ph idx="1"/>
          </p:nvPr>
        </p:nvSpPr>
        <p:spPr>
          <a:xfrm>
            <a:off x="457200" y="1546225"/>
            <a:ext cx="8229600" cy="4525963"/>
          </a:xfrm>
        </p:spPr>
        <p:txBody>
          <a:bodyPr/>
          <a:lstStyle/>
          <a:p>
            <a:pPr eaLnBrk="1" hangingPunct="1">
              <a:defRPr/>
            </a:pPr>
            <a:r>
              <a:rPr lang="en-US" sz="2800" dirty="0">
                <a:solidFill>
                  <a:srgbClr val="000000"/>
                </a:solidFill>
              </a:rPr>
              <a:t>War stories for the trenches – What is your best pro tip for video calls?</a:t>
            </a:r>
          </a:p>
          <a:p>
            <a:pPr eaLnBrk="1" hangingPunct="1">
              <a:defRPr/>
            </a:pPr>
            <a:endParaRPr lang="en-US" sz="2800" dirty="0">
              <a:solidFill>
                <a:srgbClr val="000000"/>
              </a:solidFill>
            </a:endParaRPr>
          </a:p>
          <a:p>
            <a:pPr eaLnBrk="1" hangingPunct="1">
              <a:defRPr/>
            </a:pPr>
            <a:endParaRPr lang="en-US" sz="2800" dirty="0">
              <a:solidFill>
                <a:srgbClr val="000000"/>
              </a:solidFill>
            </a:endParaRPr>
          </a:p>
          <a:p>
            <a:pPr eaLnBrk="1" hangingPunct="1">
              <a:defRPr/>
            </a:pPr>
            <a:endParaRPr lang="en-US" sz="2800" dirty="0">
              <a:solidFill>
                <a:schemeClr val="tx1">
                  <a:lumMod val="85000"/>
                  <a:lumOff val="15000"/>
                </a:schemeClr>
              </a:solidFill>
            </a:endParaRPr>
          </a:p>
          <a:p>
            <a:pPr eaLnBrk="1" hangingPunct="1">
              <a:defRPr/>
            </a:pPr>
            <a:endParaRPr lang="en-US" sz="2800" dirty="0">
              <a:solidFill>
                <a:srgbClr val="000000"/>
              </a:solidFill>
            </a:endParaRPr>
          </a:p>
        </p:txBody>
      </p:sp>
      <p:pic>
        <p:nvPicPr>
          <p:cNvPr id="13317" name="Picture 2">
            <a:extLst>
              <a:ext uri="{FF2B5EF4-FFF2-40B4-BE49-F238E27FC236}">
                <a16:creationId xmlns:a16="http://schemas.microsoft.com/office/drawing/2014/main" id="{DA52CA5D-FC9B-42A4-A517-DC032974A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8" name="Slide Number Placeholder 1">
            <a:extLst>
              <a:ext uri="{FF2B5EF4-FFF2-40B4-BE49-F238E27FC236}">
                <a16:creationId xmlns:a16="http://schemas.microsoft.com/office/drawing/2014/main" id="{3A41D5B2-C2D0-4E90-830E-53D5B8C296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3DC50A3-70B5-4222-9E68-4706781975A4}" type="slidenum">
              <a:rPr lang="en-US" altLang="en-US" sz="1200">
                <a:solidFill>
                  <a:srgbClr val="898989"/>
                </a:solidFill>
              </a:rPr>
              <a:pPr>
                <a:spcBef>
                  <a:spcPct val="0"/>
                </a:spcBef>
                <a:buFontTx/>
                <a:buNone/>
              </a:pPr>
              <a:t>7</a:t>
            </a:fld>
            <a:endParaRPr lang="en-US" altLang="en-US" sz="1200">
              <a:solidFill>
                <a:srgbClr val="89898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4">
            <a:extLst>
              <a:ext uri="{FF2B5EF4-FFF2-40B4-BE49-F238E27FC236}">
                <a16:creationId xmlns:a16="http://schemas.microsoft.com/office/drawing/2014/main" id="{928EC05E-DA34-4304-93D7-E4649532F0CF}"/>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3076" name="Content Placeholder 5">
            <a:extLst>
              <a:ext uri="{FF2B5EF4-FFF2-40B4-BE49-F238E27FC236}">
                <a16:creationId xmlns:a16="http://schemas.microsoft.com/office/drawing/2014/main" id="{EE3BEA34-8CD0-4E80-8212-6B2244CA2ACC}"/>
              </a:ext>
            </a:extLst>
          </p:cNvPr>
          <p:cNvSpPr>
            <a:spLocks noGrp="1"/>
          </p:cNvSpPr>
          <p:nvPr>
            <p:ph idx="1"/>
          </p:nvPr>
        </p:nvSpPr>
        <p:spPr>
          <a:xfrm>
            <a:off x="457200" y="1562100"/>
            <a:ext cx="8229600" cy="4525963"/>
          </a:xfrm>
          <a:noFill/>
        </p:spPr>
        <p:txBody>
          <a:bodyPr/>
          <a:lstStyle/>
          <a:p>
            <a:pPr marL="0" indent="0" eaLnBrk="1" hangingPunct="1">
              <a:buNone/>
            </a:pPr>
            <a:r>
              <a:rPr lang="en-US" altLang="en-US" sz="2000" b="1" u="sng" dirty="0">
                <a:latin typeface="Arial" panose="020B0604020202020204" pitchFamily="34" charset="0"/>
                <a:cs typeface="Arial" panose="020B0604020202020204" pitchFamily="34" charset="0"/>
              </a:rPr>
              <a:t>Facts and Procedural History</a:t>
            </a:r>
          </a:p>
          <a:p>
            <a:pPr eaLnBrk="1" hangingPunct="1"/>
            <a:r>
              <a:rPr lang="en-US" altLang="en-US" sz="2000" dirty="0"/>
              <a:t>In 2001, an exclusive license of the ’836 patent was granted to </a:t>
            </a:r>
            <a:r>
              <a:rPr lang="en-US" altLang="en-US" sz="2000" dirty="0" err="1"/>
              <a:t>Inforocket</a:t>
            </a:r>
            <a:r>
              <a:rPr lang="en-US" altLang="en-US" sz="2000" dirty="0"/>
              <a:t> which then sued Keen for infringement (</a:t>
            </a:r>
            <a:r>
              <a:rPr lang="en-US" altLang="en-US" sz="2000" strike="sngStrike" dirty="0"/>
              <a:t>SARS, H1N1, Ebola, Zika, COVID</a:t>
            </a:r>
            <a:r>
              <a:rPr lang="en-US" altLang="en-US" sz="2000" dirty="0"/>
              <a:t>)</a:t>
            </a:r>
          </a:p>
          <a:p>
            <a:pPr eaLnBrk="1" hangingPunct="1"/>
            <a:r>
              <a:rPr lang="en-US" altLang="en-US" sz="2000" dirty="0"/>
              <a:t>In 2003, Keen acquired </a:t>
            </a:r>
            <a:r>
              <a:rPr lang="en-US" altLang="en-US" sz="2000" dirty="0" err="1"/>
              <a:t>Inforocket</a:t>
            </a:r>
            <a:r>
              <a:rPr lang="en-US" altLang="en-US" sz="2000" dirty="0"/>
              <a:t> and the infringement suit against Keen was dismissed (SARS, </a:t>
            </a:r>
            <a:r>
              <a:rPr lang="en-US" altLang="en-US" sz="2000" strike="sngStrike" dirty="0"/>
              <a:t>H1N1, Ebola, Zika, COVID</a:t>
            </a:r>
            <a:r>
              <a:rPr lang="en-US" altLang="en-US" sz="2000" dirty="0"/>
              <a:t>)</a:t>
            </a:r>
          </a:p>
          <a:p>
            <a:pPr eaLnBrk="1" hangingPunct="1"/>
            <a:r>
              <a:rPr lang="en-US" altLang="en-US" sz="2000" dirty="0"/>
              <a:t>’836 patent → Click-to-Call</a:t>
            </a:r>
          </a:p>
          <a:p>
            <a:pPr eaLnBrk="1" hangingPunct="1"/>
            <a:r>
              <a:rPr lang="en-US" altLang="en-US" sz="2000" dirty="0"/>
              <a:t>Click-To-Call (CTC) sued </a:t>
            </a:r>
            <a:r>
              <a:rPr lang="en-US" altLang="en-US" sz="2000" dirty="0" err="1"/>
              <a:t>Thryv</a:t>
            </a:r>
            <a:r>
              <a:rPr lang="en-US" altLang="en-US" sz="2000" dirty="0"/>
              <a:t>/</a:t>
            </a:r>
            <a:r>
              <a:rPr lang="en-US" altLang="en-US" sz="2000" dirty="0" err="1"/>
              <a:t>Ingenio</a:t>
            </a:r>
            <a:r>
              <a:rPr lang="en-US" altLang="en-US" sz="2000" dirty="0"/>
              <a:t>/Keen in 2012 (SARS, H1N1, </a:t>
            </a:r>
            <a:r>
              <a:rPr lang="en-US" altLang="en-US" sz="2000" strike="sngStrike" dirty="0"/>
              <a:t>Ebola, Zika, COVID</a:t>
            </a:r>
            <a:r>
              <a:rPr lang="en-US" altLang="en-US" sz="2000" dirty="0"/>
              <a:t>)</a:t>
            </a:r>
          </a:p>
          <a:p>
            <a:pPr eaLnBrk="1" hangingPunct="1"/>
            <a:r>
              <a:rPr lang="en-US" altLang="en-US" sz="2000" dirty="0"/>
              <a:t>In 2014, PTAB invalidated 13 claims of the ’836 patent rejecting CTC’s argument that </a:t>
            </a:r>
            <a:r>
              <a:rPr lang="en-US" altLang="en-US" sz="2000" dirty="0" err="1"/>
              <a:t>Ingenio’s</a:t>
            </a:r>
            <a:r>
              <a:rPr lang="en-US" altLang="en-US" sz="2000" dirty="0"/>
              <a:t> petition was time-barred due to the 2001 suit (SARS, H1N1, Ebola, </a:t>
            </a:r>
            <a:r>
              <a:rPr lang="en-US" altLang="en-US" sz="2000" strike="sngStrike" dirty="0"/>
              <a:t>Zika, COVID</a:t>
            </a:r>
            <a:r>
              <a:rPr lang="en-US" altLang="en-US" sz="2000" dirty="0"/>
              <a:t>) </a:t>
            </a:r>
          </a:p>
          <a:p>
            <a:pPr lvl="1" eaLnBrk="1" hangingPunct="1"/>
            <a:r>
              <a:rPr lang="en-US" altLang="en-US" sz="1600" dirty="0"/>
              <a:t>According to PTAB, a complaint dismissed without prejudice does not trigger 315(b)’s one-year limit </a:t>
            </a:r>
          </a:p>
          <a:p>
            <a:pPr eaLnBrk="1" hangingPunct="1"/>
            <a:endParaRPr lang="en-US" altLang="en-US" sz="2800" dirty="0"/>
          </a:p>
        </p:txBody>
      </p:sp>
      <p:pic>
        <p:nvPicPr>
          <p:cNvPr id="3077" name="Picture 2">
            <a:extLst>
              <a:ext uri="{FF2B5EF4-FFF2-40B4-BE49-F238E27FC236}">
                <a16:creationId xmlns:a16="http://schemas.microsoft.com/office/drawing/2014/main" id="{C782D322-C9CB-4179-9EA4-BA1BF0808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59260B5D-37AB-46A2-BF76-6364930F51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CBEC87-4382-4E26-8CB7-277A8D932FCB}" type="slidenum">
              <a:rPr lang="en-US" altLang="en-US" sz="1200">
                <a:solidFill>
                  <a:srgbClr val="898989"/>
                </a:solidFill>
              </a:rPr>
              <a:pPr>
                <a:spcBef>
                  <a:spcPct val="0"/>
                </a:spcBef>
                <a:buFontTx/>
                <a:buNone/>
              </a:pPr>
              <a:t>8</a:t>
            </a:fld>
            <a:endParaRPr lang="en-US" altLang="en-US" sz="12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62F42C-5958-487D-B01A-C979E70B02B8}"/>
              </a:ext>
            </a:extLst>
          </p:cNvPr>
          <p:cNvSpPr/>
          <p:nvPr/>
        </p:nvSpPr>
        <p:spPr>
          <a:xfrm>
            <a:off x="0" y="1143000"/>
            <a:ext cx="9144000" cy="152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4">
            <a:extLst>
              <a:ext uri="{FF2B5EF4-FFF2-40B4-BE49-F238E27FC236}">
                <a16:creationId xmlns:a16="http://schemas.microsoft.com/office/drawing/2014/main" id="{928EC05E-DA34-4304-93D7-E4649532F0CF}"/>
              </a:ext>
            </a:extLst>
          </p:cNvPr>
          <p:cNvSpPr>
            <a:spLocks noGrp="1"/>
          </p:cNvSpPr>
          <p:nvPr>
            <p:ph type="title"/>
          </p:nvPr>
        </p:nvSpPr>
        <p:spPr>
          <a:xfrm>
            <a:off x="2895600" y="274638"/>
            <a:ext cx="5791200" cy="868362"/>
          </a:xfrm>
        </p:spPr>
        <p:txBody>
          <a:bodyPr/>
          <a:lstStyle/>
          <a:p>
            <a:pPr algn="l" eaLnBrk="1" hangingPunct="1"/>
            <a:r>
              <a:rPr lang="en-US" altLang="en-US" sz="3600" b="1" i="1" dirty="0" err="1">
                <a:latin typeface="Rockwell" panose="02060603020205020403" pitchFamily="18" charset="0"/>
              </a:rPr>
              <a:t>Thryv</a:t>
            </a:r>
            <a:r>
              <a:rPr lang="en-US" altLang="en-US" sz="3600" b="1" i="1" dirty="0">
                <a:latin typeface="Rockwell" panose="02060603020205020403" pitchFamily="18" charset="0"/>
              </a:rPr>
              <a:t> v. Click-To-Call</a:t>
            </a:r>
            <a:endParaRPr lang="en-US" altLang="en-US" sz="3600" b="1" dirty="0">
              <a:latin typeface="Rockwell" panose="02060603020205020403" pitchFamily="18" charset="0"/>
            </a:endParaRPr>
          </a:p>
        </p:txBody>
      </p:sp>
      <p:sp>
        <p:nvSpPr>
          <p:cNvPr id="3076" name="Content Placeholder 5">
            <a:extLst>
              <a:ext uri="{FF2B5EF4-FFF2-40B4-BE49-F238E27FC236}">
                <a16:creationId xmlns:a16="http://schemas.microsoft.com/office/drawing/2014/main" id="{EE3BEA34-8CD0-4E80-8212-6B2244CA2ACC}"/>
              </a:ext>
            </a:extLst>
          </p:cNvPr>
          <p:cNvSpPr>
            <a:spLocks noGrp="1"/>
          </p:cNvSpPr>
          <p:nvPr>
            <p:ph idx="1"/>
          </p:nvPr>
        </p:nvSpPr>
        <p:spPr>
          <a:xfrm>
            <a:off x="457200" y="1562100"/>
            <a:ext cx="8229600" cy="4525963"/>
          </a:xfrm>
        </p:spPr>
        <p:txBody>
          <a:bodyPr/>
          <a:lstStyle/>
          <a:p>
            <a:pPr marL="0" indent="0" eaLnBrk="1" hangingPunct="1">
              <a:buNone/>
            </a:pPr>
            <a:r>
              <a:rPr lang="en-US" altLang="en-US" sz="2000" b="1" u="sng" dirty="0">
                <a:latin typeface="Arial" panose="020B0604020202020204" pitchFamily="34" charset="0"/>
                <a:cs typeface="Arial" panose="020B0604020202020204" pitchFamily="34" charset="0"/>
              </a:rPr>
              <a:t>Facts and Procedural History</a:t>
            </a:r>
          </a:p>
          <a:p>
            <a:pPr eaLnBrk="1" hangingPunct="1"/>
            <a:r>
              <a:rPr lang="en-US" altLang="en-US" sz="2000" dirty="0"/>
              <a:t>CTC appealed but the Federal Circuit dismissed the appeal for lack of jurisdiction and CTC petitioned for a </a:t>
            </a:r>
            <a:r>
              <a:rPr lang="en-US" altLang="en-US" sz="2000" i="1" dirty="0"/>
              <a:t>writ of certiorari.</a:t>
            </a:r>
            <a:endParaRPr lang="en-US" altLang="en-US" sz="2000" dirty="0"/>
          </a:p>
          <a:p>
            <a:pPr eaLnBrk="1" hangingPunct="1"/>
            <a:r>
              <a:rPr lang="en-US" altLang="en-US" sz="2000" dirty="0"/>
              <a:t>In 2016, the Supreme Court granted petition for </a:t>
            </a:r>
            <a:r>
              <a:rPr lang="en-US" altLang="en-US" sz="2000" i="1" dirty="0"/>
              <a:t>writ of certiorari </a:t>
            </a:r>
            <a:r>
              <a:rPr lang="en-US" altLang="en-US" sz="2000" dirty="0"/>
              <a:t>and remanded the case to the Federal Circuit for further consideration in light of </a:t>
            </a:r>
            <a:r>
              <a:rPr lang="en-US" altLang="en-US" sz="2000" i="1" dirty="0" err="1"/>
              <a:t>Cuozzo</a:t>
            </a:r>
            <a:r>
              <a:rPr lang="en-US" altLang="en-US" sz="2000" i="1" dirty="0"/>
              <a:t> Speed Technologies </a:t>
            </a:r>
            <a:r>
              <a:rPr lang="en-US" altLang="en-US" sz="2000" dirty="0"/>
              <a:t>(SARS, H1N1 flu, Ebola, Zika, </a:t>
            </a:r>
            <a:r>
              <a:rPr lang="en-US" altLang="en-US" sz="2000" strike="sngStrike" dirty="0"/>
              <a:t>COVID</a:t>
            </a:r>
            <a:r>
              <a:rPr lang="en-US" altLang="en-US" sz="2000" dirty="0"/>
              <a:t>)</a:t>
            </a:r>
            <a:endParaRPr lang="en-US" altLang="en-US" sz="2000" i="1" dirty="0"/>
          </a:p>
          <a:p>
            <a:pPr lvl="1" eaLnBrk="1" hangingPunct="1"/>
            <a:r>
              <a:rPr lang="en-US" altLang="en-US" sz="1600" i="1" dirty="0" err="1"/>
              <a:t>Cuozzo</a:t>
            </a:r>
            <a:r>
              <a:rPr lang="en-US" altLang="en-US" sz="1600" dirty="0"/>
              <a:t> held that 314(d) precludes review of the Patent Office’s institution decisions at least “where the grounds for attaching the decision to institute inter </a:t>
            </a:r>
            <a:r>
              <a:rPr lang="en-US" altLang="en-US" sz="1600" dirty="0" err="1"/>
              <a:t>partes</a:t>
            </a:r>
            <a:r>
              <a:rPr lang="en-US" altLang="en-US" sz="1600" dirty="0"/>
              <a:t> review consists of questions that are closely tied to the application and interpretation of statutes related to the Patent Office’s decision to initiate inter </a:t>
            </a:r>
            <a:r>
              <a:rPr lang="en-US" altLang="en-US" sz="1600" dirty="0" err="1"/>
              <a:t>partes</a:t>
            </a:r>
            <a:r>
              <a:rPr lang="en-US" altLang="en-US" sz="1600" dirty="0"/>
              <a:t> review.”</a:t>
            </a:r>
          </a:p>
          <a:p>
            <a:pPr eaLnBrk="1" hangingPunct="1"/>
            <a:r>
              <a:rPr lang="en-US" altLang="en-US" sz="2000" dirty="0"/>
              <a:t>On remand, </a:t>
            </a:r>
            <a:r>
              <a:rPr lang="en-US" sz="2000" dirty="0"/>
              <a:t>a Federal Circuit panel held that the PTAB’s time-bar determination was not subject to judicial review</a:t>
            </a:r>
            <a:br>
              <a:rPr lang="en-US" altLang="en-US" sz="2800" dirty="0"/>
            </a:br>
            <a:endParaRPr lang="en-US" altLang="en-US" sz="2800" dirty="0"/>
          </a:p>
          <a:p>
            <a:pPr eaLnBrk="1" hangingPunct="1"/>
            <a:endParaRPr lang="en-US" altLang="en-US" sz="2800" dirty="0"/>
          </a:p>
        </p:txBody>
      </p:sp>
      <p:pic>
        <p:nvPicPr>
          <p:cNvPr id="3077" name="Picture 2">
            <a:extLst>
              <a:ext uri="{FF2B5EF4-FFF2-40B4-BE49-F238E27FC236}">
                <a16:creationId xmlns:a16="http://schemas.microsoft.com/office/drawing/2014/main" id="{C782D322-C9CB-4179-9EA4-BA1BF0808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2895600"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8" name="Slide Number Placeholder 1">
            <a:extLst>
              <a:ext uri="{FF2B5EF4-FFF2-40B4-BE49-F238E27FC236}">
                <a16:creationId xmlns:a16="http://schemas.microsoft.com/office/drawing/2014/main" id="{59260B5D-37AB-46A2-BF76-6364930F51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4CBEC87-4382-4E26-8CB7-277A8D932FCB}" type="slidenum">
              <a:rPr lang="en-US" altLang="en-US" sz="1200">
                <a:solidFill>
                  <a:srgbClr val="898989"/>
                </a:solidFill>
              </a:rPr>
              <a:pPr>
                <a:spcBef>
                  <a:spcPct val="0"/>
                </a:spcBef>
                <a:buFontTx/>
                <a:buNone/>
              </a:pPr>
              <a:t>9</a:t>
            </a:fld>
            <a:endParaRPr lang="en-US" altLang="en-US" sz="1200">
              <a:solidFill>
                <a:srgbClr val="898989"/>
              </a:solidFill>
            </a:endParaRPr>
          </a:p>
        </p:txBody>
      </p:sp>
    </p:spTree>
    <p:extLst>
      <p:ext uri="{BB962C8B-B14F-4D97-AF65-F5344CB8AC3E}">
        <p14:creationId xmlns:p14="http://schemas.microsoft.com/office/powerpoint/2010/main" val="31876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2975</Words>
  <Application>Microsoft Office PowerPoint</Application>
  <PresentationFormat>On-screen Show (4:3)</PresentationFormat>
  <Paragraphs>307</Paragraphs>
  <Slides>28</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Rockwell</vt:lpstr>
      <vt:lpstr>Symbol</vt:lpstr>
      <vt:lpstr>Office Theme</vt:lpstr>
      <vt:lpstr>PowerPoint Presentation</vt:lpstr>
      <vt:lpstr>Video Call Best Practices </vt:lpstr>
      <vt:lpstr>Video Call Best Practices </vt:lpstr>
      <vt:lpstr>Video Call Best Practices </vt:lpstr>
      <vt:lpstr>Video Call Best Practices </vt:lpstr>
      <vt:lpstr>Video Call Best Practices </vt:lpstr>
      <vt:lpstr>Video Call Best Practices </vt:lpstr>
      <vt:lpstr>Thryv v. Click-To-Call</vt:lpstr>
      <vt:lpstr>Thryv v. Click-To-Call</vt:lpstr>
      <vt:lpstr>Thryv v. Click-To-Call</vt:lpstr>
      <vt:lpstr>Thryv v. Click-To-Call</vt:lpstr>
      <vt:lpstr>Thryv v. Click-To-Call</vt:lpstr>
      <vt:lpstr>Thryv v. Click-To-Call</vt:lpstr>
      <vt:lpstr>USPTO v. Booking.com</vt:lpstr>
      <vt:lpstr>PowerPoint Presentation</vt:lpstr>
      <vt:lpstr>PowerPoint Presentation</vt:lpstr>
      <vt:lpstr>Romag v. Fossil</vt:lpstr>
      <vt:lpstr>Parties - Romag</vt:lpstr>
      <vt:lpstr>Parties - Fossil</vt:lpstr>
      <vt:lpstr>Basic Facts &amp; History</vt:lpstr>
      <vt:lpstr>15 U.S.C. § 1117(a)</vt:lpstr>
      <vt:lpstr>Mens Rea in Lanham Act</vt:lpstr>
      <vt:lpstr>Mens Rea in Lanham Act</vt:lpstr>
      <vt:lpstr>Fossil’s Argument</vt:lpstr>
      <vt:lpstr>Principles of Equity</vt:lpstr>
      <vt:lpstr>Principles of Equity</vt:lpstr>
      <vt:lpstr>Holding</vt:lpstr>
      <vt:lpstr>Takeaway</vt:lpstr>
    </vt:vector>
  </TitlesOfParts>
  <Company>Knobbe, Martens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 Institute Overview</dc:title>
  <dc:creator>Cheryl.Burgess</dc:creator>
  <cp:lastModifiedBy>Spencer Ririe</cp:lastModifiedBy>
  <cp:revision>35</cp:revision>
  <dcterms:created xsi:type="dcterms:W3CDTF">2018-05-11T23:12:56Z</dcterms:created>
  <dcterms:modified xsi:type="dcterms:W3CDTF">2020-07-10T01:12:35Z</dcterms:modified>
</cp:coreProperties>
</file>